
<file path=[Content_Types].xml><?xml version="1.0" encoding="utf-8"?>
<Types xmlns="http://schemas.openxmlformats.org/package/2006/content-types">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12192000"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648" userDrawn="1">
          <p15:clr>
            <a:srgbClr val="A4A3A4"/>
          </p15:clr>
        </p15:guide>
        <p15:guide id="4" orient="horz" pos="712" userDrawn="1">
          <p15:clr>
            <a:srgbClr val="A4A3A4"/>
          </p15:clr>
        </p15:guide>
        <p15:guide id="5" orient="horz" pos="3906" userDrawn="1">
          <p15:clr>
            <a:srgbClr val="A4A3A4"/>
          </p15:clr>
        </p15:guide>
        <p15:guide id="6" orient="horz"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86483" autoAdjust="0"/>
  </p:normalViewPr>
  <p:slideViewPr>
    <p:cSldViewPr snapToGrid="0" showGuides="1">
      <p:cViewPr varScale="1">
        <p:scale>
          <a:sx n="60" d="100"/>
          <a:sy n="60" d="100"/>
        </p:scale>
        <p:origin x="144" y="264"/>
      </p:cViewPr>
      <p:guideLst>
        <p:guide pos="416"/>
        <p:guide pos="7256"/>
        <p:guide orient="horz" pos="648"/>
        <p:guide orient="horz" pos="712"/>
        <p:guide orient="horz" pos="3906"/>
        <p:guide orient="horz" pos="386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gs" Target="tags/tag1.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matchingName="Title Slide">
  <p:cSld name="Title Slide">
    <p:bg>
      <p:bgRef idx="1001">
        <a:schemeClr val="bg1"/>
      </p:bgRef>
    </p:bg>
    <p:spTree>
      <p:nvGrpSpPr>
        <p:cNvPr id="1" name=""/>
        <p:cNvGrpSpPr/>
        <p:nvPr/>
      </p:nvGrpSpPr>
      <p:grpSpPr>
        <a:xfrm>
          <a:off x="0" y="0"/>
          <a:ext cx="0" cy="0"/>
          <a:chOff x="0" y="0"/>
          <a:chExt cx="0" cy="0"/>
        </a:xfrm>
      </p:grpSpPr>
      <p:grpSp>
        <p:nvGrpSpPr>
          <p:cNvPr id="15" name="组合 14"/>
          <p:cNvGrpSpPr/>
          <p:nvPr/>
        </p:nvGrpSpPr>
        <p:grpSpPr>
          <a:xfrm>
            <a:off x="-1" y="0"/>
            <a:ext cx="12301700" cy="6858001"/>
            <a:chOff x="-1" y="0"/>
            <a:chExt cx="12301700" cy="6858001"/>
          </a:xfrm>
        </p:grpSpPr>
        <p:sp>
          <p:nvSpPr>
            <p:cNvPr id="2" name="矩形 1"/>
            <p:cNvSpPr/>
            <p:nvPr/>
          </p:nvSpPr>
          <p:spPr>
            <a:xfrm>
              <a:off x="0" y="0"/>
              <a:ext cx="12192001" cy="6858000"/>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a:off x="0" y="1"/>
              <a:ext cx="12192000" cy="6858000"/>
            </a:xfrm>
            <a:custGeom>
              <a:avLst/>
              <a:gdLst>
                <a:gd name="connsiteX0" fmla="*/ 9634355 w 12192000"/>
                <a:gd name="connsiteY0" fmla="*/ 2576989 h 6858000"/>
                <a:gd name="connsiteX1" fmla="*/ 9826768 w 12192000"/>
                <a:gd name="connsiteY1" fmla="*/ 4246167 h 6858000"/>
                <a:gd name="connsiteX2" fmla="*/ 8285010 w 12192000"/>
                <a:gd name="connsiteY2" fmla="*/ 3578211 h 6858000"/>
                <a:gd name="connsiteX3" fmla="*/ 10564906 w 12192000"/>
                <a:gd name="connsiteY3" fmla="*/ 429116 h 6858000"/>
                <a:gd name="connsiteX4" fmla="*/ 5942970 w 12192000"/>
                <a:gd name="connsiteY4" fmla="*/ 3858572 h 6858000"/>
                <a:gd name="connsiteX5" fmla="*/ 11223899 w 12192000"/>
                <a:gd name="connsiteY5" fmla="*/ 6146497 h 6858000"/>
                <a:gd name="connsiteX6" fmla="*/ 12191999 w 12192000"/>
                <a:gd name="connsiteY6" fmla="*/ 0 h 6858000"/>
                <a:gd name="connsiteX7" fmla="*/ 12192000 w 12192000"/>
                <a:gd name="connsiteY7" fmla="*/ 6858000 h 6858000"/>
                <a:gd name="connsiteX8" fmla="*/ 0 w 12192000"/>
                <a:gd name="connsiteY8" fmla="*/ 6858000 h 6858000"/>
                <a:gd name="connsiteX9" fmla="*/ 0 w 1219200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9634355" y="2576989"/>
                  </a:moveTo>
                  <a:lnTo>
                    <a:pt x="9826768" y="4246167"/>
                  </a:lnTo>
                  <a:lnTo>
                    <a:pt x="8285010" y="3578211"/>
                  </a:lnTo>
                  <a:close/>
                  <a:moveTo>
                    <a:pt x="10564906" y="429116"/>
                  </a:moveTo>
                  <a:lnTo>
                    <a:pt x="5942970" y="3858572"/>
                  </a:lnTo>
                  <a:lnTo>
                    <a:pt x="11223899" y="6146497"/>
                  </a:lnTo>
                  <a:close/>
                  <a:moveTo>
                    <a:pt x="12191999" y="0"/>
                  </a:moveTo>
                  <a:lnTo>
                    <a:pt x="12192000" y="6858000"/>
                  </a:lnTo>
                  <a:lnTo>
                    <a:pt x="0" y="6858000"/>
                  </a:lnTo>
                  <a:lnTo>
                    <a:pt x="0" y="0"/>
                  </a:lnTo>
                  <a:close/>
                </a:path>
              </a:pathLst>
            </a:custGeom>
            <a:solidFill>
              <a:schemeClr val="bg1">
                <a:alpha val="95000"/>
              </a:schemeClr>
            </a:solidFill>
            <a:ln w="904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zh-CN" altLang="en-US">
                <a:solidFill>
                  <a:schemeClr val="tx1"/>
                </a:solidFill>
              </a:endParaRPr>
            </a:p>
          </p:txBody>
        </p:sp>
        <p:sp>
          <p:nvSpPr>
            <p:cNvPr id="45" name="等腰三角形 44"/>
            <p:cNvSpPr/>
            <p:nvPr/>
          </p:nvSpPr>
          <p:spPr>
            <a:xfrm rot="687215">
              <a:off x="6568099" y="451768"/>
              <a:ext cx="5733600" cy="4942758"/>
            </a:xfrm>
            <a:prstGeom prst="triangle">
              <a:avLst/>
            </a:prstGeom>
            <a:noFill/>
            <a:ln w="25400">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1" y="0"/>
              <a:ext cx="772716" cy="1028700"/>
            </a:xfrm>
            <a:custGeom>
              <a:avLst/>
              <a:gdLst>
                <a:gd name="connsiteX0" fmla="*/ 0 w 772716"/>
                <a:gd name="connsiteY0" fmla="*/ 0 h 1028700"/>
                <a:gd name="connsiteX1" fmla="*/ 772716 w 772716"/>
                <a:gd name="connsiteY1" fmla="*/ 0 h 1028700"/>
                <a:gd name="connsiteX2" fmla="*/ 416890 w 772716"/>
                <a:gd name="connsiteY2" fmla="*/ 1028700 h 1028700"/>
                <a:gd name="connsiteX3" fmla="*/ 0 w 772716"/>
                <a:gd name="connsiteY3" fmla="*/ 545828 h 1028700"/>
              </a:gdLst>
              <a:ahLst/>
              <a:cxnLst>
                <a:cxn ang="0">
                  <a:pos x="connsiteX0" y="connsiteY0"/>
                </a:cxn>
                <a:cxn ang="0">
                  <a:pos x="connsiteX1" y="connsiteY1"/>
                </a:cxn>
                <a:cxn ang="0">
                  <a:pos x="connsiteX2" y="connsiteY2"/>
                </a:cxn>
                <a:cxn ang="0">
                  <a:pos x="connsiteX3" y="connsiteY3"/>
                </a:cxn>
              </a:cxnLst>
              <a:rect l="l" t="t" r="r" b="b"/>
              <a:pathLst>
                <a:path w="772716" h="1028700">
                  <a:moveTo>
                    <a:pt x="0" y="0"/>
                  </a:moveTo>
                  <a:lnTo>
                    <a:pt x="772716" y="0"/>
                  </a:lnTo>
                  <a:lnTo>
                    <a:pt x="416890" y="1028700"/>
                  </a:lnTo>
                  <a:lnTo>
                    <a:pt x="0" y="54582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3" name="任意多边形 12"/>
            <p:cNvSpPr/>
            <p:nvPr/>
          </p:nvSpPr>
          <p:spPr>
            <a:xfrm>
              <a:off x="11471660" y="3140148"/>
              <a:ext cx="720340" cy="1254834"/>
            </a:xfrm>
            <a:custGeom>
              <a:avLst/>
              <a:gdLst>
                <a:gd name="connsiteX0" fmla="*/ 720340 w 720340"/>
                <a:gd name="connsiteY0" fmla="*/ 0 h 1254834"/>
                <a:gd name="connsiteX1" fmla="*/ 720340 w 720340"/>
                <a:gd name="connsiteY1" fmla="*/ 1254834 h 1254834"/>
                <a:gd name="connsiteX2" fmla="*/ 0 w 720340"/>
                <a:gd name="connsiteY2" fmla="*/ 1429 h 1254834"/>
              </a:gdLst>
              <a:ahLst/>
              <a:cxnLst>
                <a:cxn ang="0">
                  <a:pos x="connsiteX0" y="connsiteY0"/>
                </a:cxn>
                <a:cxn ang="0">
                  <a:pos x="connsiteX1" y="connsiteY1"/>
                </a:cxn>
                <a:cxn ang="0">
                  <a:pos x="connsiteX2" y="connsiteY2"/>
                </a:cxn>
              </a:cxnLst>
              <a:rect l="l" t="t" r="r" b="b"/>
              <a:pathLst>
                <a:path w="720340" h="1254834">
                  <a:moveTo>
                    <a:pt x="720340" y="0"/>
                  </a:moveTo>
                  <a:lnTo>
                    <a:pt x="720340" y="1254834"/>
                  </a:lnTo>
                  <a:lnTo>
                    <a:pt x="0" y="1429"/>
                  </a:lnTo>
                  <a:close/>
                </a:path>
              </a:pathLst>
            </a:custGeom>
            <a:solidFill>
              <a:schemeClr val="accent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4" name="任意多边形 13"/>
            <p:cNvSpPr/>
            <p:nvPr/>
          </p:nvSpPr>
          <p:spPr>
            <a:xfrm>
              <a:off x="-1" y="5569467"/>
              <a:ext cx="949707" cy="1288533"/>
            </a:xfrm>
            <a:custGeom>
              <a:avLst/>
              <a:gdLst>
                <a:gd name="connsiteX0" fmla="*/ 601703 w 949707"/>
                <a:gd name="connsiteY0" fmla="*/ 0 h 1288533"/>
                <a:gd name="connsiteX1" fmla="*/ 949707 w 949707"/>
                <a:gd name="connsiteY1" fmla="*/ 1288533 h 1288533"/>
                <a:gd name="connsiteX2" fmla="*/ 0 w 949707"/>
                <a:gd name="connsiteY2" fmla="*/ 1288533 h 1288533"/>
                <a:gd name="connsiteX3" fmla="*/ 1 w 949707"/>
                <a:gd name="connsiteY3" fmla="*/ 599319 h 1288533"/>
              </a:gdLst>
              <a:ahLst/>
              <a:cxnLst>
                <a:cxn ang="0">
                  <a:pos x="connsiteX0" y="connsiteY0"/>
                </a:cxn>
                <a:cxn ang="0">
                  <a:pos x="connsiteX1" y="connsiteY1"/>
                </a:cxn>
                <a:cxn ang="0">
                  <a:pos x="connsiteX2" y="connsiteY2"/>
                </a:cxn>
                <a:cxn ang="0">
                  <a:pos x="connsiteX3" y="connsiteY3"/>
                </a:cxn>
              </a:cxnLst>
              <a:rect l="l" t="t" r="r" b="b"/>
              <a:pathLst>
                <a:path w="949707" h="1288533">
                  <a:moveTo>
                    <a:pt x="601703" y="0"/>
                  </a:moveTo>
                  <a:lnTo>
                    <a:pt x="949707" y="1288533"/>
                  </a:lnTo>
                  <a:lnTo>
                    <a:pt x="0" y="1288533"/>
                  </a:lnTo>
                  <a:lnTo>
                    <a:pt x="1" y="599319"/>
                  </a:lnTo>
                  <a:close/>
                </a:path>
              </a:pathLst>
            </a:custGeom>
            <a:solidFill>
              <a:schemeClr val="accent3">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标题 4"/>
          <p:cNvSpPr>
            <a:spLocks noGrp="1"/>
          </p:cNvSpPr>
          <p:nvPr>
            <p:ph type="ctrTitle" hasCustomPrompt="1"/>
          </p:nvPr>
        </p:nvSpPr>
        <p:spPr>
          <a:xfrm>
            <a:off x="660402" y="1130300"/>
            <a:ext cx="5435598" cy="2395101"/>
          </a:xfrm>
          <a:prstGeom prst="rect">
            <a:avLst/>
          </a:prstGeom>
        </p:spPr>
        <p:txBody>
          <a:bodyPr wrap="square" anchor="b">
            <a:normAutofit/>
          </a:bodyPr>
          <a:lstStyle>
            <a:lvl1pPr>
              <a:lnSpc>
                <a:spcPct val="100000"/>
              </a:lnSpc>
              <a:defRPr sz="5400">
                <a:ln w="19050">
                  <a:noFill/>
                </a:ln>
                <a:solidFill>
                  <a:schemeClr val="tx1"/>
                </a:solidFill>
              </a:defRPr>
            </a:lvl1pPr>
          </a:lstStyle>
          <a:p>
            <a:pPr lvl="0"/>
            <a:r>
              <a:rPr lang="zh-CN" altLang="en-US" dirty="0"/>
              <a:t>Click to add title</a:t>
            </a:r>
            <a:endParaRPr lang="en-US" dirty="0"/>
          </a:p>
        </p:txBody>
      </p:sp>
      <p:sp>
        <p:nvSpPr>
          <p:cNvPr id="9" name="副标题 8"/>
          <p:cNvSpPr>
            <a:spLocks noGrp="1"/>
          </p:cNvSpPr>
          <p:nvPr>
            <p:ph type="subTitle" sz="quarter" idx="1" hasCustomPrompt="1"/>
          </p:nvPr>
        </p:nvSpPr>
        <p:spPr>
          <a:xfrm>
            <a:off x="660400" y="3762828"/>
            <a:ext cx="5435599" cy="1167321"/>
          </a:xfrm>
          <a:prstGeom prst="roundRect">
            <a:avLst>
              <a:gd name="adj" fmla="val 0"/>
            </a:avLst>
          </a:prstGeom>
          <a:noFill/>
          <a:ln>
            <a:noFill/>
          </a:ln>
        </p:spPr>
        <p:txBody>
          <a:bodyPr vert="horz" wrap="square" lIns="91440" tIns="45720" rIns="91440" bIns="45720" rtlCol="0" anchor="t" anchorCtr="0">
            <a:normAutofit/>
          </a:bodyPr>
          <a:lstStyle>
            <a:lvl1pPr marL="0" indent="0" algn="l">
              <a:lnSpc>
                <a:spcPct val="100000"/>
              </a:lnSpc>
              <a:buNone/>
              <a:defRPr lang="en-US" sz="2000" dirty="0">
                <a:solidFill>
                  <a:schemeClr val="tx1"/>
                </a:solidFill>
                <a:latin typeface="+mj-lt"/>
              </a:defRPr>
            </a:lvl1pPr>
          </a:lstStyle>
          <a:p>
            <a:pPr lvl="0"/>
            <a:r>
              <a:rPr lang="zh-CN" altLang="en-US" dirty="0"/>
              <a:t>Click to add subtitle</a:t>
            </a:r>
            <a:endParaRPr lang="en-US" dirty="0"/>
          </a:p>
        </p:txBody>
      </p:sp>
      <p:sp>
        <p:nvSpPr>
          <p:cNvPr id="4" name="文本占位符 3"/>
          <p:cNvSpPr>
            <a:spLocks noGrp="1"/>
          </p:cNvSpPr>
          <p:nvPr>
            <p:ph type="body" sz="quarter" idx="13" hasCustomPrompt="1"/>
          </p:nvPr>
        </p:nvSpPr>
        <p:spPr>
          <a:xfrm>
            <a:off x="660400" y="5534875"/>
            <a:ext cx="5945414" cy="276999"/>
          </a:xfrm>
          <a:prstGeom prst="rect">
            <a:avLst/>
          </a:prstGeom>
        </p:spPr>
        <p:txBody>
          <a:bodyPr wrap="square" lIns="90000">
            <a:normAutofit/>
          </a:bodyPr>
          <a:lstStyle>
            <a:lvl1pPr marL="0" indent="0" algn="l">
              <a:lnSpc>
                <a:spcPct val="100000"/>
              </a:lnSpc>
              <a:buNone/>
              <a:defRPr sz="1200"/>
            </a:lvl1pPr>
          </a:lstStyle>
          <a:p>
            <a:pPr lvl="0"/>
            <a:r>
              <a:rPr lang="zh-CN" altLang="en-US" dirty="0"/>
              <a:t>Presenter name</a:t>
            </a:r>
            <a:endParaRPr lang="en-US" dirty="0"/>
          </a:p>
        </p:txBody>
      </p:sp>
      <p:sp>
        <p:nvSpPr>
          <p:cNvPr id="7" name="文本占位符 6"/>
          <p:cNvSpPr>
            <a:spLocks noGrp="1"/>
          </p:cNvSpPr>
          <p:nvPr>
            <p:ph type="body" sz="quarter" idx="14" hasCustomPrompt="1"/>
          </p:nvPr>
        </p:nvSpPr>
        <p:spPr>
          <a:xfrm>
            <a:off x="660401" y="5857101"/>
            <a:ext cx="5945414" cy="276999"/>
          </a:xfrm>
          <a:prstGeom prst="rect">
            <a:avLst/>
          </a:prstGeom>
        </p:spPr>
        <p:txBody>
          <a:bodyPr wrap="none">
            <a:normAutofit/>
          </a:bodyPr>
          <a:lstStyle>
            <a:lvl1pPr marL="0" indent="0" algn="l">
              <a:lnSpc>
                <a:spcPct val="100000"/>
              </a:lnSpc>
              <a:buNone/>
              <a:defRPr sz="1200"/>
            </a:lvl1pPr>
          </a:lstStyle>
          <a:p>
            <a:pPr lvl="0"/>
            <a:r>
              <a:rPr lang="zh-CN" altLang="en-US" dirty="0"/>
              <a:t>www.islide.cc</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zh-CN" altLang="en-US" dirty="0"/>
              <a:t>Click to add title</a:t>
            </a:r>
            <a:endParaRPr lang="en-US" dirty="0"/>
          </a:p>
        </p:txBody>
      </p:sp>
      <p:sp>
        <p:nvSpPr>
          <p:cNvPr id="3" name="内容占位符 2"/>
          <p:cNvSpPr>
            <a:spLocks noGrp="1"/>
          </p:cNvSpPr>
          <p:nvPr>
            <p:ph idx="1" hasCustomPrompt="1"/>
          </p:nvPr>
        </p:nvSpPr>
        <p:spPr/>
        <p:txBody>
          <a:bodyPr/>
          <a:lstStyle>
            <a:lvl1pPr>
              <a:defRPr/>
            </a:lvl1pPr>
          </a:lstStyle>
          <a:p>
            <a:pPr lvl="0"/>
            <a:r>
              <a:rPr lang="zh-CN" altLang="en-US" dirty="0"/>
              <a:t>Click to add text</a:t>
            </a:r>
            <a:endParaRPr lang="en-US" dirty="0"/>
          </a:p>
          <a:p>
            <a:pPr lvl="1"/>
            <a:r>
              <a:rPr lang="zh-CN" altLang="en-US" dirty="0"/>
              <a:t>Second level</a:t>
            </a:r>
            <a:endParaRPr lang="en-US" dirty="0"/>
          </a:p>
          <a:p>
            <a:pPr lvl="2"/>
            <a:r>
              <a:rPr lang="zh-CN" altLang="en-US" dirty="0"/>
              <a:t>Third level</a:t>
            </a:r>
            <a:endParaRPr lang="en-US" dirty="0"/>
          </a:p>
          <a:p>
            <a:pPr lvl="3"/>
            <a:r>
              <a:rPr lang="zh-CN" altLang="en-US" dirty="0"/>
              <a:t>Fourth level</a:t>
            </a:r>
            <a:endParaRPr lang="en-US" dirty="0"/>
          </a:p>
          <a:p>
            <a:pPr lvl="4"/>
            <a:r>
              <a:rPr lang="zh-CN" altLang="en-US" dirty="0"/>
              <a:t>Fifth level</a:t>
            </a:r>
            <a:endParaRPr lang="en-US" dirty="0"/>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matchingName="Agenda">
  <p:cSld name="Agenda">
    <p:bg>
      <p:bgRef idx="1001">
        <a:schemeClr val="bg1"/>
      </p:bgRef>
    </p:bg>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660400" y="1500188"/>
            <a:ext cx="2836561" cy="914400"/>
          </a:xfrm>
          <a:prstGeom prst="rect">
            <a:avLst/>
          </a:prstGeom>
        </p:spPr>
        <p:txBody>
          <a:bodyPr wrap="none" anchor="t">
            <a:normAutofit/>
          </a:bodyPr>
          <a:lstStyle>
            <a:lvl1pPr algn="r">
              <a:lnSpc>
                <a:spcPct val="100000"/>
              </a:lnSpc>
              <a:defRPr sz="2800"/>
            </a:lvl1pPr>
          </a:lstStyle>
          <a:p>
            <a:pPr lvl="0"/>
            <a:r>
              <a:rPr lang="zh-CN" altLang="en-US" dirty="0"/>
              <a:t>Agenda</a:t>
            </a:r>
            <a:endParaRPr lang="en-US" dirty="0"/>
          </a:p>
        </p:txBody>
      </p:sp>
      <p:sp>
        <p:nvSpPr>
          <p:cNvPr id="10" name="内容占位符 9"/>
          <p:cNvSpPr>
            <a:spLocks noGrp="1"/>
          </p:cNvSpPr>
          <p:nvPr>
            <p:ph sz="quarter" idx="1" hasCustomPrompt="1"/>
          </p:nvPr>
        </p:nvSpPr>
        <p:spPr>
          <a:xfrm>
            <a:off x="3745077" y="1500188"/>
            <a:ext cx="7773823" cy="4633913"/>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zh-CN" altLang="en-US" dirty="0"/>
              <a:t>Click to add text</a:t>
            </a:r>
            <a:endParaRPr lang="en-US" dirty="0"/>
          </a:p>
          <a:p>
            <a:pPr lvl="1"/>
            <a:r>
              <a:rPr lang="zh-CN" altLang="en-US" dirty="0"/>
              <a:t>Second level</a:t>
            </a:r>
            <a:endParaRPr lang="en-US" dirty="0"/>
          </a:p>
          <a:p>
            <a:pPr lvl="2"/>
            <a:r>
              <a:rPr lang="zh-CN" altLang="en-US" dirty="0"/>
              <a:t>Third level</a:t>
            </a:r>
            <a:endParaRPr lang="en-US" dirty="0"/>
          </a:p>
          <a:p>
            <a:pPr lvl="3"/>
            <a:r>
              <a:rPr lang="zh-CN" altLang="en-US" dirty="0"/>
              <a:t>Fourth level</a:t>
            </a:r>
            <a:endParaRPr lang="en-US" dirty="0"/>
          </a:p>
          <a:p>
            <a:pPr lvl="4"/>
            <a:r>
              <a:rPr lang="zh-CN" altLang="en-US" dirty="0"/>
              <a:t>Fifth level</a:t>
            </a:r>
            <a:endParaRPr lang="en-US" dirty="0"/>
          </a:p>
        </p:txBody>
      </p:sp>
      <p:sp>
        <p:nvSpPr>
          <p:cNvPr id="2" name="日期占位符 1"/>
          <p:cNvSpPr>
            <a:spLocks noGrp="1"/>
          </p:cNvSpPr>
          <p:nvPr>
            <p:ph type="dt" sz="half" idx="10"/>
          </p:nvPr>
        </p:nvSpPr>
        <p:spPr/>
        <p:txBody>
          <a:bodyPr/>
          <a:lstStyle/>
          <a:p>
            <a:fld id="{2A27A813-B2FD-42E1-9222-83B574E99074}" type="datetime1">
              <a:rPr lang="zh-CN" altLang="en-US" smtClean="0"/>
            </a:fld>
            <a:endParaRPr lang="en-US" altLang="zh-CN"/>
          </a:p>
        </p:txBody>
      </p:sp>
      <p:sp>
        <p:nvSpPr>
          <p:cNvPr id="3" name="页脚占位符 2"/>
          <p:cNvSpPr>
            <a:spLocks noGrp="1"/>
          </p:cNvSpPr>
          <p:nvPr>
            <p:ph type="ftr" sz="quarter" idx="11"/>
          </p:nvPr>
        </p:nvSpPr>
        <p:spPr/>
        <p:txBody>
          <a:bodyPr/>
          <a:lstStyle/>
          <a:p>
            <a:r>
              <a:rPr lang="en-US" altLang="zh-CN"/>
              <a:t>iSlide</a:t>
            </a:r>
            <a:endParaRPr lang="zh-CN" altLang="en-US"/>
          </a:p>
        </p:txBody>
      </p:sp>
      <p:sp>
        <p:nvSpPr>
          <p:cNvPr id="6" name="灯片编号占位符 5"/>
          <p:cNvSpPr>
            <a:spLocks noGrp="1"/>
          </p:cNvSpPr>
          <p:nvPr>
            <p:ph type="sldNum" sz="quarter" idx="12"/>
          </p:nvPr>
        </p:nvSpPr>
        <p:spPr/>
        <p:txBody>
          <a:bodyPr/>
          <a:lstStyle/>
          <a:p>
            <a:fld id="{7F65B630-C7FF-41C0-9923-C5E5E29EED81}" type="slidenum">
              <a:rPr lang="en-US" altLang="zh-CN" smtClean="0"/>
            </a:fld>
            <a:endParaRPr lang="en-US" altLang="zh-CN"/>
          </a:p>
        </p:txBody>
      </p:sp>
      <p:grpSp>
        <p:nvGrpSpPr>
          <p:cNvPr id="11" name="组合 10"/>
          <p:cNvGrpSpPr/>
          <p:nvPr/>
        </p:nvGrpSpPr>
        <p:grpSpPr>
          <a:xfrm>
            <a:off x="2626456" y="1500188"/>
            <a:ext cx="994563" cy="4634686"/>
            <a:chOff x="2626456" y="1500188"/>
            <a:chExt cx="994563" cy="4634686"/>
          </a:xfrm>
        </p:grpSpPr>
        <p:cxnSp>
          <p:nvCxnSpPr>
            <p:cNvPr id="12" name="直接连接符 11"/>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13" name="任意多边形 12"/>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matchingName="Section Header">
  <p:cSld name="Section Header">
    <p:bg>
      <p:bgRef idx="1001">
        <a:schemeClr val="bg1"/>
      </p:bgRef>
    </p:bg>
    <p:spTree>
      <p:nvGrpSpPr>
        <p:cNvPr id="1" name=""/>
        <p:cNvGrpSpPr/>
        <p:nvPr/>
      </p:nvGrpSpPr>
      <p:grpSpPr>
        <a:xfrm>
          <a:off x="0" y="0"/>
          <a:ext cx="0" cy="0"/>
          <a:chOff x="0" y="0"/>
          <a:chExt cx="0" cy="0"/>
        </a:xfrm>
      </p:grpSpPr>
      <p:grpSp>
        <p:nvGrpSpPr>
          <p:cNvPr id="41" name="组合 40"/>
          <p:cNvGrpSpPr/>
          <p:nvPr/>
        </p:nvGrpSpPr>
        <p:grpSpPr>
          <a:xfrm>
            <a:off x="0" y="-1"/>
            <a:ext cx="12192000" cy="6858002"/>
            <a:chOff x="0" y="-1"/>
            <a:chExt cx="12192000" cy="6858002"/>
          </a:xfrm>
        </p:grpSpPr>
        <p:sp>
          <p:nvSpPr>
            <p:cNvPr id="14" name="矩形 13"/>
            <p:cNvSpPr/>
            <p:nvPr/>
          </p:nvSpPr>
          <p:spPr>
            <a:xfrm flipH="1">
              <a:off x="0" y="1"/>
              <a:ext cx="12192000" cy="6858000"/>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H="1">
              <a:off x="0" y="-1"/>
              <a:ext cx="12192000" cy="6858001"/>
            </a:xfrm>
            <a:custGeom>
              <a:avLst/>
              <a:gdLst>
                <a:gd name="connsiteX0" fmla="*/ 9634355 w 12192000"/>
                <a:gd name="connsiteY0" fmla="*/ 2576989 h 6858000"/>
                <a:gd name="connsiteX1" fmla="*/ 9826768 w 12192000"/>
                <a:gd name="connsiteY1" fmla="*/ 4246167 h 6858000"/>
                <a:gd name="connsiteX2" fmla="*/ 8285010 w 12192000"/>
                <a:gd name="connsiteY2" fmla="*/ 3578211 h 6858000"/>
                <a:gd name="connsiteX3" fmla="*/ 10564906 w 12192000"/>
                <a:gd name="connsiteY3" fmla="*/ 429116 h 6858000"/>
                <a:gd name="connsiteX4" fmla="*/ 5942970 w 12192000"/>
                <a:gd name="connsiteY4" fmla="*/ 3858572 h 6858000"/>
                <a:gd name="connsiteX5" fmla="*/ 11223899 w 12192000"/>
                <a:gd name="connsiteY5" fmla="*/ 6146497 h 6858000"/>
                <a:gd name="connsiteX6" fmla="*/ 12191999 w 12192000"/>
                <a:gd name="connsiteY6" fmla="*/ 0 h 6858000"/>
                <a:gd name="connsiteX7" fmla="*/ 12192000 w 12192000"/>
                <a:gd name="connsiteY7" fmla="*/ 6858000 h 6858000"/>
                <a:gd name="connsiteX8" fmla="*/ 0 w 12192000"/>
                <a:gd name="connsiteY8" fmla="*/ 6858000 h 6858000"/>
                <a:gd name="connsiteX9" fmla="*/ 0 w 1219200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9634355" y="2576989"/>
                  </a:moveTo>
                  <a:lnTo>
                    <a:pt x="9826768" y="4246167"/>
                  </a:lnTo>
                  <a:lnTo>
                    <a:pt x="8285010" y="3578211"/>
                  </a:lnTo>
                  <a:close/>
                  <a:moveTo>
                    <a:pt x="10564906" y="429116"/>
                  </a:moveTo>
                  <a:lnTo>
                    <a:pt x="5942970" y="3858572"/>
                  </a:lnTo>
                  <a:lnTo>
                    <a:pt x="11223899" y="6146497"/>
                  </a:lnTo>
                  <a:close/>
                  <a:moveTo>
                    <a:pt x="12191999" y="0"/>
                  </a:moveTo>
                  <a:lnTo>
                    <a:pt x="12192000" y="6858000"/>
                  </a:lnTo>
                  <a:lnTo>
                    <a:pt x="0" y="6858000"/>
                  </a:lnTo>
                  <a:lnTo>
                    <a:pt x="0" y="0"/>
                  </a:lnTo>
                  <a:close/>
                </a:path>
              </a:pathLst>
            </a:custGeom>
            <a:solidFill>
              <a:schemeClr val="bg1">
                <a:alpha val="95000"/>
              </a:schemeClr>
            </a:solidFill>
            <a:ln w="904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zh-CN" altLang="en-US">
                <a:solidFill>
                  <a:schemeClr val="tx1"/>
                </a:solidFill>
              </a:endParaRPr>
            </a:p>
          </p:txBody>
        </p:sp>
        <p:sp>
          <p:nvSpPr>
            <p:cNvPr id="31" name="任意多边形 30"/>
            <p:cNvSpPr/>
            <p:nvPr/>
          </p:nvSpPr>
          <p:spPr>
            <a:xfrm>
              <a:off x="11242293" y="5569467"/>
              <a:ext cx="949707" cy="1288533"/>
            </a:xfrm>
            <a:custGeom>
              <a:avLst/>
              <a:gdLst>
                <a:gd name="connsiteX0" fmla="*/ 348004 w 949707"/>
                <a:gd name="connsiteY0" fmla="*/ 0 h 1288533"/>
                <a:gd name="connsiteX1" fmla="*/ 949706 w 949707"/>
                <a:gd name="connsiteY1" fmla="*/ 599319 h 1288533"/>
                <a:gd name="connsiteX2" fmla="*/ 949707 w 949707"/>
                <a:gd name="connsiteY2" fmla="*/ 1288533 h 1288533"/>
                <a:gd name="connsiteX3" fmla="*/ 0 w 949707"/>
                <a:gd name="connsiteY3" fmla="*/ 1288533 h 1288533"/>
              </a:gdLst>
              <a:ahLst/>
              <a:cxnLst>
                <a:cxn ang="0">
                  <a:pos x="connsiteX0" y="connsiteY0"/>
                </a:cxn>
                <a:cxn ang="0">
                  <a:pos x="connsiteX1" y="connsiteY1"/>
                </a:cxn>
                <a:cxn ang="0">
                  <a:pos x="connsiteX2" y="connsiteY2"/>
                </a:cxn>
                <a:cxn ang="0">
                  <a:pos x="connsiteX3" y="connsiteY3"/>
                </a:cxn>
              </a:cxnLst>
              <a:rect l="l" t="t" r="r" b="b"/>
              <a:pathLst>
                <a:path w="949707" h="1288533">
                  <a:moveTo>
                    <a:pt x="348004" y="0"/>
                  </a:moveTo>
                  <a:lnTo>
                    <a:pt x="949706" y="599319"/>
                  </a:lnTo>
                  <a:lnTo>
                    <a:pt x="949707" y="1288533"/>
                  </a:lnTo>
                  <a:lnTo>
                    <a:pt x="0" y="1288533"/>
                  </a:lnTo>
                  <a:close/>
                </a:path>
              </a:pathLst>
            </a:custGeom>
            <a:solidFill>
              <a:schemeClr val="accent3">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5" name="任意多边形 34"/>
            <p:cNvSpPr/>
            <p:nvPr/>
          </p:nvSpPr>
          <p:spPr>
            <a:xfrm>
              <a:off x="11419284" y="0"/>
              <a:ext cx="772716" cy="1028700"/>
            </a:xfrm>
            <a:custGeom>
              <a:avLst/>
              <a:gdLst>
                <a:gd name="connsiteX0" fmla="*/ 772716 w 772716"/>
                <a:gd name="connsiteY0" fmla="*/ 0 h 1028700"/>
                <a:gd name="connsiteX1" fmla="*/ 772716 w 772716"/>
                <a:gd name="connsiteY1" fmla="*/ 545828 h 1028700"/>
                <a:gd name="connsiteX2" fmla="*/ 355826 w 772716"/>
                <a:gd name="connsiteY2" fmla="*/ 1028700 h 1028700"/>
                <a:gd name="connsiteX3" fmla="*/ 0 w 772716"/>
                <a:gd name="connsiteY3" fmla="*/ 0 h 1028700"/>
              </a:gdLst>
              <a:ahLst/>
              <a:cxnLst>
                <a:cxn ang="0">
                  <a:pos x="connsiteX0" y="connsiteY0"/>
                </a:cxn>
                <a:cxn ang="0">
                  <a:pos x="connsiteX1" y="connsiteY1"/>
                </a:cxn>
                <a:cxn ang="0">
                  <a:pos x="connsiteX2" y="connsiteY2"/>
                </a:cxn>
                <a:cxn ang="0">
                  <a:pos x="connsiteX3" y="connsiteY3"/>
                </a:cxn>
              </a:cxnLst>
              <a:rect l="l" t="t" r="r" b="b"/>
              <a:pathLst>
                <a:path w="772716" h="1028700">
                  <a:moveTo>
                    <a:pt x="772716" y="0"/>
                  </a:moveTo>
                  <a:lnTo>
                    <a:pt x="772716" y="545828"/>
                  </a:lnTo>
                  <a:lnTo>
                    <a:pt x="355826" y="1028700"/>
                  </a:lnTo>
                  <a:lnTo>
                    <a:pt x="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9" name="任意多边形 38"/>
            <p:cNvSpPr/>
            <p:nvPr/>
          </p:nvSpPr>
          <p:spPr>
            <a:xfrm>
              <a:off x="0" y="3140147"/>
              <a:ext cx="720340" cy="1254834"/>
            </a:xfrm>
            <a:custGeom>
              <a:avLst/>
              <a:gdLst>
                <a:gd name="connsiteX0" fmla="*/ 0 w 720340"/>
                <a:gd name="connsiteY0" fmla="*/ 0 h 1254834"/>
                <a:gd name="connsiteX1" fmla="*/ 720340 w 720340"/>
                <a:gd name="connsiteY1" fmla="*/ 1429 h 1254834"/>
                <a:gd name="connsiteX2" fmla="*/ 0 w 720340"/>
                <a:gd name="connsiteY2" fmla="*/ 1254834 h 1254834"/>
              </a:gdLst>
              <a:ahLst/>
              <a:cxnLst>
                <a:cxn ang="0">
                  <a:pos x="connsiteX0" y="connsiteY0"/>
                </a:cxn>
                <a:cxn ang="0">
                  <a:pos x="connsiteX1" y="connsiteY1"/>
                </a:cxn>
                <a:cxn ang="0">
                  <a:pos x="connsiteX2" y="connsiteY2"/>
                </a:cxn>
              </a:cxnLst>
              <a:rect l="l" t="t" r="r" b="b"/>
              <a:pathLst>
                <a:path w="720340" h="1254834">
                  <a:moveTo>
                    <a:pt x="0" y="0"/>
                  </a:moveTo>
                  <a:lnTo>
                    <a:pt x="720340" y="1429"/>
                  </a:lnTo>
                  <a:lnTo>
                    <a:pt x="0" y="1254834"/>
                  </a:lnTo>
                  <a:close/>
                </a:path>
              </a:pathLst>
            </a:custGeom>
            <a:solidFill>
              <a:schemeClr val="accent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标题 4"/>
          <p:cNvSpPr>
            <a:spLocks noGrp="1"/>
          </p:cNvSpPr>
          <p:nvPr>
            <p:ph type="title" hasCustomPrompt="1"/>
          </p:nvPr>
        </p:nvSpPr>
        <p:spPr>
          <a:xfrm>
            <a:off x="6400801" y="2237315"/>
            <a:ext cx="5118100" cy="1079200"/>
          </a:xfrm>
          <a:prstGeom prst="rect">
            <a:avLst/>
          </a:prstGeom>
        </p:spPr>
        <p:txBody>
          <a:bodyPr>
            <a:normAutofit/>
          </a:bodyPr>
          <a:lstStyle>
            <a:lvl1pPr algn="r">
              <a:lnSpc>
                <a:spcPct val="100000"/>
              </a:lnSpc>
              <a:defRPr sz="3600"/>
            </a:lvl1pPr>
          </a:lstStyle>
          <a:p>
            <a:pPr lvl="0"/>
            <a:r>
              <a:rPr lang="zh-CN" altLang="en-US" dirty="0"/>
              <a:t>Click to add title</a:t>
            </a:r>
            <a:endParaRPr lang="en-US" dirty="0"/>
          </a:p>
        </p:txBody>
      </p:sp>
      <p:sp>
        <p:nvSpPr>
          <p:cNvPr id="25" name="文本占位符 24"/>
          <p:cNvSpPr>
            <a:spLocks noGrp="1"/>
          </p:cNvSpPr>
          <p:nvPr>
            <p:ph type="body" sz="quarter" idx="1" hasCustomPrompt="1"/>
          </p:nvPr>
        </p:nvSpPr>
        <p:spPr>
          <a:xfrm>
            <a:off x="6400801" y="3328368"/>
            <a:ext cx="5118100" cy="1677488"/>
          </a:xfrm>
          <a:prstGeom prst="rect">
            <a:avLst/>
          </a:prstGeom>
        </p:spPr>
        <p:txBody>
          <a:bodyPr anchor="t">
            <a:normAutofit/>
          </a:bodyPr>
          <a:lstStyle>
            <a:lvl1pPr marL="0" indent="0" algn="r">
              <a:lnSpc>
                <a:spcPct val="120000"/>
              </a:lnSpc>
              <a:buFont typeface="+mj-lt"/>
              <a:buNone/>
              <a:defRPr sz="2400" b="0">
                <a:solidFill>
                  <a:schemeClr val="tx1"/>
                </a:solidFill>
                <a:latin typeface="+mn-lt"/>
              </a:defRPr>
            </a:lvl1pPr>
          </a:lstStyle>
          <a:p>
            <a:pPr lvl="0"/>
            <a:r>
              <a:rPr lang="zh-CN" altLang="en-US" dirty="0"/>
              <a:t>Click to add text</a:t>
            </a:r>
            <a:endParaRPr lang="en-US" dirty="0"/>
          </a:p>
        </p:txBody>
      </p:sp>
      <p:sp>
        <p:nvSpPr>
          <p:cNvPr id="4" name="日期占位符 3"/>
          <p:cNvSpPr>
            <a:spLocks noGrp="1"/>
          </p:cNvSpPr>
          <p:nvPr>
            <p:ph type="dt" sz="half" idx="10"/>
          </p:nvPr>
        </p:nvSpPr>
        <p:spPr>
          <a:xfrm>
            <a:off x="4759036" y="6379089"/>
            <a:ext cx="2743200" cy="274320"/>
          </a:xfrm>
        </p:spPr>
        <p:txBody>
          <a:bodyPr/>
          <a:lstStyle/>
          <a:p>
            <a:fld id="{2A27A813-B2FD-42E1-9222-83B574E99074}" type="datetime1">
              <a:rPr lang="zh-CN" altLang="en-US" smtClean="0"/>
            </a:fld>
            <a:endParaRPr lang="en-US" altLang="zh-CN"/>
          </a:p>
        </p:txBody>
      </p:sp>
      <p:sp>
        <p:nvSpPr>
          <p:cNvPr id="6" name="页脚占位符 5"/>
          <p:cNvSpPr>
            <a:spLocks noGrp="1"/>
          </p:cNvSpPr>
          <p:nvPr>
            <p:ph type="ftr" sz="quarter" idx="11"/>
          </p:nvPr>
        </p:nvSpPr>
        <p:spPr>
          <a:xfrm>
            <a:off x="701385" y="6379089"/>
            <a:ext cx="3657600" cy="274320"/>
          </a:xfrm>
        </p:spPr>
        <p:txBody>
          <a:bodyPr/>
          <a:lstStyle/>
          <a:p>
            <a:r>
              <a:rPr lang="en-US" altLang="zh-CN" dirty="0"/>
              <a:t>iSlide</a:t>
            </a:r>
            <a:endParaRPr lang="zh-CN" altLang="en-US" dirty="0"/>
          </a:p>
        </p:txBody>
      </p:sp>
      <p:sp>
        <p:nvSpPr>
          <p:cNvPr id="8" name="灯片编号占位符 7"/>
          <p:cNvSpPr>
            <a:spLocks noGrp="1"/>
          </p:cNvSpPr>
          <p:nvPr>
            <p:ph type="sldNum" sz="quarter" idx="12"/>
          </p:nvPr>
        </p:nvSpPr>
        <p:spPr>
          <a:xfrm>
            <a:off x="7902286" y="6379089"/>
            <a:ext cx="3657600" cy="274320"/>
          </a:xfrm>
        </p:spPr>
        <p:txBody>
          <a:bodyPr/>
          <a:lstStyle/>
          <a:p>
            <a:fld id="{7F65B630-C7FF-41C0-9923-C5E5E29EED81}" type="slidenum">
              <a:rPr lang="en-US" altLang="zh-CN" smtClean="0"/>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zh-CN" altLang="en-US" dirty="0"/>
              <a:t>Click to add title</a:t>
            </a:r>
            <a:endParaRPr lang="en-US" dirty="0"/>
          </a:p>
        </p:txBody>
      </p:sp>
      <p:sp>
        <p:nvSpPr>
          <p:cNvPr id="3" name="日期占位符 2"/>
          <p:cNvSpPr>
            <a:spLocks noGrp="1"/>
          </p:cNvSpPr>
          <p:nvPr>
            <p:ph type="dt" sz="half" idx="10"/>
          </p:nvPr>
        </p:nvSpPr>
        <p:spPr/>
        <p:txBody>
          <a:bodyPr/>
          <a:lstStyle/>
          <a:p>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matchingName="Closing">
  <p:cSld name="Closing">
    <p:bg>
      <p:bgRef idx="1001">
        <a:schemeClr val="bg1"/>
      </p:bgRef>
    </p:bg>
    <p:spTree>
      <p:nvGrpSpPr>
        <p:cNvPr id="1" name=""/>
        <p:cNvGrpSpPr/>
        <p:nvPr/>
      </p:nvGrpSpPr>
      <p:grpSpPr>
        <a:xfrm>
          <a:off x="0" y="0"/>
          <a:ext cx="0" cy="0"/>
          <a:chOff x="0" y="0"/>
          <a:chExt cx="0" cy="0"/>
        </a:xfrm>
      </p:grpSpPr>
      <p:grpSp>
        <p:nvGrpSpPr>
          <p:cNvPr id="3" name="组合 2"/>
          <p:cNvGrpSpPr/>
          <p:nvPr/>
        </p:nvGrpSpPr>
        <p:grpSpPr>
          <a:xfrm>
            <a:off x="-1" y="0"/>
            <a:ext cx="12301700" cy="6858001"/>
            <a:chOff x="-1" y="0"/>
            <a:chExt cx="12301700" cy="6858001"/>
          </a:xfrm>
        </p:grpSpPr>
        <p:sp>
          <p:nvSpPr>
            <p:cNvPr id="6" name="矩形 5"/>
            <p:cNvSpPr/>
            <p:nvPr/>
          </p:nvSpPr>
          <p:spPr>
            <a:xfrm>
              <a:off x="0" y="0"/>
              <a:ext cx="12192001" cy="6858000"/>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0" y="1"/>
              <a:ext cx="12192000" cy="6858000"/>
            </a:xfrm>
            <a:custGeom>
              <a:avLst/>
              <a:gdLst>
                <a:gd name="connsiteX0" fmla="*/ 9634355 w 12192000"/>
                <a:gd name="connsiteY0" fmla="*/ 2576989 h 6858000"/>
                <a:gd name="connsiteX1" fmla="*/ 9826768 w 12192000"/>
                <a:gd name="connsiteY1" fmla="*/ 4246167 h 6858000"/>
                <a:gd name="connsiteX2" fmla="*/ 8285010 w 12192000"/>
                <a:gd name="connsiteY2" fmla="*/ 3578211 h 6858000"/>
                <a:gd name="connsiteX3" fmla="*/ 10564906 w 12192000"/>
                <a:gd name="connsiteY3" fmla="*/ 429116 h 6858000"/>
                <a:gd name="connsiteX4" fmla="*/ 5942970 w 12192000"/>
                <a:gd name="connsiteY4" fmla="*/ 3858572 h 6858000"/>
                <a:gd name="connsiteX5" fmla="*/ 11223899 w 12192000"/>
                <a:gd name="connsiteY5" fmla="*/ 6146497 h 6858000"/>
                <a:gd name="connsiteX6" fmla="*/ 12191999 w 12192000"/>
                <a:gd name="connsiteY6" fmla="*/ 0 h 6858000"/>
                <a:gd name="connsiteX7" fmla="*/ 12192000 w 12192000"/>
                <a:gd name="connsiteY7" fmla="*/ 6858000 h 6858000"/>
                <a:gd name="connsiteX8" fmla="*/ 0 w 12192000"/>
                <a:gd name="connsiteY8" fmla="*/ 6858000 h 6858000"/>
                <a:gd name="connsiteX9" fmla="*/ 0 w 1219200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9634355" y="2576989"/>
                  </a:moveTo>
                  <a:lnTo>
                    <a:pt x="9826768" y="4246167"/>
                  </a:lnTo>
                  <a:lnTo>
                    <a:pt x="8285010" y="3578211"/>
                  </a:lnTo>
                  <a:close/>
                  <a:moveTo>
                    <a:pt x="10564906" y="429116"/>
                  </a:moveTo>
                  <a:lnTo>
                    <a:pt x="5942970" y="3858572"/>
                  </a:lnTo>
                  <a:lnTo>
                    <a:pt x="11223899" y="6146497"/>
                  </a:lnTo>
                  <a:close/>
                  <a:moveTo>
                    <a:pt x="12191999" y="0"/>
                  </a:moveTo>
                  <a:lnTo>
                    <a:pt x="12192000" y="6858000"/>
                  </a:lnTo>
                  <a:lnTo>
                    <a:pt x="0" y="6858000"/>
                  </a:lnTo>
                  <a:lnTo>
                    <a:pt x="0" y="0"/>
                  </a:lnTo>
                  <a:close/>
                </a:path>
              </a:pathLst>
            </a:custGeom>
            <a:solidFill>
              <a:schemeClr val="bg1">
                <a:alpha val="95000"/>
              </a:schemeClr>
            </a:solidFill>
            <a:ln w="904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zh-CN" altLang="en-US">
                <a:solidFill>
                  <a:schemeClr val="tx1"/>
                </a:solidFill>
              </a:endParaRPr>
            </a:p>
          </p:txBody>
        </p:sp>
        <p:sp>
          <p:nvSpPr>
            <p:cNvPr id="11" name="等腰三角形 10"/>
            <p:cNvSpPr/>
            <p:nvPr/>
          </p:nvSpPr>
          <p:spPr>
            <a:xfrm rot="687215">
              <a:off x="6568099" y="451768"/>
              <a:ext cx="5733600" cy="4942758"/>
            </a:xfrm>
            <a:prstGeom prst="triangle">
              <a:avLst/>
            </a:prstGeom>
            <a:noFill/>
            <a:ln w="25400">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 y="0"/>
              <a:ext cx="772716" cy="1028700"/>
            </a:xfrm>
            <a:custGeom>
              <a:avLst/>
              <a:gdLst>
                <a:gd name="connsiteX0" fmla="*/ 0 w 772716"/>
                <a:gd name="connsiteY0" fmla="*/ 0 h 1028700"/>
                <a:gd name="connsiteX1" fmla="*/ 772716 w 772716"/>
                <a:gd name="connsiteY1" fmla="*/ 0 h 1028700"/>
                <a:gd name="connsiteX2" fmla="*/ 416890 w 772716"/>
                <a:gd name="connsiteY2" fmla="*/ 1028700 h 1028700"/>
                <a:gd name="connsiteX3" fmla="*/ 0 w 772716"/>
                <a:gd name="connsiteY3" fmla="*/ 545828 h 1028700"/>
              </a:gdLst>
              <a:ahLst/>
              <a:cxnLst>
                <a:cxn ang="0">
                  <a:pos x="connsiteX0" y="connsiteY0"/>
                </a:cxn>
                <a:cxn ang="0">
                  <a:pos x="connsiteX1" y="connsiteY1"/>
                </a:cxn>
                <a:cxn ang="0">
                  <a:pos x="connsiteX2" y="connsiteY2"/>
                </a:cxn>
                <a:cxn ang="0">
                  <a:pos x="connsiteX3" y="connsiteY3"/>
                </a:cxn>
              </a:cxnLst>
              <a:rect l="l" t="t" r="r" b="b"/>
              <a:pathLst>
                <a:path w="772716" h="1028700">
                  <a:moveTo>
                    <a:pt x="0" y="0"/>
                  </a:moveTo>
                  <a:lnTo>
                    <a:pt x="772716" y="0"/>
                  </a:lnTo>
                  <a:lnTo>
                    <a:pt x="416890" y="1028700"/>
                  </a:lnTo>
                  <a:lnTo>
                    <a:pt x="0" y="54582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6" name="任意多边形 15"/>
            <p:cNvSpPr/>
            <p:nvPr/>
          </p:nvSpPr>
          <p:spPr>
            <a:xfrm>
              <a:off x="11471660" y="3140148"/>
              <a:ext cx="720340" cy="1254834"/>
            </a:xfrm>
            <a:custGeom>
              <a:avLst/>
              <a:gdLst>
                <a:gd name="connsiteX0" fmla="*/ 720340 w 720340"/>
                <a:gd name="connsiteY0" fmla="*/ 0 h 1254834"/>
                <a:gd name="connsiteX1" fmla="*/ 720340 w 720340"/>
                <a:gd name="connsiteY1" fmla="*/ 1254834 h 1254834"/>
                <a:gd name="connsiteX2" fmla="*/ 0 w 720340"/>
                <a:gd name="connsiteY2" fmla="*/ 1429 h 1254834"/>
              </a:gdLst>
              <a:ahLst/>
              <a:cxnLst>
                <a:cxn ang="0">
                  <a:pos x="connsiteX0" y="connsiteY0"/>
                </a:cxn>
                <a:cxn ang="0">
                  <a:pos x="connsiteX1" y="connsiteY1"/>
                </a:cxn>
                <a:cxn ang="0">
                  <a:pos x="connsiteX2" y="connsiteY2"/>
                </a:cxn>
              </a:cxnLst>
              <a:rect l="l" t="t" r="r" b="b"/>
              <a:pathLst>
                <a:path w="720340" h="1254834">
                  <a:moveTo>
                    <a:pt x="720340" y="0"/>
                  </a:moveTo>
                  <a:lnTo>
                    <a:pt x="720340" y="1254834"/>
                  </a:lnTo>
                  <a:lnTo>
                    <a:pt x="0" y="1429"/>
                  </a:lnTo>
                  <a:close/>
                </a:path>
              </a:pathLst>
            </a:custGeom>
            <a:solidFill>
              <a:schemeClr val="accent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7" name="任意多边形 16"/>
            <p:cNvSpPr/>
            <p:nvPr/>
          </p:nvSpPr>
          <p:spPr>
            <a:xfrm>
              <a:off x="-1" y="5569467"/>
              <a:ext cx="949707" cy="1288533"/>
            </a:xfrm>
            <a:custGeom>
              <a:avLst/>
              <a:gdLst>
                <a:gd name="connsiteX0" fmla="*/ 601703 w 949707"/>
                <a:gd name="connsiteY0" fmla="*/ 0 h 1288533"/>
                <a:gd name="connsiteX1" fmla="*/ 949707 w 949707"/>
                <a:gd name="connsiteY1" fmla="*/ 1288533 h 1288533"/>
                <a:gd name="connsiteX2" fmla="*/ 0 w 949707"/>
                <a:gd name="connsiteY2" fmla="*/ 1288533 h 1288533"/>
                <a:gd name="connsiteX3" fmla="*/ 1 w 949707"/>
                <a:gd name="connsiteY3" fmla="*/ 599319 h 1288533"/>
              </a:gdLst>
              <a:ahLst/>
              <a:cxnLst>
                <a:cxn ang="0">
                  <a:pos x="connsiteX0" y="connsiteY0"/>
                </a:cxn>
                <a:cxn ang="0">
                  <a:pos x="connsiteX1" y="connsiteY1"/>
                </a:cxn>
                <a:cxn ang="0">
                  <a:pos x="connsiteX2" y="connsiteY2"/>
                </a:cxn>
                <a:cxn ang="0">
                  <a:pos x="connsiteX3" y="connsiteY3"/>
                </a:cxn>
              </a:cxnLst>
              <a:rect l="l" t="t" r="r" b="b"/>
              <a:pathLst>
                <a:path w="949707" h="1288533">
                  <a:moveTo>
                    <a:pt x="601703" y="0"/>
                  </a:moveTo>
                  <a:lnTo>
                    <a:pt x="949707" y="1288533"/>
                  </a:lnTo>
                  <a:lnTo>
                    <a:pt x="0" y="1288533"/>
                  </a:lnTo>
                  <a:lnTo>
                    <a:pt x="1" y="599319"/>
                  </a:lnTo>
                  <a:close/>
                </a:path>
              </a:pathLst>
            </a:custGeom>
            <a:solidFill>
              <a:schemeClr val="accent3">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标题 4"/>
          <p:cNvSpPr>
            <a:spLocks noGrp="1"/>
          </p:cNvSpPr>
          <p:nvPr>
            <p:ph type="title" hasCustomPrompt="1"/>
          </p:nvPr>
        </p:nvSpPr>
        <p:spPr>
          <a:xfrm>
            <a:off x="660401" y="1130300"/>
            <a:ext cx="5945414" cy="2336799"/>
          </a:xfrm>
          <a:prstGeom prst="rect">
            <a:avLst/>
          </a:prstGeom>
        </p:spPr>
        <p:txBody>
          <a:bodyPr wrap="square" anchor="b">
            <a:normAutofit/>
          </a:bodyPr>
          <a:lstStyle>
            <a:lvl1pPr>
              <a:lnSpc>
                <a:spcPct val="100000"/>
              </a:lnSpc>
              <a:defRPr sz="4800">
                <a:ln w="19050">
                  <a:noFill/>
                </a:ln>
                <a:solidFill>
                  <a:schemeClr val="tx1"/>
                </a:solidFill>
              </a:defRPr>
            </a:lvl1pPr>
          </a:lstStyle>
          <a:p>
            <a:pPr lvl="0"/>
            <a:r>
              <a:rPr lang="zh-CN" altLang="en-US" dirty="0"/>
              <a:t>Click to add title</a:t>
            </a:r>
            <a:endParaRPr lang="en-US" dirty="0"/>
          </a:p>
        </p:txBody>
      </p:sp>
      <p:sp>
        <p:nvSpPr>
          <p:cNvPr id="4" name="文本占位符 3"/>
          <p:cNvSpPr>
            <a:spLocks noGrp="1"/>
          </p:cNvSpPr>
          <p:nvPr>
            <p:ph type="body" sz="quarter" idx="13" hasCustomPrompt="1"/>
          </p:nvPr>
        </p:nvSpPr>
        <p:spPr>
          <a:xfrm>
            <a:off x="660400" y="5534875"/>
            <a:ext cx="5945414" cy="276999"/>
          </a:xfrm>
          <a:prstGeom prst="rect">
            <a:avLst/>
          </a:prstGeom>
        </p:spPr>
        <p:txBody>
          <a:bodyPr wrap="square" lIns="90000">
            <a:normAutofit/>
          </a:bodyPr>
          <a:lstStyle>
            <a:lvl1pPr marL="0" indent="0" algn="l">
              <a:lnSpc>
                <a:spcPct val="100000"/>
              </a:lnSpc>
              <a:buNone/>
              <a:defRPr sz="1200"/>
            </a:lvl1pPr>
          </a:lstStyle>
          <a:p>
            <a:pPr lvl="0"/>
            <a:r>
              <a:rPr lang="zh-CN" altLang="en-US" dirty="0"/>
              <a:t>Presenter name</a:t>
            </a:r>
            <a:endParaRPr lang="en-US" dirty="0"/>
          </a:p>
        </p:txBody>
      </p:sp>
      <p:sp>
        <p:nvSpPr>
          <p:cNvPr id="7" name="文本占位符 6"/>
          <p:cNvSpPr>
            <a:spLocks noGrp="1"/>
          </p:cNvSpPr>
          <p:nvPr>
            <p:ph type="body" sz="quarter" idx="14" hasCustomPrompt="1"/>
          </p:nvPr>
        </p:nvSpPr>
        <p:spPr>
          <a:xfrm>
            <a:off x="660401" y="5857101"/>
            <a:ext cx="5945414" cy="276999"/>
          </a:xfrm>
          <a:prstGeom prst="rect">
            <a:avLst/>
          </a:prstGeom>
        </p:spPr>
        <p:txBody>
          <a:bodyPr wrap="none">
            <a:normAutofit/>
          </a:bodyPr>
          <a:lstStyle>
            <a:lvl1pPr marL="0" indent="0" algn="l">
              <a:lnSpc>
                <a:spcPct val="100000"/>
              </a:lnSpc>
              <a:buNone/>
              <a:defRPr sz="1200"/>
            </a:lvl1pPr>
          </a:lstStyle>
          <a:p>
            <a:pPr lvl="0"/>
            <a:r>
              <a:rPr lang="zh-CN" altLang="en-US" dirty="0"/>
              <a:t>www.islide.cc</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accent1">
                <a:lumMod val="20000"/>
                <a:lumOff val="80000"/>
              </a:schemeClr>
            </a:gs>
          </a:gsLst>
          <a:lin ang="18900000" scaled="1"/>
          <a:tileRect/>
        </a:gradFill>
        <a:effectLst/>
      </p:bgPr>
    </p:bg>
    <p:spTree>
      <p:nvGrpSpPr>
        <p:cNvPr id="1" name=""/>
        <p:cNvGrpSpPr/>
        <p:nvPr/>
      </p:nvGrpSpPr>
      <p:grpSpPr>
        <a:xfrm>
          <a:off x="0" y="0"/>
          <a:ext cx="0" cy="0"/>
          <a:chOff x="0" y="0"/>
          <a:chExt cx="0" cy="0"/>
        </a:xfrm>
      </p:grpSpPr>
      <p:grpSp>
        <p:nvGrpSpPr>
          <p:cNvPr id="7" name="组合 6"/>
          <p:cNvGrpSpPr/>
          <p:nvPr/>
        </p:nvGrpSpPr>
        <p:grpSpPr>
          <a:xfrm>
            <a:off x="-15832" y="1"/>
            <a:ext cx="12207832" cy="6858000"/>
            <a:chOff x="-15832" y="1"/>
            <a:chExt cx="12207832" cy="6858000"/>
          </a:xfrm>
        </p:grpSpPr>
        <p:grpSp>
          <p:nvGrpSpPr>
            <p:cNvPr id="8" name="组合 7"/>
            <p:cNvGrpSpPr/>
            <p:nvPr/>
          </p:nvGrpSpPr>
          <p:grpSpPr>
            <a:xfrm>
              <a:off x="6921500" y="6409690"/>
              <a:ext cx="5270500" cy="448311"/>
              <a:chOff x="5820229" y="5994400"/>
              <a:chExt cx="6371771" cy="863602"/>
            </a:xfrm>
          </p:grpSpPr>
          <p:sp>
            <p:nvSpPr>
              <p:cNvPr id="14" name="任意多边形 13"/>
              <p:cNvSpPr/>
              <p:nvPr/>
            </p:nvSpPr>
            <p:spPr>
              <a:xfrm>
                <a:off x="5820229" y="6235702"/>
                <a:ext cx="6371771" cy="622300"/>
              </a:xfrm>
              <a:custGeom>
                <a:avLst/>
                <a:gdLst>
                  <a:gd name="connsiteX0" fmla="*/ 1587141 w 4597768"/>
                  <a:gd name="connsiteY0" fmla="*/ 197 h 724749"/>
                  <a:gd name="connsiteX1" fmla="*/ 2500579 w 4597768"/>
                  <a:gd name="connsiteY1" fmla="*/ 150299 h 724749"/>
                  <a:gd name="connsiteX2" fmla="*/ 4480314 w 4597768"/>
                  <a:gd name="connsiteY2" fmla="*/ 282622 h 724749"/>
                  <a:gd name="connsiteX3" fmla="*/ 4597768 w 4597768"/>
                  <a:gd name="connsiteY3" fmla="*/ 241241 h 724749"/>
                  <a:gd name="connsiteX4" fmla="*/ 4597768 w 4597768"/>
                  <a:gd name="connsiteY4" fmla="*/ 724749 h 724749"/>
                  <a:gd name="connsiteX5" fmla="*/ 0 w 4597768"/>
                  <a:gd name="connsiteY5" fmla="*/ 724749 h 724749"/>
                  <a:gd name="connsiteX6" fmla="*/ 2096 w 4597768"/>
                  <a:gd name="connsiteY6" fmla="*/ 721436 h 724749"/>
                  <a:gd name="connsiteX7" fmla="*/ 1587141 w 4597768"/>
                  <a:gd name="connsiteY7" fmla="*/ 197 h 724749"/>
                  <a:gd name="connsiteX0-1" fmla="*/ 1587141 w 4597768"/>
                  <a:gd name="connsiteY0-2" fmla="*/ 197 h 724749"/>
                  <a:gd name="connsiteX1-3" fmla="*/ 2500579 w 4597768"/>
                  <a:gd name="connsiteY1-4" fmla="*/ 150299 h 724749"/>
                  <a:gd name="connsiteX2-5" fmla="*/ 4480314 w 4597768"/>
                  <a:gd name="connsiteY2-6" fmla="*/ 282622 h 724749"/>
                  <a:gd name="connsiteX3-7" fmla="*/ 4597768 w 4597768"/>
                  <a:gd name="connsiteY3-8" fmla="*/ 241241 h 724749"/>
                  <a:gd name="connsiteX4-9" fmla="*/ 4597768 w 4597768"/>
                  <a:gd name="connsiteY4-10" fmla="*/ 724749 h 724749"/>
                  <a:gd name="connsiteX5-11" fmla="*/ 0 w 4597768"/>
                  <a:gd name="connsiteY5-12" fmla="*/ 724749 h 724749"/>
                  <a:gd name="connsiteX6-13" fmla="*/ 2096 w 4597768"/>
                  <a:gd name="connsiteY6-14" fmla="*/ 721436 h 724749"/>
                  <a:gd name="connsiteX7-15" fmla="*/ 1587141 w 4597768"/>
                  <a:gd name="connsiteY7-16" fmla="*/ 197 h 7247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4597768" h="724749">
                    <a:moveTo>
                      <a:pt x="1587141" y="197"/>
                    </a:moveTo>
                    <a:cubicBezTo>
                      <a:pt x="1852766" y="3460"/>
                      <a:pt x="2243100" y="47472"/>
                      <a:pt x="2500579" y="150299"/>
                    </a:cubicBezTo>
                    <a:cubicBezTo>
                      <a:pt x="2758058" y="253126"/>
                      <a:pt x="3367780" y="635900"/>
                      <a:pt x="4480314" y="282622"/>
                    </a:cubicBezTo>
                    <a:lnTo>
                      <a:pt x="4597768" y="241241"/>
                    </a:lnTo>
                    <a:lnTo>
                      <a:pt x="4597768" y="724749"/>
                    </a:lnTo>
                    <a:lnTo>
                      <a:pt x="0" y="724749"/>
                    </a:lnTo>
                    <a:lnTo>
                      <a:pt x="2096" y="721436"/>
                    </a:lnTo>
                    <a:cubicBezTo>
                      <a:pt x="66321" y="623464"/>
                      <a:pt x="524645" y="-12852"/>
                      <a:pt x="1587141" y="197"/>
                    </a:cubicBezTo>
                    <a:close/>
                  </a:path>
                </a:pathLst>
              </a:custGeom>
              <a:gradFill>
                <a:gsLst>
                  <a:gs pos="0">
                    <a:schemeClr val="accent2">
                      <a:alpha val="20000"/>
                    </a:schemeClr>
                  </a:gs>
                  <a:gs pos="100000">
                    <a:schemeClr val="accent2"/>
                  </a:gs>
                </a:gsLst>
                <a:lin ang="3000000" scaled="0"/>
              </a:gradFill>
              <a:ln w="21930" cap="flat">
                <a:noFill/>
                <a:prstDash val="solid"/>
                <a:miter/>
              </a:ln>
            </p:spPr>
            <p:txBody>
              <a:bodyPr wrap="square" rtlCol="0" anchor="ctr">
                <a:noAutofit/>
              </a:bodyPr>
              <a:lstStyle/>
              <a:p>
                <a:pPr lvl="0"/>
                <a:endParaRPr lang="zh-CN" altLang="en-US"/>
              </a:p>
            </p:txBody>
          </p:sp>
          <p:sp>
            <p:nvSpPr>
              <p:cNvPr id="15" name="任意多边形 14"/>
              <p:cNvSpPr/>
              <p:nvPr/>
            </p:nvSpPr>
            <p:spPr>
              <a:xfrm>
                <a:off x="8432473" y="5994400"/>
                <a:ext cx="3759527" cy="863600"/>
              </a:xfrm>
              <a:custGeom>
                <a:avLst/>
                <a:gdLst>
                  <a:gd name="connsiteX0" fmla="*/ 2494723 w 3759527"/>
                  <a:gd name="connsiteY0" fmla="*/ 235 h 863600"/>
                  <a:gd name="connsiteX1" fmla="*/ 3536474 w 3759527"/>
                  <a:gd name="connsiteY1" fmla="*/ 99921 h 863600"/>
                  <a:gd name="connsiteX2" fmla="*/ 3759527 w 3759527"/>
                  <a:gd name="connsiteY2" fmla="*/ 144740 h 863600"/>
                  <a:gd name="connsiteX3" fmla="*/ 3759527 w 3759527"/>
                  <a:gd name="connsiteY3" fmla="*/ 863600 h 863600"/>
                  <a:gd name="connsiteX4" fmla="*/ 0 w 3759527"/>
                  <a:gd name="connsiteY4" fmla="*/ 863600 h 863600"/>
                  <a:gd name="connsiteX5" fmla="*/ 3292 w 3759527"/>
                  <a:gd name="connsiteY5" fmla="*/ 859655 h 863600"/>
                  <a:gd name="connsiteX6" fmla="*/ 2494723 w 3759527"/>
                  <a:gd name="connsiteY6" fmla="*/ 235 h 8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9527" h="863600">
                    <a:moveTo>
                      <a:pt x="2494723" y="235"/>
                    </a:moveTo>
                    <a:cubicBezTo>
                      <a:pt x="2807862" y="3151"/>
                      <a:pt x="3154387" y="33270"/>
                      <a:pt x="3536474" y="99921"/>
                    </a:cubicBezTo>
                    <a:lnTo>
                      <a:pt x="3759527" y="144740"/>
                    </a:lnTo>
                    <a:lnTo>
                      <a:pt x="3759527" y="863600"/>
                    </a:lnTo>
                    <a:lnTo>
                      <a:pt x="0" y="863600"/>
                    </a:lnTo>
                    <a:lnTo>
                      <a:pt x="3292" y="859655"/>
                    </a:lnTo>
                    <a:cubicBezTo>
                      <a:pt x="104243" y="742913"/>
                      <a:pt x="824653" y="-15315"/>
                      <a:pt x="2494723" y="235"/>
                    </a:cubicBezTo>
                    <a:close/>
                  </a:path>
                </a:pathLst>
              </a:custGeom>
              <a:gradFill>
                <a:gsLst>
                  <a:gs pos="0">
                    <a:schemeClr val="accent1">
                      <a:alpha val="0"/>
                    </a:schemeClr>
                  </a:gs>
                  <a:gs pos="100000">
                    <a:schemeClr val="accent1"/>
                  </a:gs>
                </a:gsLst>
                <a:lin ang="3000000" scaled="0"/>
              </a:gradFill>
              <a:ln w="21930" cap="flat">
                <a:noFill/>
                <a:prstDash val="solid"/>
                <a:miter/>
              </a:ln>
            </p:spPr>
            <p:txBody>
              <a:bodyPr wrap="square" rtlCol="0" anchor="ctr">
                <a:noAutofit/>
              </a:bodyPr>
              <a:lstStyle/>
              <a:p>
                <a:endParaRPr lang="zh-CN" altLang="en-US"/>
              </a:p>
            </p:txBody>
          </p:sp>
        </p:grpSp>
        <p:grpSp>
          <p:nvGrpSpPr>
            <p:cNvPr id="10" name="组合 9"/>
            <p:cNvGrpSpPr/>
            <p:nvPr/>
          </p:nvGrpSpPr>
          <p:grpSpPr>
            <a:xfrm>
              <a:off x="-15832" y="1"/>
              <a:ext cx="2835232" cy="1701242"/>
              <a:chOff x="-24145" y="0"/>
              <a:chExt cx="5752317" cy="3451600"/>
            </a:xfrm>
          </p:grpSpPr>
          <p:sp>
            <p:nvSpPr>
              <p:cNvPr id="12" name="任意多边形 11"/>
              <p:cNvSpPr/>
              <p:nvPr/>
            </p:nvSpPr>
            <p:spPr>
              <a:xfrm>
                <a:off x="-24145" y="0"/>
                <a:ext cx="5752317" cy="3451600"/>
              </a:xfrm>
              <a:custGeom>
                <a:avLst/>
                <a:gdLst>
                  <a:gd name="connsiteX0" fmla="*/ -1303 w 5752317"/>
                  <a:gd name="connsiteY0" fmla="*/ 3451055 h 3451600"/>
                  <a:gd name="connsiteX1" fmla="*/ 483413 w 5752317"/>
                  <a:gd name="connsiteY1" fmla="*/ 1749932 h 3451600"/>
                  <a:gd name="connsiteX2" fmla="*/ 2142534 w 5752317"/>
                  <a:gd name="connsiteY2" fmla="*/ 1092374 h 3451600"/>
                  <a:gd name="connsiteX3" fmla="*/ 4763943 w 5752317"/>
                  <a:gd name="connsiteY3" fmla="*/ 615849 h 3451600"/>
                  <a:gd name="connsiteX4" fmla="*/ 5751014 w 5752317"/>
                  <a:gd name="connsiteY4" fmla="*/ -545 h 3451600"/>
                  <a:gd name="connsiteX5" fmla="*/ 38600 w 5752317"/>
                  <a:gd name="connsiteY5" fmla="*/ -545 h 345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2317" h="3451600">
                    <a:moveTo>
                      <a:pt x="-1303" y="3451055"/>
                    </a:moveTo>
                    <a:cubicBezTo>
                      <a:pt x="-1303" y="3451055"/>
                      <a:pt x="523735" y="3278423"/>
                      <a:pt x="483413" y="1749932"/>
                    </a:cubicBezTo>
                    <a:cubicBezTo>
                      <a:pt x="485723" y="1569109"/>
                      <a:pt x="697208" y="821245"/>
                      <a:pt x="2142534" y="1092374"/>
                    </a:cubicBezTo>
                    <a:cubicBezTo>
                      <a:pt x="2940592" y="1273198"/>
                      <a:pt x="3728567" y="1486994"/>
                      <a:pt x="4763943" y="615849"/>
                    </a:cubicBezTo>
                    <a:cubicBezTo>
                      <a:pt x="4910953" y="488371"/>
                      <a:pt x="5751014" y="-545"/>
                      <a:pt x="5751014" y="-545"/>
                    </a:cubicBezTo>
                    <a:lnTo>
                      <a:pt x="38600" y="-545"/>
                    </a:lnTo>
                    <a:close/>
                  </a:path>
                </a:pathLst>
              </a:custGeom>
              <a:solidFill>
                <a:schemeClr val="accent2">
                  <a:alpha val="15000"/>
                </a:schemeClr>
              </a:solidFill>
              <a:ln w="20997" cap="flat">
                <a:noFill/>
                <a:prstDash val="solid"/>
                <a:miter/>
              </a:ln>
            </p:spPr>
            <p:txBody>
              <a:bodyPr rtlCol="0" anchor="ctr"/>
              <a:lstStyle/>
              <a:p>
                <a:endParaRPr lang="zh-CN" altLang="en-US" dirty="0"/>
              </a:p>
            </p:txBody>
          </p:sp>
          <p:sp>
            <p:nvSpPr>
              <p:cNvPr id="13" name="任意多边形 12"/>
              <p:cNvSpPr/>
              <p:nvPr/>
            </p:nvSpPr>
            <p:spPr>
              <a:xfrm>
                <a:off x="-1" y="0"/>
                <a:ext cx="4000500" cy="967956"/>
              </a:xfrm>
              <a:custGeom>
                <a:avLst/>
                <a:gdLst>
                  <a:gd name="connsiteX0" fmla="*/ 0 w 5103446"/>
                  <a:gd name="connsiteY0" fmla="*/ 0 h 1234824"/>
                  <a:gd name="connsiteX1" fmla="*/ 5103446 w 5103446"/>
                  <a:gd name="connsiteY1" fmla="*/ 0 h 1234824"/>
                  <a:gd name="connsiteX2" fmla="*/ 5022213 w 5103446"/>
                  <a:gd name="connsiteY2" fmla="*/ 136874 h 1234824"/>
                  <a:gd name="connsiteX3" fmla="*/ 2029636 w 5103446"/>
                  <a:gd name="connsiteY3" fmla="*/ 965577 h 1234824"/>
                  <a:gd name="connsiteX4" fmla="*/ 59488 w 5103446"/>
                  <a:gd name="connsiteY4" fmla="*/ 1203275 h 1234824"/>
                  <a:gd name="connsiteX5" fmla="*/ 0 w 5103446"/>
                  <a:gd name="connsiteY5" fmla="*/ 1234824 h 123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3446" h="1234824">
                    <a:moveTo>
                      <a:pt x="0" y="0"/>
                    </a:moveTo>
                    <a:lnTo>
                      <a:pt x="5103446" y="0"/>
                    </a:lnTo>
                    <a:lnTo>
                      <a:pt x="5022213" y="136874"/>
                    </a:lnTo>
                    <a:cubicBezTo>
                      <a:pt x="4515804" y="889860"/>
                      <a:pt x="3412365" y="1156937"/>
                      <a:pt x="2029636" y="965577"/>
                    </a:cubicBezTo>
                    <a:cubicBezTo>
                      <a:pt x="1015636" y="825248"/>
                      <a:pt x="366300" y="1049447"/>
                      <a:pt x="59488" y="1203275"/>
                    </a:cubicBezTo>
                    <a:lnTo>
                      <a:pt x="0" y="1234824"/>
                    </a:lnTo>
                    <a:close/>
                  </a:path>
                </a:pathLst>
              </a:custGeom>
              <a:gradFill flip="none" rotWithShape="1">
                <a:gsLst>
                  <a:gs pos="0">
                    <a:schemeClr val="accent1">
                      <a:alpha val="20000"/>
                    </a:schemeClr>
                  </a:gs>
                  <a:gs pos="100000">
                    <a:schemeClr val="accent1"/>
                  </a:gs>
                </a:gsLst>
                <a:lin ang="0" scaled="1"/>
                <a:tileRect/>
              </a:gradFill>
              <a:ln w="21930" cap="flat">
                <a:noFill/>
                <a:prstDash val="solid"/>
                <a:miter/>
              </a:ln>
            </p:spPr>
            <p:txBody>
              <a:bodyPr wrap="square" rtlCol="0" anchor="ctr">
                <a:noAutofit/>
              </a:bodyPr>
              <a:lstStyle/>
              <a:p>
                <a:pPr lvl="0"/>
                <a:endParaRPr lang="zh-CN" altLang="en-US"/>
              </a:p>
            </p:txBody>
          </p:sp>
        </p:grpSp>
      </p:grpSp>
      <p:sp>
        <p:nvSpPr>
          <p:cNvPr id="2" name="标题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zh-CN" altLang="en-US" dirty="0"/>
              <a:t>Click to add title</a:t>
            </a:r>
            <a:endParaRPr lang="en-US" dirty="0"/>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dirty="0"/>
              <a:t>Click to add text</a:t>
            </a:r>
            <a:endParaRPr lang="en-US" dirty="0"/>
          </a:p>
          <a:p>
            <a:pPr lvl="1"/>
            <a:r>
              <a:rPr lang="zh-CN" altLang="en-US" dirty="0"/>
              <a:t>Second level</a:t>
            </a:r>
            <a:endParaRPr lang="en-US" dirty="0"/>
          </a:p>
          <a:p>
            <a:pPr lvl="2"/>
            <a:r>
              <a:rPr lang="zh-CN" altLang="en-US" dirty="0"/>
              <a:t>Third level</a:t>
            </a:r>
            <a:endParaRPr lang="en-US" dirty="0"/>
          </a:p>
          <a:p>
            <a:pPr lvl="3"/>
            <a:r>
              <a:rPr lang="zh-CN" altLang="en-US" dirty="0"/>
              <a:t>Fourth level</a:t>
            </a:r>
            <a:endParaRPr lang="en-US" dirty="0"/>
          </a:p>
          <a:p>
            <a:pPr lvl="4"/>
            <a:r>
              <a:rPr lang="zh-CN" altLang="en-US" dirty="0"/>
              <a:t>Fifth level</a:t>
            </a:r>
            <a:endParaRPr lang="en-US" dirty="0"/>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jpe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4.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hasCustomPrompt="1"/>
          </p:nvPr>
        </p:nvSpPr>
        <p:spPr/>
        <p:txBody>
          <a:bodyPr/>
          <a:lstStyle/>
          <a:p>
            <a:r>
              <a:rPr lang="zh-CN" altLang="en-US" dirty="0"/>
              <a:t>迪士尼邮轮介绍</a:t>
            </a:r>
            <a:endParaRPr lang="en-US" dirty="0"/>
          </a:p>
        </p:txBody>
      </p:sp>
      <p:sp>
        <p:nvSpPr>
          <p:cNvPr id="9" name="副标题 8"/>
          <p:cNvSpPr>
            <a:spLocks noGrp="1"/>
          </p:cNvSpPr>
          <p:nvPr>
            <p:ph type="subTitle" sz="quarter" idx="1" hasCustomPrompt="1"/>
          </p:nvPr>
        </p:nvSpPr>
        <p:spPr/>
        <p:txBody>
          <a:bodyPr/>
          <a:lstStyle/>
          <a:p>
            <a:r>
              <a:rPr lang="zh-CN" altLang="en-US" dirty="0"/>
              <a:t>探索迪士尼邮轮的奇妙世界</a:t>
            </a:r>
            <a:endParaRPr lang="en-US" dirty="0"/>
          </a:p>
        </p:txBody>
      </p:sp>
      <p:sp>
        <p:nvSpPr>
          <p:cNvPr id="4" name="文本占位符 3"/>
          <p:cNvSpPr>
            <a:spLocks noGrp="1"/>
          </p:cNvSpPr>
          <p:nvPr>
            <p:ph type="body" sz="quarter" idx="13" hasCustomPrompt="1"/>
          </p:nvPr>
        </p:nvSpPr>
        <p:spPr/>
        <p:txBody>
          <a:bodyPr/>
          <a:lstStyle/>
          <a:p>
            <a:endParaRPr lang="en-US" dirty="0"/>
          </a:p>
        </p:txBody>
      </p:sp>
      <p:sp>
        <p:nvSpPr>
          <p:cNvPr id="7" name="文本占位符 6"/>
          <p:cNvSpPr>
            <a:spLocks noGrp="1"/>
          </p:cNvSpPr>
          <p:nvPr>
            <p:ph type="body" sz="quarter" idx="14" hasCustomPrompt="1"/>
          </p:nvPr>
        </p:nvSpPr>
        <p:spPr/>
        <p:txBody>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cb3b814a-0406-4d16-a6e6-15a0bff1be18.source.4.zh-Hans.pptx"/>
          <p:cNvGrpSpPr/>
          <p:nvPr/>
        </p:nvGrpSpPr>
        <p:grpSpPr>
          <a:xfrm>
            <a:off x="660400" y="0"/>
            <a:ext cx="10508178" cy="6012720"/>
            <a:chOff x="660400" y="0"/>
            <a:chExt cx="10508178" cy="6012720"/>
          </a:xfrm>
        </p:grpSpPr>
        <p:cxnSp>
          <p:nvCxnSpPr>
            <p:cNvPr id="14" name="直接连接符 13"/>
            <p:cNvCxnSpPr/>
            <p:nvPr/>
          </p:nvCxnSpPr>
          <p:spPr>
            <a:xfrm>
              <a:off x="1297697" y="2383964"/>
              <a:ext cx="0" cy="311284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PictureMisc"/>
            <p:cNvSpPr/>
            <p:nvPr/>
          </p:nvSpPr>
          <p:spPr>
            <a:xfrm>
              <a:off x="8096076" y="0"/>
              <a:ext cx="3072502" cy="5880100"/>
            </a:xfrm>
            <a:custGeom>
              <a:avLst/>
              <a:gdLst>
                <a:gd name="connsiteX0" fmla="*/ 6534 w 3072502"/>
                <a:gd name="connsiteY0" fmla="*/ 0 h 5880100"/>
                <a:gd name="connsiteX1" fmla="*/ 3065969 w 3072502"/>
                <a:gd name="connsiteY1" fmla="*/ 0 h 5880100"/>
                <a:gd name="connsiteX2" fmla="*/ 3068022 w 3072502"/>
                <a:gd name="connsiteY2" fmla="*/ 20367 h 5880100"/>
                <a:gd name="connsiteX3" fmla="*/ 3072502 w 3072502"/>
                <a:gd name="connsiteY3" fmla="*/ 154252 h 5880100"/>
                <a:gd name="connsiteX4" fmla="*/ 3072501 w 3072502"/>
                <a:gd name="connsiteY4" fmla="*/ 4139991 h 5880100"/>
                <a:gd name="connsiteX5" fmla="*/ 1536250 w 3072502"/>
                <a:gd name="connsiteY5" fmla="*/ 5880100 h 5880100"/>
                <a:gd name="connsiteX6" fmla="*/ 1536251 w 3072502"/>
                <a:gd name="connsiteY6" fmla="*/ 5880099 h 5880100"/>
                <a:gd name="connsiteX7" fmla="*/ 0 w 3072502"/>
                <a:gd name="connsiteY7" fmla="*/ 4139990 h 5880100"/>
                <a:gd name="connsiteX8" fmla="*/ 0 w 3072502"/>
                <a:gd name="connsiteY8" fmla="*/ 154252 h 5880100"/>
                <a:gd name="connsiteX9" fmla="*/ 4480 w 3072502"/>
                <a:gd name="connsiteY9" fmla="*/ 20367 h 588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502" h="5880100">
                  <a:moveTo>
                    <a:pt x="6534" y="0"/>
                  </a:moveTo>
                  <a:lnTo>
                    <a:pt x="3065969" y="0"/>
                  </a:lnTo>
                  <a:lnTo>
                    <a:pt x="3068022" y="20367"/>
                  </a:lnTo>
                  <a:cubicBezTo>
                    <a:pt x="3070991" y="64555"/>
                    <a:pt x="3072502" y="109204"/>
                    <a:pt x="3072502" y="154252"/>
                  </a:cubicBezTo>
                  <a:cubicBezTo>
                    <a:pt x="3072502" y="1482832"/>
                    <a:pt x="3072501" y="2811411"/>
                    <a:pt x="3072501" y="4139991"/>
                  </a:cubicBezTo>
                  <a:cubicBezTo>
                    <a:pt x="3072501" y="5101027"/>
                    <a:pt x="2384698" y="5880100"/>
                    <a:pt x="1536250" y="5880100"/>
                  </a:cubicBezTo>
                  <a:lnTo>
                    <a:pt x="1536251" y="5880099"/>
                  </a:lnTo>
                  <a:cubicBezTo>
                    <a:pt x="687803" y="5880099"/>
                    <a:pt x="0" y="5101026"/>
                    <a:pt x="0" y="4139990"/>
                  </a:cubicBezTo>
                  <a:lnTo>
                    <a:pt x="0" y="154252"/>
                  </a:lnTo>
                  <a:cubicBezTo>
                    <a:pt x="0" y="109204"/>
                    <a:pt x="1512" y="64555"/>
                    <a:pt x="4480" y="20367"/>
                  </a:cubicBezTo>
                  <a:close/>
                </a:path>
              </a:pathLst>
            </a:custGeom>
            <a:blipFill>
              <a:blip r:embed="rId1"/>
              <a:stretch>
                <a:fillRect l="-14283" r="-14283"/>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a:p>
          </p:txBody>
        </p:sp>
        <p:sp>
          <p:nvSpPr>
            <p:cNvPr id="4" name="Title"/>
            <p:cNvSpPr txBox="1"/>
            <p:nvPr/>
          </p:nvSpPr>
          <p:spPr>
            <a:xfrm>
              <a:off x="660400" y="1130300"/>
              <a:ext cx="6077538" cy="1077218"/>
            </a:xfrm>
            <a:prstGeom prst="rect">
              <a:avLst/>
            </a:prstGeom>
            <a:noFill/>
          </p:spPr>
          <p:txBody>
            <a:bodyPr vert="horz" wrap="square" rtlCol="0" anchor="t" anchorCtr="0">
              <a:normAutofit/>
            </a:bodyPr>
            <a:lstStyle/>
            <a:p>
              <a:r>
                <a:rPr kumimoji="0" lang="zh-CN" altLang="en-US" sz="2400" b="1" i="0" u="none" strike="noStrike" kern="1200" cap="none" spc="0" normalizeH="0" baseline="0" noProof="0" dirty="0">
                  <a:ln>
                    <a:noFill/>
                  </a:ln>
                  <a:effectLst/>
                  <a:uLnTx/>
                  <a:uFillTx/>
                </a:rPr>
                <a:t>不同类型的客舱设计及其特点</a:t>
              </a:r>
              <a:endParaRPr lang="en-US" dirty="0"/>
            </a:p>
          </p:txBody>
        </p:sp>
        <p:grpSp>
          <p:nvGrpSpPr>
            <p:cNvPr id="9" name="组合 8"/>
            <p:cNvGrpSpPr/>
            <p:nvPr/>
          </p:nvGrpSpPr>
          <p:grpSpPr>
            <a:xfrm>
              <a:off x="1023422" y="2207518"/>
              <a:ext cx="4555878" cy="961419"/>
              <a:chOff x="1023422" y="2590813"/>
              <a:chExt cx="4555878" cy="961419"/>
            </a:xfrm>
          </p:grpSpPr>
          <p:sp>
            <p:nvSpPr>
              <p:cNvPr id="110" name="Number1"/>
              <p:cNvSpPr txBox="1"/>
              <p:nvPr/>
            </p:nvSpPr>
            <p:spPr>
              <a:xfrm>
                <a:off x="1023422" y="2590813"/>
                <a:ext cx="540000" cy="540000"/>
              </a:xfrm>
              <a:prstGeom prst="roundRect">
                <a:avLst>
                  <a:gd name="adj" fmla="val 50000"/>
                </a:avLst>
              </a:prstGeom>
              <a:solidFill>
                <a:schemeClr val="accent1"/>
              </a:solidFill>
              <a:effectLst/>
            </p:spPr>
            <p:txBody>
              <a:bodyPr wrap="none" rtlCol="0" anchor="ctr" anchorCtr="1">
                <a:normAutofit/>
              </a:bodyPr>
              <a:lstStyle>
                <a:defPPr>
                  <a:defRPr lang="zh-CN"/>
                </a:defPPr>
                <a:lvl1pPr>
                  <a:defRPr sz="3200" b="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altLang="zh-CN" sz="1800" dirty="0">
                    <a:solidFill>
                      <a:srgbClr val="FFFFFF"/>
                    </a:solidFill>
                    <a:effectLst/>
                  </a:rPr>
                  <a:t>1</a:t>
                </a:r>
                <a:endParaRPr lang="en-US" altLang="zh-CN" sz="1800" dirty="0">
                  <a:solidFill>
                    <a:srgbClr val="FFFFFF"/>
                  </a:solidFill>
                  <a:effectLst/>
                </a:endParaRPr>
              </a:p>
            </p:txBody>
          </p:sp>
          <p:sp>
            <p:nvSpPr>
              <p:cNvPr id="104" name="Bullet1"/>
              <p:cNvSpPr txBox="1"/>
              <p:nvPr/>
            </p:nvSpPr>
            <p:spPr>
              <a:xfrm>
                <a:off x="1743422" y="2604305"/>
                <a:ext cx="3814957" cy="40011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olidFill>
                      <a:schemeClr val="tx1"/>
                    </a:solidFill>
                  </a:rPr>
                  <a:t>内舱客舱</a:t>
                </a:r>
                <a:endParaRPr lang="en-US" dirty="0"/>
              </a:p>
            </p:txBody>
          </p:sp>
          <p:sp>
            <p:nvSpPr>
              <p:cNvPr id="135" name="Text1"/>
              <p:cNvSpPr txBox="1"/>
              <p:nvPr/>
            </p:nvSpPr>
            <p:spPr>
              <a:xfrm>
                <a:off x="1743423" y="3027675"/>
                <a:ext cx="3835877" cy="52455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zh-CN" altLang="en-US" sz="1200" b="0" dirty="0">
                    <a:solidFill>
                      <a:schemeClr val="tx1"/>
                    </a:solidFill>
                  </a:rPr>
                  <a:t>介绍内舱客舱的设计特点，虽然没有窗户，但提供舒适的床铺和现代化设施，适合预算有限的游客，同时保持迪士尼特色的装饰风格。</a:t>
                </a:r>
                <a:endParaRPr lang="en-US" dirty="0"/>
              </a:p>
            </p:txBody>
          </p:sp>
        </p:grpSp>
        <p:grpSp>
          <p:nvGrpSpPr>
            <p:cNvPr id="6" name="组合 5"/>
            <p:cNvGrpSpPr/>
            <p:nvPr/>
          </p:nvGrpSpPr>
          <p:grpSpPr>
            <a:xfrm>
              <a:off x="1023422" y="3155445"/>
              <a:ext cx="4555878" cy="961420"/>
              <a:chOff x="1023422" y="3538740"/>
              <a:chExt cx="4555878" cy="961420"/>
            </a:xfrm>
          </p:grpSpPr>
          <p:sp>
            <p:nvSpPr>
              <p:cNvPr id="23" name="Number2"/>
              <p:cNvSpPr txBox="1"/>
              <p:nvPr/>
            </p:nvSpPr>
            <p:spPr>
              <a:xfrm>
                <a:off x="1023422" y="3538740"/>
                <a:ext cx="540000" cy="540000"/>
              </a:xfrm>
              <a:prstGeom prst="roundRect">
                <a:avLst>
                  <a:gd name="adj" fmla="val 50000"/>
                </a:avLst>
              </a:prstGeom>
              <a:solidFill>
                <a:schemeClr val="accent1"/>
              </a:solidFill>
              <a:effectLst/>
            </p:spPr>
            <p:txBody>
              <a:bodyPr wrap="none" rtlCol="0" anchor="ctr" anchorCtr="1">
                <a:normAutofit/>
              </a:bodyPr>
              <a:lstStyle>
                <a:defPPr>
                  <a:defRPr lang="zh-CN"/>
                </a:defPPr>
                <a:lvl1pPr>
                  <a:defRPr sz="3200" b="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altLang="zh-CN" sz="1800">
                    <a:solidFill>
                      <a:srgbClr val="FFFFFF"/>
                    </a:solidFill>
                    <a:effectLst/>
                  </a:rPr>
                  <a:t>2</a:t>
                </a:r>
                <a:endParaRPr lang="en-US" altLang="zh-CN" sz="1800" dirty="0">
                  <a:solidFill>
                    <a:srgbClr val="FFFFFF"/>
                  </a:solidFill>
                  <a:effectLst/>
                </a:endParaRPr>
              </a:p>
            </p:txBody>
          </p:sp>
          <p:sp>
            <p:nvSpPr>
              <p:cNvPr id="25" name="Bullet2"/>
              <p:cNvSpPr txBox="1"/>
              <p:nvPr/>
            </p:nvSpPr>
            <p:spPr>
              <a:xfrm>
                <a:off x="1743422" y="3552233"/>
                <a:ext cx="3814957" cy="40011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olidFill>
                      <a:schemeClr val="tx1"/>
                    </a:solidFill>
                  </a:rPr>
                  <a:t>海景客舱</a:t>
                </a:r>
                <a:endParaRPr lang="en-US" dirty="0"/>
              </a:p>
            </p:txBody>
          </p:sp>
          <p:sp>
            <p:nvSpPr>
              <p:cNvPr id="26" name="Text2"/>
              <p:cNvSpPr txBox="1"/>
              <p:nvPr/>
            </p:nvSpPr>
            <p:spPr>
              <a:xfrm>
                <a:off x="1743423" y="3975603"/>
                <a:ext cx="3835877" cy="52455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zh-CN" altLang="en-US" sz="1200" b="0" dirty="0">
                    <a:solidFill>
                      <a:schemeClr val="tx1"/>
                    </a:solidFill>
                  </a:rPr>
                  <a:t>描述海景客舱的优势，拥有观景窗可欣赏海洋美景，空间宽敞且配备齐全的家具和娱乐设施，为游客提供更丰富的视觉享受。</a:t>
                </a:r>
                <a:endParaRPr lang="en-US" dirty="0"/>
              </a:p>
            </p:txBody>
          </p:sp>
        </p:grpSp>
        <p:grpSp>
          <p:nvGrpSpPr>
            <p:cNvPr id="7" name="组合 6"/>
            <p:cNvGrpSpPr/>
            <p:nvPr/>
          </p:nvGrpSpPr>
          <p:grpSpPr>
            <a:xfrm>
              <a:off x="1023422" y="4103373"/>
              <a:ext cx="4555878" cy="961419"/>
              <a:chOff x="1023422" y="4486668"/>
              <a:chExt cx="4555878" cy="961419"/>
            </a:xfrm>
          </p:grpSpPr>
          <p:sp>
            <p:nvSpPr>
              <p:cNvPr id="28" name="Number3"/>
              <p:cNvSpPr txBox="1"/>
              <p:nvPr/>
            </p:nvSpPr>
            <p:spPr>
              <a:xfrm>
                <a:off x="1023422" y="4486668"/>
                <a:ext cx="540000" cy="540000"/>
              </a:xfrm>
              <a:prstGeom prst="roundRect">
                <a:avLst>
                  <a:gd name="adj" fmla="val 50000"/>
                </a:avLst>
              </a:prstGeom>
              <a:solidFill>
                <a:schemeClr val="accent1"/>
              </a:solidFill>
              <a:effectLst/>
            </p:spPr>
            <p:txBody>
              <a:bodyPr wrap="none" rtlCol="0" anchor="ctr" anchorCtr="1">
                <a:normAutofit/>
              </a:bodyPr>
              <a:lstStyle>
                <a:defPPr>
                  <a:defRPr lang="zh-CN"/>
                </a:defPPr>
                <a:lvl1pPr>
                  <a:defRPr sz="3200" b="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altLang="zh-CN" sz="1800" dirty="0">
                    <a:solidFill>
                      <a:srgbClr val="FFFFFF"/>
                    </a:solidFill>
                    <a:effectLst/>
                  </a:rPr>
                  <a:t>3</a:t>
                </a:r>
                <a:endParaRPr lang="en-US" altLang="zh-CN" sz="1800" dirty="0">
                  <a:solidFill>
                    <a:srgbClr val="FFFFFF"/>
                  </a:solidFill>
                  <a:effectLst/>
                </a:endParaRPr>
              </a:p>
            </p:txBody>
          </p:sp>
          <p:sp>
            <p:nvSpPr>
              <p:cNvPr id="30" name="Bullet3"/>
              <p:cNvSpPr txBox="1"/>
              <p:nvPr/>
            </p:nvSpPr>
            <p:spPr>
              <a:xfrm>
                <a:off x="1743422" y="4500160"/>
                <a:ext cx="3814957" cy="40011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olidFill>
                      <a:schemeClr val="tx1"/>
                    </a:solidFill>
                  </a:rPr>
                  <a:t>阳台客舱</a:t>
                </a:r>
                <a:endParaRPr lang="en-US" dirty="0"/>
              </a:p>
            </p:txBody>
          </p:sp>
          <p:sp>
            <p:nvSpPr>
              <p:cNvPr id="31" name="Text3"/>
              <p:cNvSpPr txBox="1"/>
              <p:nvPr/>
            </p:nvSpPr>
            <p:spPr>
              <a:xfrm>
                <a:off x="1743423" y="4923530"/>
                <a:ext cx="3835877" cy="52455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zh-CN" altLang="en-US" sz="1200" b="0" dirty="0">
                    <a:solidFill>
                      <a:schemeClr val="tx1"/>
                    </a:solidFill>
                  </a:rPr>
                  <a:t>重点介绍阳台客舱的独特之处，带有私人阳台，游客可以在阳台上放松，享受新鲜空气和无敌海景，是家庭出游的理想选择。</a:t>
                </a:r>
                <a:endParaRPr lang="en-US" dirty="0"/>
              </a:p>
            </p:txBody>
          </p:sp>
        </p:grpSp>
        <p:grpSp>
          <p:nvGrpSpPr>
            <p:cNvPr id="8" name="组合 7"/>
            <p:cNvGrpSpPr/>
            <p:nvPr/>
          </p:nvGrpSpPr>
          <p:grpSpPr>
            <a:xfrm>
              <a:off x="1023422" y="5051301"/>
              <a:ext cx="4555878" cy="961419"/>
              <a:chOff x="1023422" y="5434596"/>
              <a:chExt cx="4555878" cy="961419"/>
            </a:xfrm>
          </p:grpSpPr>
          <p:sp>
            <p:nvSpPr>
              <p:cNvPr id="33" name="Number4"/>
              <p:cNvSpPr txBox="1"/>
              <p:nvPr/>
            </p:nvSpPr>
            <p:spPr>
              <a:xfrm>
                <a:off x="1023422" y="5434596"/>
                <a:ext cx="540000" cy="540000"/>
              </a:xfrm>
              <a:prstGeom prst="roundRect">
                <a:avLst>
                  <a:gd name="adj" fmla="val 50000"/>
                </a:avLst>
              </a:prstGeom>
              <a:solidFill>
                <a:schemeClr val="accent1"/>
              </a:solidFill>
              <a:effectLst/>
            </p:spPr>
            <p:txBody>
              <a:bodyPr wrap="none" rtlCol="0" anchor="ctr" anchorCtr="1">
                <a:normAutofit/>
              </a:bodyPr>
              <a:lstStyle>
                <a:defPPr>
                  <a:defRPr lang="zh-CN"/>
                </a:defPPr>
                <a:lvl1pPr>
                  <a:defRPr sz="3200" b="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altLang="zh-CN" sz="1800" dirty="0">
                    <a:solidFill>
                      <a:srgbClr val="FFFFFF"/>
                    </a:solidFill>
                    <a:effectLst/>
                  </a:rPr>
                  <a:t>4</a:t>
                </a:r>
                <a:endParaRPr lang="en-US" altLang="zh-CN" sz="1800" dirty="0">
                  <a:solidFill>
                    <a:srgbClr val="FFFFFF"/>
                  </a:solidFill>
                  <a:effectLst/>
                </a:endParaRPr>
              </a:p>
            </p:txBody>
          </p:sp>
          <p:sp>
            <p:nvSpPr>
              <p:cNvPr id="35" name="Bullet4"/>
              <p:cNvSpPr txBox="1"/>
              <p:nvPr/>
            </p:nvSpPr>
            <p:spPr>
              <a:xfrm>
                <a:off x="1743422" y="5448088"/>
                <a:ext cx="3814957" cy="40011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olidFill>
                      <a:schemeClr val="tx1"/>
                    </a:solidFill>
                  </a:rPr>
                  <a:t>套房客舱</a:t>
                </a:r>
                <a:endParaRPr lang="en-US" dirty="0"/>
              </a:p>
            </p:txBody>
          </p:sp>
          <p:sp>
            <p:nvSpPr>
              <p:cNvPr id="36" name="Text4"/>
              <p:cNvSpPr txBox="1"/>
              <p:nvPr/>
            </p:nvSpPr>
            <p:spPr>
              <a:xfrm>
                <a:off x="1743423" y="5871458"/>
                <a:ext cx="3835877" cy="52455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pPr>
                <a:r>
                  <a:rPr lang="zh-CN" altLang="en-US" sz="1200" b="0" dirty="0">
                    <a:solidFill>
                      <a:schemeClr val="tx1"/>
                    </a:solidFill>
                  </a:rPr>
                  <a:t>展示套房客舱的奢华体验，房间面积更大，配有独立客厅和卧室，提供高端服务和专属设施，满足追求高品质旅行的游客需求。</a:t>
                </a:r>
                <a:endParaRPr lang="en-US" dirty="0"/>
              </a:p>
            </p:txBody>
          </p:sp>
        </p:grpSp>
      </p:grpSp>
      <p:sp>
        <p:nvSpPr>
          <p:cNvPr id="2" name="标题 1"/>
          <p:cNvSpPr>
            <a:spLocks noGrp="1"/>
          </p:cNvSpPr>
          <p:nvPr>
            <p:ph type="title" hasCustomPrompt="1"/>
          </p:nvPr>
        </p:nvSpPr>
        <p:spPr/>
        <p:txBody>
          <a:bodyPr/>
          <a:lstStyle/>
          <a:p>
            <a:r>
              <a:rPr lang="zh-CN" altLang="en-US" dirty="0"/>
              <a:t>2.1 客舱类型与布局</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0713d49d-2a62-43e3-bc5d-43f74260723d.source.3.zh-Hans.pptx"/>
          <p:cNvGrpSpPr/>
          <p:nvPr/>
        </p:nvGrpSpPr>
        <p:grpSpPr>
          <a:xfrm>
            <a:off x="0" y="1130300"/>
            <a:ext cx="12192000" cy="4773855"/>
            <a:chOff x="0" y="1130300"/>
            <a:chExt cx="12192000" cy="4773855"/>
          </a:xfrm>
        </p:grpSpPr>
        <p:sp>
          <p:nvSpPr>
            <p:cNvPr id="20" name="Title"/>
            <p:cNvSpPr txBox="1"/>
            <p:nvPr/>
          </p:nvSpPr>
          <p:spPr>
            <a:xfrm>
              <a:off x="2075544" y="1130300"/>
              <a:ext cx="8040914" cy="892222"/>
            </a:xfrm>
            <a:prstGeom prst="rect">
              <a:avLst/>
            </a:prstGeom>
            <a:noFill/>
            <a:ln>
              <a:noFill/>
            </a:ln>
          </p:spPr>
          <p:txBody>
            <a:bodyPr wrap="square" lIns="91440" tIns="45720" rIns="91440" bIns="45720" anchor="ctr"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zh-CN" altLang="en-US" sz="2400" b="1" dirty="0"/>
                <a:t>丰富多彩的娱乐项目，适合各个年龄段</a:t>
              </a:r>
              <a:endParaRPr lang="en-US" dirty="0"/>
            </a:p>
          </p:txBody>
        </p:sp>
        <p:grpSp>
          <p:nvGrpSpPr>
            <p:cNvPr id="26" name="组合 25"/>
            <p:cNvGrpSpPr/>
            <p:nvPr/>
          </p:nvGrpSpPr>
          <p:grpSpPr>
            <a:xfrm>
              <a:off x="0" y="2264989"/>
              <a:ext cx="12192000" cy="2004172"/>
              <a:chOff x="0" y="2264989"/>
              <a:chExt cx="12192000" cy="2004172"/>
            </a:xfrm>
          </p:grpSpPr>
          <p:sp>
            <p:nvSpPr>
              <p:cNvPr id="3" name="PictureMisc"/>
              <p:cNvSpPr/>
              <p:nvPr/>
            </p:nvSpPr>
            <p:spPr>
              <a:xfrm>
                <a:off x="0" y="2264989"/>
                <a:ext cx="12192000" cy="2004172"/>
              </a:xfrm>
              <a:prstGeom prst="rect">
                <a:avLst/>
              </a:prstGeom>
              <a:blipFill>
                <a:blip r:embed="rId1"/>
                <a:stretch>
                  <a:fillRect t="-406089" b="-406089"/>
                </a:stretch>
              </a:blip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400"/>
                <a:endParaRPr lang="zh-CN" altLang="en-US" dirty="0"/>
              </a:p>
            </p:txBody>
          </p:sp>
          <p:sp>
            <p:nvSpPr>
              <p:cNvPr id="4" name="矩形 3"/>
              <p:cNvSpPr/>
              <p:nvPr/>
            </p:nvSpPr>
            <p:spPr>
              <a:xfrm>
                <a:off x="660400" y="2264989"/>
                <a:ext cx="10858500" cy="2004172"/>
              </a:xfrm>
              <a:prstGeom prst="rect">
                <a:avLst/>
              </a:prstGeom>
              <a:solidFill>
                <a:schemeClr val="tx2">
                  <a:alpha val="50000"/>
                </a:schemeClr>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400"/>
                <a:endParaRPr lang="zh-CN" altLang="en-US" dirty="0"/>
              </a:p>
            </p:txBody>
          </p:sp>
          <p:cxnSp>
            <p:nvCxnSpPr>
              <p:cNvPr id="9" name="直接连接符 8"/>
              <p:cNvCxnSpPr/>
              <p:nvPr/>
            </p:nvCxnSpPr>
            <p:spPr>
              <a:xfrm>
                <a:off x="4356100" y="2507457"/>
                <a:ext cx="0" cy="1519237"/>
              </a:xfrm>
              <a:prstGeom prst="line">
                <a:avLst/>
              </a:prstGeom>
              <a:ln w="3175" cap="rnd">
                <a:solidFill>
                  <a:schemeClr val="bg1">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823200" y="2507457"/>
                <a:ext cx="0" cy="1519237"/>
              </a:xfrm>
              <a:prstGeom prst="line">
                <a:avLst/>
              </a:prstGeom>
              <a:ln w="3175" cap="rnd">
                <a:solidFill>
                  <a:schemeClr val="bg1">
                    <a:alpha val="50000"/>
                  </a:schemeClr>
                </a:solidFill>
                <a:round/>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1189593" y="2867025"/>
              <a:ext cx="9800115" cy="3037130"/>
              <a:chOff x="1189593" y="2867025"/>
              <a:chExt cx="9800115" cy="3037130"/>
            </a:xfrm>
          </p:grpSpPr>
          <p:grpSp>
            <p:nvGrpSpPr>
              <p:cNvPr id="22" name="组合 21"/>
              <p:cNvGrpSpPr/>
              <p:nvPr/>
            </p:nvGrpSpPr>
            <p:grpSpPr>
              <a:xfrm>
                <a:off x="1189593" y="2867025"/>
                <a:ext cx="2865915" cy="3037130"/>
                <a:chOff x="1189593" y="2867025"/>
                <a:chExt cx="2865915" cy="3037130"/>
              </a:xfrm>
            </p:grpSpPr>
            <p:sp>
              <p:nvSpPr>
                <p:cNvPr id="6" name="Icon1"/>
                <p:cNvSpPr/>
                <p:nvPr/>
              </p:nvSpPr>
              <p:spPr>
                <a:xfrm>
                  <a:off x="2312645" y="2867025"/>
                  <a:ext cx="619810" cy="800100"/>
                </a:xfrm>
                <a:custGeom>
                  <a:avLst/>
                  <a:gdLst>
                    <a:gd name="T0" fmla="*/ 1134 w 2269"/>
                    <a:gd name="T1" fmla="*/ 0 h 2933"/>
                    <a:gd name="T2" fmla="*/ 811 w 2269"/>
                    <a:gd name="T3" fmla="*/ 129 h 2933"/>
                    <a:gd name="T4" fmla="*/ 712 w 2269"/>
                    <a:gd name="T5" fmla="*/ 665 h 2933"/>
                    <a:gd name="T6" fmla="*/ 68 w 2269"/>
                    <a:gd name="T7" fmla="*/ 665 h 2933"/>
                    <a:gd name="T8" fmla="*/ 66 w 2269"/>
                    <a:gd name="T9" fmla="*/ 665 h 2933"/>
                    <a:gd name="T10" fmla="*/ 0 w 2269"/>
                    <a:gd name="T11" fmla="*/ 733 h 2933"/>
                    <a:gd name="T12" fmla="*/ 0 w 2269"/>
                    <a:gd name="T13" fmla="*/ 2866 h 2933"/>
                    <a:gd name="T14" fmla="*/ 67 w 2269"/>
                    <a:gd name="T15" fmla="*/ 2933 h 2933"/>
                    <a:gd name="T16" fmla="*/ 2200 w 2269"/>
                    <a:gd name="T17" fmla="*/ 2933 h 2933"/>
                    <a:gd name="T18" fmla="*/ 2268 w 2269"/>
                    <a:gd name="T19" fmla="*/ 2867 h 2933"/>
                    <a:gd name="T20" fmla="*/ 2268 w 2269"/>
                    <a:gd name="T21" fmla="*/ 2866 h 2933"/>
                    <a:gd name="T22" fmla="*/ 2268 w 2269"/>
                    <a:gd name="T23" fmla="*/ 2865 h 2933"/>
                    <a:gd name="T24" fmla="*/ 2268 w 2269"/>
                    <a:gd name="T25" fmla="*/ 2099 h 2933"/>
                    <a:gd name="T26" fmla="*/ 2268 w 2269"/>
                    <a:gd name="T27" fmla="*/ 2099 h 2933"/>
                    <a:gd name="T28" fmla="*/ 2201 w 2269"/>
                    <a:gd name="T29" fmla="*/ 2032 h 2933"/>
                    <a:gd name="T30" fmla="*/ 2157 w 2269"/>
                    <a:gd name="T31" fmla="*/ 2049 h 2933"/>
                    <a:gd name="T32" fmla="*/ 1696 w 2269"/>
                    <a:gd name="T33" fmla="*/ 2030 h 2933"/>
                    <a:gd name="T34" fmla="*/ 1696 w 2269"/>
                    <a:gd name="T35" fmla="*/ 1569 h 2933"/>
                    <a:gd name="T36" fmla="*/ 2157 w 2269"/>
                    <a:gd name="T37" fmla="*/ 1549 h 2933"/>
                    <a:gd name="T38" fmla="*/ 2251 w 2269"/>
                    <a:gd name="T39" fmla="*/ 1544 h 2933"/>
                    <a:gd name="T40" fmla="*/ 2268 w 2269"/>
                    <a:gd name="T41" fmla="*/ 1499 h 2933"/>
                    <a:gd name="T42" fmla="*/ 2268 w 2269"/>
                    <a:gd name="T43" fmla="*/ 1499 h 2933"/>
                    <a:gd name="T44" fmla="*/ 2268 w 2269"/>
                    <a:gd name="T45" fmla="*/ 733 h 2933"/>
                    <a:gd name="T46" fmla="*/ 2201 w 2269"/>
                    <a:gd name="T47" fmla="*/ 665 h 2933"/>
                    <a:gd name="T48" fmla="*/ 1556 w 2269"/>
                    <a:gd name="T49" fmla="*/ 665 h 2933"/>
                    <a:gd name="T50" fmla="*/ 1457 w 2269"/>
                    <a:gd name="T51" fmla="*/ 129 h 2933"/>
                    <a:gd name="T52" fmla="*/ 1134 w 2269"/>
                    <a:gd name="T53" fmla="*/ 0 h 2933"/>
                    <a:gd name="T54" fmla="*/ 1134 w 2269"/>
                    <a:gd name="T55" fmla="*/ 0 h 2933"/>
                    <a:gd name="T56" fmla="*/ 1134 w 2269"/>
                    <a:gd name="T57" fmla="*/ 133 h 2933"/>
                    <a:gd name="T58" fmla="*/ 1365 w 2269"/>
                    <a:gd name="T59" fmla="*/ 226 h 2933"/>
                    <a:gd name="T60" fmla="*/ 1384 w 2269"/>
                    <a:gd name="T61" fmla="*/ 687 h 2933"/>
                    <a:gd name="T62" fmla="*/ 1388 w 2269"/>
                    <a:gd name="T63" fmla="*/ 781 h 2933"/>
                    <a:gd name="T64" fmla="*/ 1434 w 2269"/>
                    <a:gd name="T65" fmla="*/ 798 h 2933"/>
                    <a:gd name="T66" fmla="*/ 1434 w 2269"/>
                    <a:gd name="T67" fmla="*/ 798 h 2933"/>
                    <a:gd name="T68" fmla="*/ 2135 w 2269"/>
                    <a:gd name="T69" fmla="*/ 798 h 2933"/>
                    <a:gd name="T70" fmla="*/ 2135 w 2269"/>
                    <a:gd name="T71" fmla="*/ 1377 h 2933"/>
                    <a:gd name="T72" fmla="*/ 1599 w 2269"/>
                    <a:gd name="T73" fmla="*/ 1476 h 2933"/>
                    <a:gd name="T74" fmla="*/ 1470 w 2269"/>
                    <a:gd name="T75" fmla="*/ 1799 h 2933"/>
                    <a:gd name="T76" fmla="*/ 1599 w 2269"/>
                    <a:gd name="T77" fmla="*/ 2122 h 2933"/>
                    <a:gd name="T78" fmla="*/ 2135 w 2269"/>
                    <a:gd name="T79" fmla="*/ 2222 h 2933"/>
                    <a:gd name="T80" fmla="*/ 2135 w 2269"/>
                    <a:gd name="T81" fmla="*/ 2799 h 2933"/>
                    <a:gd name="T82" fmla="*/ 134 w 2269"/>
                    <a:gd name="T83" fmla="*/ 2799 h 2933"/>
                    <a:gd name="T84" fmla="*/ 134 w 2269"/>
                    <a:gd name="T85" fmla="*/ 798 h 2933"/>
                    <a:gd name="T86" fmla="*/ 834 w 2269"/>
                    <a:gd name="T87" fmla="*/ 798 h 2933"/>
                    <a:gd name="T88" fmla="*/ 834 w 2269"/>
                    <a:gd name="T89" fmla="*/ 798 h 2933"/>
                    <a:gd name="T90" fmla="*/ 901 w 2269"/>
                    <a:gd name="T91" fmla="*/ 731 h 2933"/>
                    <a:gd name="T92" fmla="*/ 884 w 2269"/>
                    <a:gd name="T93" fmla="*/ 687 h 2933"/>
                    <a:gd name="T94" fmla="*/ 903 w 2269"/>
                    <a:gd name="T95" fmla="*/ 226 h 2933"/>
                    <a:gd name="T96" fmla="*/ 1134 w 2269"/>
                    <a:gd name="T97" fmla="*/ 133 h 2933"/>
                    <a:gd name="T98" fmla="*/ 1134 w 2269"/>
                    <a:gd name="T99" fmla="*/ 133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69" h="2933">
                      <a:moveTo>
                        <a:pt x="1134" y="0"/>
                      </a:moveTo>
                      <a:cubicBezTo>
                        <a:pt x="1017" y="0"/>
                        <a:pt x="901" y="43"/>
                        <a:pt x="811" y="129"/>
                      </a:cubicBezTo>
                      <a:cubicBezTo>
                        <a:pt x="663" y="271"/>
                        <a:pt x="629" y="488"/>
                        <a:pt x="712" y="665"/>
                      </a:cubicBezTo>
                      <a:lnTo>
                        <a:pt x="68" y="665"/>
                      </a:lnTo>
                      <a:cubicBezTo>
                        <a:pt x="68" y="665"/>
                        <a:pt x="67" y="665"/>
                        <a:pt x="66" y="665"/>
                      </a:cubicBezTo>
                      <a:cubicBezTo>
                        <a:pt x="29" y="666"/>
                        <a:pt x="0" y="696"/>
                        <a:pt x="0" y="733"/>
                      </a:cubicBezTo>
                      <a:lnTo>
                        <a:pt x="0" y="2866"/>
                      </a:lnTo>
                      <a:cubicBezTo>
                        <a:pt x="0" y="2903"/>
                        <a:pt x="30" y="2933"/>
                        <a:pt x="67" y="2933"/>
                      </a:cubicBezTo>
                      <a:lnTo>
                        <a:pt x="2200" y="2933"/>
                      </a:lnTo>
                      <a:cubicBezTo>
                        <a:pt x="2237" y="2933"/>
                        <a:pt x="2268" y="2904"/>
                        <a:pt x="2268" y="2867"/>
                      </a:cubicBezTo>
                      <a:cubicBezTo>
                        <a:pt x="2268" y="2867"/>
                        <a:pt x="2268" y="2866"/>
                        <a:pt x="2268" y="2866"/>
                      </a:cubicBezTo>
                      <a:lnTo>
                        <a:pt x="2268" y="2865"/>
                      </a:lnTo>
                      <a:lnTo>
                        <a:pt x="2268" y="2099"/>
                      </a:lnTo>
                      <a:lnTo>
                        <a:pt x="2268" y="2099"/>
                      </a:lnTo>
                      <a:cubicBezTo>
                        <a:pt x="2268" y="2063"/>
                        <a:pt x="2238" y="2033"/>
                        <a:pt x="2201" y="2032"/>
                      </a:cubicBezTo>
                      <a:cubicBezTo>
                        <a:pt x="2185" y="2032"/>
                        <a:pt x="2169" y="2038"/>
                        <a:pt x="2157" y="2049"/>
                      </a:cubicBezTo>
                      <a:cubicBezTo>
                        <a:pt x="2022" y="2168"/>
                        <a:pt x="1820" y="2159"/>
                        <a:pt x="1696" y="2030"/>
                      </a:cubicBezTo>
                      <a:cubicBezTo>
                        <a:pt x="1572" y="1901"/>
                        <a:pt x="1572" y="1698"/>
                        <a:pt x="1696" y="1569"/>
                      </a:cubicBezTo>
                      <a:cubicBezTo>
                        <a:pt x="1820" y="1439"/>
                        <a:pt x="2022" y="1431"/>
                        <a:pt x="2157" y="1549"/>
                      </a:cubicBezTo>
                      <a:cubicBezTo>
                        <a:pt x="2184" y="1574"/>
                        <a:pt x="2226" y="1571"/>
                        <a:pt x="2251" y="1544"/>
                      </a:cubicBezTo>
                      <a:cubicBezTo>
                        <a:pt x="2262" y="1532"/>
                        <a:pt x="2268" y="1516"/>
                        <a:pt x="2268" y="1499"/>
                      </a:cubicBezTo>
                      <a:lnTo>
                        <a:pt x="2268" y="1499"/>
                      </a:lnTo>
                      <a:lnTo>
                        <a:pt x="2268" y="733"/>
                      </a:lnTo>
                      <a:cubicBezTo>
                        <a:pt x="2269" y="695"/>
                        <a:pt x="2238" y="664"/>
                        <a:pt x="2201" y="665"/>
                      </a:cubicBezTo>
                      <a:lnTo>
                        <a:pt x="1556" y="665"/>
                      </a:lnTo>
                      <a:cubicBezTo>
                        <a:pt x="1639" y="488"/>
                        <a:pt x="1604" y="271"/>
                        <a:pt x="1457" y="129"/>
                      </a:cubicBezTo>
                      <a:cubicBezTo>
                        <a:pt x="1367" y="43"/>
                        <a:pt x="1250" y="0"/>
                        <a:pt x="1134" y="0"/>
                      </a:cubicBezTo>
                      <a:lnTo>
                        <a:pt x="1134" y="0"/>
                      </a:lnTo>
                      <a:close/>
                      <a:moveTo>
                        <a:pt x="1134" y="133"/>
                      </a:moveTo>
                      <a:cubicBezTo>
                        <a:pt x="1217" y="133"/>
                        <a:pt x="1300" y="164"/>
                        <a:pt x="1365" y="226"/>
                      </a:cubicBezTo>
                      <a:cubicBezTo>
                        <a:pt x="1494" y="350"/>
                        <a:pt x="1502" y="552"/>
                        <a:pt x="1384" y="687"/>
                      </a:cubicBezTo>
                      <a:cubicBezTo>
                        <a:pt x="1359" y="714"/>
                        <a:pt x="1361" y="756"/>
                        <a:pt x="1388" y="781"/>
                      </a:cubicBezTo>
                      <a:cubicBezTo>
                        <a:pt x="1401" y="792"/>
                        <a:pt x="1417" y="798"/>
                        <a:pt x="1434" y="798"/>
                      </a:cubicBezTo>
                      <a:lnTo>
                        <a:pt x="1434" y="798"/>
                      </a:lnTo>
                      <a:lnTo>
                        <a:pt x="2135" y="798"/>
                      </a:lnTo>
                      <a:lnTo>
                        <a:pt x="2135" y="1377"/>
                      </a:lnTo>
                      <a:cubicBezTo>
                        <a:pt x="1958" y="1294"/>
                        <a:pt x="1741" y="1329"/>
                        <a:pt x="1599" y="1476"/>
                      </a:cubicBezTo>
                      <a:cubicBezTo>
                        <a:pt x="1513" y="1566"/>
                        <a:pt x="1470" y="1683"/>
                        <a:pt x="1470" y="1799"/>
                      </a:cubicBezTo>
                      <a:cubicBezTo>
                        <a:pt x="1470" y="1916"/>
                        <a:pt x="1513" y="2032"/>
                        <a:pt x="1599" y="2122"/>
                      </a:cubicBezTo>
                      <a:cubicBezTo>
                        <a:pt x="1741" y="2270"/>
                        <a:pt x="1958" y="2304"/>
                        <a:pt x="2135" y="2222"/>
                      </a:cubicBezTo>
                      <a:lnTo>
                        <a:pt x="2135" y="2799"/>
                      </a:lnTo>
                      <a:lnTo>
                        <a:pt x="134" y="2799"/>
                      </a:lnTo>
                      <a:lnTo>
                        <a:pt x="134" y="798"/>
                      </a:lnTo>
                      <a:lnTo>
                        <a:pt x="834" y="798"/>
                      </a:lnTo>
                      <a:lnTo>
                        <a:pt x="834" y="798"/>
                      </a:lnTo>
                      <a:cubicBezTo>
                        <a:pt x="871" y="798"/>
                        <a:pt x="901" y="768"/>
                        <a:pt x="901" y="731"/>
                      </a:cubicBezTo>
                      <a:cubicBezTo>
                        <a:pt x="901" y="715"/>
                        <a:pt x="895" y="699"/>
                        <a:pt x="884" y="687"/>
                      </a:cubicBezTo>
                      <a:cubicBezTo>
                        <a:pt x="765" y="552"/>
                        <a:pt x="774" y="350"/>
                        <a:pt x="903" y="226"/>
                      </a:cubicBezTo>
                      <a:cubicBezTo>
                        <a:pt x="968" y="164"/>
                        <a:pt x="1051" y="133"/>
                        <a:pt x="1134" y="133"/>
                      </a:cubicBezTo>
                      <a:lnTo>
                        <a:pt x="1134" y="133"/>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nvGrpSpPr>
                <p:cNvPr id="11" name="组合 10"/>
                <p:cNvGrpSpPr/>
                <p:nvPr/>
              </p:nvGrpSpPr>
              <p:grpSpPr>
                <a:xfrm>
                  <a:off x="1189593" y="4609260"/>
                  <a:ext cx="2865915" cy="1294895"/>
                  <a:chOff x="1372710" y="4743955"/>
                  <a:chExt cx="2626783" cy="1294895"/>
                </a:xfrm>
              </p:grpSpPr>
              <p:sp>
                <p:nvSpPr>
                  <p:cNvPr id="18" name="Bullet1"/>
                  <p:cNvSpPr txBox="1"/>
                  <p:nvPr/>
                </p:nvSpPr>
                <p:spPr>
                  <a:xfrm>
                    <a:off x="1372710" y="4743955"/>
                    <a:ext cx="2626783" cy="417624"/>
                  </a:xfrm>
                  <a:prstGeom prst="rect">
                    <a:avLst/>
                  </a:prstGeom>
                  <a:noFill/>
                </p:spPr>
                <p:txBody>
                  <a:bodyPr wrap="square" lIns="91440" tIns="45720" rIns="91440" bIns="45720" rtlCol="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dirty="0"/>
                      <a:t>室内娱乐设施</a:t>
                    </a:r>
                    <a:endParaRPr lang="en-US" dirty="0"/>
                  </a:p>
                </p:txBody>
              </p:sp>
              <p:sp>
                <p:nvSpPr>
                  <p:cNvPr id="19" name="Text1"/>
                  <p:cNvSpPr/>
                  <p:nvPr/>
                </p:nvSpPr>
                <p:spPr bwMode="auto">
                  <a:xfrm>
                    <a:off x="1372710" y="5161581"/>
                    <a:ext cx="2626783" cy="877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200" dirty="0"/>
                      <a:t>介绍迪士尼邮轮上的室内娱乐设施，如电影院、游戏厅和模拟器等，适合全家人一起享受欢乐时光，提供丰富的互动体验。</a:t>
                    </a:r>
                    <a:endParaRPr lang="en-US" dirty="0"/>
                  </a:p>
                </p:txBody>
              </p:sp>
            </p:grpSp>
          </p:grpSp>
          <p:grpSp>
            <p:nvGrpSpPr>
              <p:cNvPr id="23" name="组合 22"/>
              <p:cNvGrpSpPr/>
              <p:nvPr/>
            </p:nvGrpSpPr>
            <p:grpSpPr>
              <a:xfrm>
                <a:off x="4656693" y="2867025"/>
                <a:ext cx="2865915" cy="3037130"/>
                <a:chOff x="4656693" y="2867025"/>
                <a:chExt cx="2865915" cy="3037130"/>
              </a:xfrm>
            </p:grpSpPr>
            <p:sp>
              <p:nvSpPr>
                <p:cNvPr id="7" name="Icon2"/>
                <p:cNvSpPr/>
                <p:nvPr/>
              </p:nvSpPr>
              <p:spPr>
                <a:xfrm>
                  <a:off x="5689600" y="2867629"/>
                  <a:ext cx="800100" cy="798893"/>
                </a:xfrm>
                <a:custGeom>
                  <a:avLst/>
                  <a:gdLst>
                    <a:gd name="connsiteX0" fmla="*/ 248238 w 607709"/>
                    <a:gd name="connsiteY0" fmla="*/ 147623 h 606792"/>
                    <a:gd name="connsiteX1" fmla="*/ 284868 w 607709"/>
                    <a:gd name="connsiteY1" fmla="*/ 163382 h 606792"/>
                    <a:gd name="connsiteX2" fmla="*/ 273720 w 607709"/>
                    <a:gd name="connsiteY2" fmla="*/ 241221 h 606792"/>
                    <a:gd name="connsiteX3" fmla="*/ 231676 w 607709"/>
                    <a:gd name="connsiteY3" fmla="*/ 257776 h 606792"/>
                    <a:gd name="connsiteX4" fmla="*/ 195046 w 607709"/>
                    <a:gd name="connsiteY4" fmla="*/ 242017 h 606792"/>
                    <a:gd name="connsiteX5" fmla="*/ 206194 w 607709"/>
                    <a:gd name="connsiteY5" fmla="*/ 164178 h 606792"/>
                    <a:gd name="connsiteX6" fmla="*/ 248238 w 607709"/>
                    <a:gd name="connsiteY6" fmla="*/ 147623 h 606792"/>
                    <a:gd name="connsiteX7" fmla="*/ 258762 w 607709"/>
                    <a:gd name="connsiteY7" fmla="*/ 67934 h 606792"/>
                    <a:gd name="connsiteX8" fmla="*/ 134002 w 607709"/>
                    <a:gd name="connsiteY8" fmla="*/ 133799 h 606792"/>
                    <a:gd name="connsiteX9" fmla="*/ 81421 w 607709"/>
                    <a:gd name="connsiteY9" fmla="*/ 212871 h 606792"/>
                    <a:gd name="connsiteX10" fmla="*/ 120936 w 607709"/>
                    <a:gd name="connsiteY10" fmla="*/ 196802 h 606792"/>
                    <a:gd name="connsiteX11" fmla="*/ 147227 w 607709"/>
                    <a:gd name="connsiteY11" fmla="*/ 283987 h 606792"/>
                    <a:gd name="connsiteX12" fmla="*/ 159177 w 607709"/>
                    <a:gd name="connsiteY12" fmla="*/ 295601 h 606792"/>
                    <a:gd name="connsiteX13" fmla="*/ 104525 w 607709"/>
                    <a:gd name="connsiteY13" fmla="*/ 437196 h 606792"/>
                    <a:gd name="connsiteX14" fmla="*/ 134002 w 607709"/>
                    <a:gd name="connsiteY14" fmla="*/ 472993 h 606792"/>
                    <a:gd name="connsiteX15" fmla="*/ 303854 w 607709"/>
                    <a:gd name="connsiteY15" fmla="*/ 543154 h 606792"/>
                    <a:gd name="connsiteX16" fmla="*/ 357551 w 607709"/>
                    <a:gd name="connsiteY16" fmla="*/ 537267 h 606792"/>
                    <a:gd name="connsiteX17" fmla="*/ 238527 w 607709"/>
                    <a:gd name="connsiteY17" fmla="*/ 321215 h 606792"/>
                    <a:gd name="connsiteX18" fmla="*/ 315805 w 607709"/>
                    <a:gd name="connsiteY18" fmla="*/ 289078 h 606792"/>
                    <a:gd name="connsiteX19" fmla="*/ 358666 w 607709"/>
                    <a:gd name="connsiteY19" fmla="*/ 211121 h 606792"/>
                    <a:gd name="connsiteX20" fmla="*/ 359622 w 607709"/>
                    <a:gd name="connsiteY20" fmla="*/ 187256 h 606792"/>
                    <a:gd name="connsiteX21" fmla="*/ 536645 w 607709"/>
                    <a:gd name="connsiteY21" fmla="*/ 244372 h 606792"/>
                    <a:gd name="connsiteX22" fmla="*/ 473707 w 607709"/>
                    <a:gd name="connsiteY22" fmla="*/ 133799 h 606792"/>
                    <a:gd name="connsiteX23" fmla="*/ 383204 w 607709"/>
                    <a:gd name="connsiteY23" fmla="*/ 77002 h 606792"/>
                    <a:gd name="connsiteX24" fmla="*/ 325843 w 607709"/>
                    <a:gd name="connsiteY24" fmla="*/ 114390 h 606792"/>
                    <a:gd name="connsiteX25" fmla="*/ 250317 w 607709"/>
                    <a:gd name="connsiteY25" fmla="*/ 84162 h 606792"/>
                    <a:gd name="connsiteX26" fmla="*/ 258762 w 607709"/>
                    <a:gd name="connsiteY26" fmla="*/ 67934 h 606792"/>
                    <a:gd name="connsiteX27" fmla="*/ 303854 w 607709"/>
                    <a:gd name="connsiteY27" fmla="*/ 0 h 606792"/>
                    <a:gd name="connsiteX28" fmla="*/ 607709 w 607709"/>
                    <a:gd name="connsiteY28" fmla="*/ 303396 h 606792"/>
                    <a:gd name="connsiteX29" fmla="*/ 303854 w 607709"/>
                    <a:gd name="connsiteY29" fmla="*/ 606792 h 606792"/>
                    <a:gd name="connsiteX30" fmla="*/ 0 w 607709"/>
                    <a:gd name="connsiteY30" fmla="*/ 303396 h 606792"/>
                    <a:gd name="connsiteX31" fmla="*/ 303854 w 607709"/>
                    <a:gd name="connsiteY31" fmla="*/ 0 h 60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709" h="606792">
                      <a:moveTo>
                        <a:pt x="248238" y="147623"/>
                      </a:moveTo>
                      <a:cubicBezTo>
                        <a:pt x="262253" y="147623"/>
                        <a:pt x="275631" y="152876"/>
                        <a:pt x="284868" y="163382"/>
                      </a:cubicBezTo>
                      <a:cubicBezTo>
                        <a:pt x="303501" y="184712"/>
                        <a:pt x="298564" y="219573"/>
                        <a:pt x="273720" y="241221"/>
                      </a:cubicBezTo>
                      <a:cubicBezTo>
                        <a:pt x="261298" y="252205"/>
                        <a:pt x="246009" y="257776"/>
                        <a:pt x="231676" y="257776"/>
                      </a:cubicBezTo>
                      <a:cubicBezTo>
                        <a:pt x="217502" y="257776"/>
                        <a:pt x="204283" y="252523"/>
                        <a:pt x="195046" y="242017"/>
                      </a:cubicBezTo>
                      <a:cubicBezTo>
                        <a:pt x="176413" y="220687"/>
                        <a:pt x="181350" y="185827"/>
                        <a:pt x="206194" y="164178"/>
                      </a:cubicBezTo>
                      <a:cubicBezTo>
                        <a:pt x="218616" y="153195"/>
                        <a:pt x="233905" y="147623"/>
                        <a:pt x="248238" y="147623"/>
                      </a:cubicBezTo>
                      <a:close/>
                      <a:moveTo>
                        <a:pt x="258762" y="67934"/>
                      </a:moveTo>
                      <a:cubicBezTo>
                        <a:pt x="211758" y="76684"/>
                        <a:pt x="168578" y="99435"/>
                        <a:pt x="134002" y="133799"/>
                      </a:cubicBezTo>
                      <a:cubicBezTo>
                        <a:pt x="111057" y="156869"/>
                        <a:pt x="93212" y="183756"/>
                        <a:pt x="81421" y="212871"/>
                      </a:cubicBezTo>
                      <a:cubicBezTo>
                        <a:pt x="92096" y="206984"/>
                        <a:pt x="105321" y="201098"/>
                        <a:pt x="120936" y="196802"/>
                      </a:cubicBezTo>
                      <a:cubicBezTo>
                        <a:pt x="117112" y="228780"/>
                        <a:pt x="126513" y="260440"/>
                        <a:pt x="147227" y="283987"/>
                      </a:cubicBezTo>
                      <a:cubicBezTo>
                        <a:pt x="150892" y="288123"/>
                        <a:pt x="154875" y="291941"/>
                        <a:pt x="159177" y="295601"/>
                      </a:cubicBezTo>
                      <a:cubicBezTo>
                        <a:pt x="131134" y="327579"/>
                        <a:pt x="103569" y="374989"/>
                        <a:pt x="104525" y="437196"/>
                      </a:cubicBezTo>
                      <a:cubicBezTo>
                        <a:pt x="113129" y="449924"/>
                        <a:pt x="123008" y="461856"/>
                        <a:pt x="134002" y="472993"/>
                      </a:cubicBezTo>
                      <a:cubicBezTo>
                        <a:pt x="179413" y="518335"/>
                        <a:pt x="239801" y="543154"/>
                        <a:pt x="303854" y="543154"/>
                      </a:cubicBezTo>
                      <a:cubicBezTo>
                        <a:pt x="322178" y="543154"/>
                        <a:pt x="340024" y="541245"/>
                        <a:pt x="357551" y="537267"/>
                      </a:cubicBezTo>
                      <a:cubicBezTo>
                        <a:pt x="276767" y="459151"/>
                        <a:pt x="247768" y="379603"/>
                        <a:pt x="238527" y="321215"/>
                      </a:cubicBezTo>
                      <a:cubicBezTo>
                        <a:pt x="266729" y="319624"/>
                        <a:pt x="293816" y="308328"/>
                        <a:pt x="315805" y="289078"/>
                      </a:cubicBezTo>
                      <a:cubicBezTo>
                        <a:pt x="339227" y="268554"/>
                        <a:pt x="354523" y="240872"/>
                        <a:pt x="358666" y="211121"/>
                      </a:cubicBezTo>
                      <a:cubicBezTo>
                        <a:pt x="359782" y="203166"/>
                        <a:pt x="360100" y="195052"/>
                        <a:pt x="359622" y="187256"/>
                      </a:cubicBezTo>
                      <a:cubicBezTo>
                        <a:pt x="417461" y="187893"/>
                        <a:pt x="489481" y="199347"/>
                        <a:pt x="536645" y="244372"/>
                      </a:cubicBezTo>
                      <a:cubicBezTo>
                        <a:pt x="526288" y="202848"/>
                        <a:pt x="504778" y="164824"/>
                        <a:pt x="473707" y="133799"/>
                      </a:cubicBezTo>
                      <a:cubicBezTo>
                        <a:pt x="447735" y="107867"/>
                        <a:pt x="416824" y="88616"/>
                        <a:pt x="383204" y="77002"/>
                      </a:cubicBezTo>
                      <a:cubicBezTo>
                        <a:pt x="366633" y="84002"/>
                        <a:pt x="345919" y="95616"/>
                        <a:pt x="325843" y="114390"/>
                      </a:cubicBezTo>
                      <a:cubicBezTo>
                        <a:pt x="305767" y="95457"/>
                        <a:pt x="278839" y="84639"/>
                        <a:pt x="250317" y="84162"/>
                      </a:cubicBezTo>
                      <a:cubicBezTo>
                        <a:pt x="252548" y="78593"/>
                        <a:pt x="255416" y="73184"/>
                        <a:pt x="258762" y="67934"/>
                      </a:cubicBezTo>
                      <a:close/>
                      <a:moveTo>
                        <a:pt x="303854" y="0"/>
                      </a:moveTo>
                      <a:cubicBezTo>
                        <a:pt x="471636" y="0"/>
                        <a:pt x="607709" y="135868"/>
                        <a:pt x="607709" y="303396"/>
                      </a:cubicBezTo>
                      <a:cubicBezTo>
                        <a:pt x="607709" y="470924"/>
                        <a:pt x="471636" y="606792"/>
                        <a:pt x="303854" y="606792"/>
                      </a:cubicBezTo>
                      <a:cubicBezTo>
                        <a:pt x="136073" y="606792"/>
                        <a:pt x="0" y="470924"/>
                        <a:pt x="0" y="303396"/>
                      </a:cubicBezTo>
                      <a:cubicBezTo>
                        <a:pt x="0" y="135868"/>
                        <a:pt x="136073" y="0"/>
                        <a:pt x="303854" y="0"/>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nvGrpSpPr>
                <p:cNvPr id="12" name="组合 11"/>
                <p:cNvGrpSpPr/>
                <p:nvPr/>
              </p:nvGrpSpPr>
              <p:grpSpPr>
                <a:xfrm>
                  <a:off x="4656693" y="4609260"/>
                  <a:ext cx="2865915" cy="1294895"/>
                  <a:chOff x="1372710" y="4743955"/>
                  <a:chExt cx="2626783" cy="1294895"/>
                </a:xfrm>
              </p:grpSpPr>
              <p:sp>
                <p:nvSpPr>
                  <p:cNvPr id="16" name="Bullet2"/>
                  <p:cNvSpPr txBox="1"/>
                  <p:nvPr/>
                </p:nvSpPr>
                <p:spPr>
                  <a:xfrm>
                    <a:off x="1372710" y="4743955"/>
                    <a:ext cx="2626783" cy="417624"/>
                  </a:xfrm>
                  <a:prstGeom prst="rect">
                    <a:avLst/>
                  </a:prstGeom>
                  <a:noFill/>
                </p:spPr>
                <p:txBody>
                  <a:bodyPr wrap="square" lIns="91440" tIns="45720" rIns="91440" bIns="45720" rtlCol="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dirty="0"/>
                      <a:t>户外活动区域</a:t>
                    </a:r>
                    <a:endParaRPr lang="en-US" dirty="0"/>
                  </a:p>
                </p:txBody>
              </p:sp>
              <p:sp>
                <p:nvSpPr>
                  <p:cNvPr id="17" name="Text2"/>
                  <p:cNvSpPr/>
                  <p:nvPr/>
                </p:nvSpPr>
                <p:spPr bwMode="auto">
                  <a:xfrm>
                    <a:off x="1372710" y="5161581"/>
                    <a:ext cx="2626783" cy="877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200" dirty="0"/>
                      <a:t>描述邮轮上的户外活动区，包括游泳池、滑水道和运动场地，为游客提供多样化的户外娱乐选择，满足不同年龄段的需求。</a:t>
                    </a:r>
                    <a:endParaRPr lang="en-US" dirty="0"/>
                  </a:p>
                </p:txBody>
              </p:sp>
            </p:grpSp>
          </p:grpSp>
          <p:grpSp>
            <p:nvGrpSpPr>
              <p:cNvPr id="24" name="组合 23"/>
              <p:cNvGrpSpPr/>
              <p:nvPr/>
            </p:nvGrpSpPr>
            <p:grpSpPr>
              <a:xfrm>
                <a:off x="8123793" y="2867025"/>
                <a:ext cx="2865915" cy="3037130"/>
                <a:chOff x="8123793" y="2867025"/>
                <a:chExt cx="2865915" cy="3037130"/>
              </a:xfrm>
            </p:grpSpPr>
            <p:sp>
              <p:nvSpPr>
                <p:cNvPr id="8" name="Icon3"/>
                <p:cNvSpPr/>
                <p:nvPr/>
              </p:nvSpPr>
              <p:spPr>
                <a:xfrm>
                  <a:off x="9231461" y="2867025"/>
                  <a:ext cx="650579" cy="800100"/>
                </a:xfrm>
                <a:custGeom>
                  <a:avLst/>
                  <a:gdLst>
                    <a:gd name="connsiteX0" fmla="*/ 328006 w 488029"/>
                    <a:gd name="connsiteY0" fmla="*/ 195005 h 600191"/>
                    <a:gd name="connsiteX1" fmla="*/ 340526 w 488029"/>
                    <a:gd name="connsiteY1" fmla="*/ 198695 h 600191"/>
                    <a:gd name="connsiteX2" fmla="*/ 339823 w 488029"/>
                    <a:gd name="connsiteY2" fmla="*/ 204551 h 600191"/>
                    <a:gd name="connsiteX3" fmla="*/ 339119 w 488029"/>
                    <a:gd name="connsiteY3" fmla="*/ 204786 h 600191"/>
                    <a:gd name="connsiteX4" fmla="*/ 339119 w 488029"/>
                    <a:gd name="connsiteY4" fmla="*/ 209002 h 600191"/>
                    <a:gd name="connsiteX5" fmla="*/ 333958 w 488029"/>
                    <a:gd name="connsiteY5" fmla="*/ 209705 h 600191"/>
                    <a:gd name="connsiteX6" fmla="*/ 333489 w 488029"/>
                    <a:gd name="connsiteY6" fmla="*/ 205957 h 600191"/>
                    <a:gd name="connsiteX7" fmla="*/ 328094 w 488029"/>
                    <a:gd name="connsiteY7" fmla="*/ 205957 h 600191"/>
                    <a:gd name="connsiteX8" fmla="*/ 315897 w 488029"/>
                    <a:gd name="connsiteY8" fmla="*/ 205723 h 600191"/>
                    <a:gd name="connsiteX9" fmla="*/ 315897 w 488029"/>
                    <a:gd name="connsiteY9" fmla="*/ 217436 h 600191"/>
                    <a:gd name="connsiteX10" fmla="*/ 315897 w 488029"/>
                    <a:gd name="connsiteY10" fmla="*/ 234069 h 600191"/>
                    <a:gd name="connsiteX11" fmla="*/ 329033 w 488029"/>
                    <a:gd name="connsiteY11" fmla="*/ 235943 h 600191"/>
                    <a:gd name="connsiteX12" fmla="*/ 334428 w 488029"/>
                    <a:gd name="connsiteY12" fmla="*/ 218842 h 600191"/>
                    <a:gd name="connsiteX13" fmla="*/ 338650 w 488029"/>
                    <a:gd name="connsiteY13" fmla="*/ 219310 h 600191"/>
                    <a:gd name="connsiteX14" fmla="*/ 332786 w 488029"/>
                    <a:gd name="connsiteY14" fmla="*/ 242268 h 600191"/>
                    <a:gd name="connsiteX15" fmla="*/ 313786 w 488029"/>
                    <a:gd name="connsiteY15" fmla="*/ 240628 h 600191"/>
                    <a:gd name="connsiteX16" fmla="*/ 308156 w 488029"/>
                    <a:gd name="connsiteY16" fmla="*/ 224698 h 600191"/>
                    <a:gd name="connsiteX17" fmla="*/ 310736 w 488029"/>
                    <a:gd name="connsiteY17" fmla="*/ 204083 h 600191"/>
                    <a:gd name="connsiteX18" fmla="*/ 314255 w 488029"/>
                    <a:gd name="connsiteY18" fmla="*/ 196586 h 600191"/>
                    <a:gd name="connsiteX19" fmla="*/ 328006 w 488029"/>
                    <a:gd name="connsiteY19" fmla="*/ 195005 h 600191"/>
                    <a:gd name="connsiteX20" fmla="*/ 325765 w 488029"/>
                    <a:gd name="connsiteY20" fmla="*/ 70982 h 600191"/>
                    <a:gd name="connsiteX21" fmla="*/ 291271 w 488029"/>
                    <a:gd name="connsiteY21" fmla="*/ 115506 h 600191"/>
                    <a:gd name="connsiteX22" fmla="*/ 300891 w 488029"/>
                    <a:gd name="connsiteY22" fmla="*/ 118084 h 600191"/>
                    <a:gd name="connsiteX23" fmla="*/ 304646 w 488029"/>
                    <a:gd name="connsiteY23" fmla="*/ 123005 h 600191"/>
                    <a:gd name="connsiteX24" fmla="*/ 302534 w 488029"/>
                    <a:gd name="connsiteY24" fmla="*/ 160031 h 600191"/>
                    <a:gd name="connsiteX25" fmla="*/ 302065 w 488029"/>
                    <a:gd name="connsiteY25" fmla="*/ 160968 h 600191"/>
                    <a:gd name="connsiteX26" fmla="*/ 301126 w 488029"/>
                    <a:gd name="connsiteY26" fmla="*/ 163312 h 600191"/>
                    <a:gd name="connsiteX27" fmla="*/ 299484 w 488029"/>
                    <a:gd name="connsiteY27" fmla="*/ 187683 h 600191"/>
                    <a:gd name="connsiteX28" fmla="*/ 303238 w 488029"/>
                    <a:gd name="connsiteY28" fmla="*/ 194245 h 600191"/>
                    <a:gd name="connsiteX29" fmla="*/ 304177 w 488029"/>
                    <a:gd name="connsiteY29" fmla="*/ 245097 h 600191"/>
                    <a:gd name="connsiteX30" fmla="*/ 299484 w 488029"/>
                    <a:gd name="connsiteY30" fmla="*/ 258454 h 600191"/>
                    <a:gd name="connsiteX31" fmla="*/ 284466 w 488029"/>
                    <a:gd name="connsiteY31" fmla="*/ 259392 h 600191"/>
                    <a:gd name="connsiteX32" fmla="*/ 295025 w 488029"/>
                    <a:gd name="connsiteY32" fmla="*/ 286341 h 600191"/>
                    <a:gd name="connsiteX33" fmla="*/ 296668 w 488029"/>
                    <a:gd name="connsiteY33" fmla="*/ 289153 h 600191"/>
                    <a:gd name="connsiteX34" fmla="*/ 297841 w 488029"/>
                    <a:gd name="connsiteY34" fmla="*/ 315868 h 600191"/>
                    <a:gd name="connsiteX35" fmla="*/ 283762 w 488029"/>
                    <a:gd name="connsiteY35" fmla="*/ 326647 h 600191"/>
                    <a:gd name="connsiteX36" fmla="*/ 258888 w 488029"/>
                    <a:gd name="connsiteY36" fmla="*/ 302745 h 600191"/>
                    <a:gd name="connsiteX37" fmla="*/ 243166 w 488029"/>
                    <a:gd name="connsiteY37" fmla="*/ 268297 h 600191"/>
                    <a:gd name="connsiteX38" fmla="*/ 246451 w 488029"/>
                    <a:gd name="connsiteY38" fmla="*/ 264079 h 600191"/>
                    <a:gd name="connsiteX39" fmla="*/ 249033 w 488029"/>
                    <a:gd name="connsiteY39" fmla="*/ 261735 h 600191"/>
                    <a:gd name="connsiteX40" fmla="*/ 253960 w 488029"/>
                    <a:gd name="connsiteY40" fmla="*/ 260564 h 600191"/>
                    <a:gd name="connsiteX41" fmla="*/ 232138 w 488029"/>
                    <a:gd name="connsiteY41" fmla="*/ 235255 h 600191"/>
                    <a:gd name="connsiteX42" fmla="*/ 210315 w 488029"/>
                    <a:gd name="connsiteY42" fmla="*/ 254939 h 600191"/>
                    <a:gd name="connsiteX43" fmla="*/ 215477 w 488029"/>
                    <a:gd name="connsiteY43" fmla="*/ 261267 h 600191"/>
                    <a:gd name="connsiteX44" fmla="*/ 220405 w 488029"/>
                    <a:gd name="connsiteY44" fmla="*/ 267594 h 600191"/>
                    <a:gd name="connsiteX45" fmla="*/ 218762 w 488029"/>
                    <a:gd name="connsiteY45" fmla="*/ 361798 h 600191"/>
                    <a:gd name="connsiteX46" fmla="*/ 209845 w 488029"/>
                    <a:gd name="connsiteY46" fmla="*/ 365314 h 600191"/>
                    <a:gd name="connsiteX47" fmla="*/ 183329 w 488029"/>
                    <a:gd name="connsiteY47" fmla="*/ 360392 h 600191"/>
                    <a:gd name="connsiteX48" fmla="*/ 167373 w 488029"/>
                    <a:gd name="connsiteY48" fmla="*/ 328053 h 600191"/>
                    <a:gd name="connsiteX49" fmla="*/ 151885 w 488029"/>
                    <a:gd name="connsiteY49" fmla="*/ 347504 h 600191"/>
                    <a:gd name="connsiteX50" fmla="*/ 145315 w 488029"/>
                    <a:gd name="connsiteY50" fmla="*/ 357580 h 600191"/>
                    <a:gd name="connsiteX51" fmla="*/ 155405 w 488029"/>
                    <a:gd name="connsiteY51" fmla="*/ 358518 h 600191"/>
                    <a:gd name="connsiteX52" fmla="*/ 159629 w 488029"/>
                    <a:gd name="connsiteY52" fmla="*/ 363908 h 600191"/>
                    <a:gd name="connsiteX53" fmla="*/ 160802 w 488029"/>
                    <a:gd name="connsiteY53" fmla="*/ 366720 h 600191"/>
                    <a:gd name="connsiteX54" fmla="*/ 162210 w 488029"/>
                    <a:gd name="connsiteY54" fmla="*/ 424602 h 600191"/>
                    <a:gd name="connsiteX55" fmla="*/ 155405 w 488029"/>
                    <a:gd name="connsiteY55" fmla="*/ 450848 h 600191"/>
                    <a:gd name="connsiteX56" fmla="*/ 99792 w 488029"/>
                    <a:gd name="connsiteY56" fmla="*/ 449910 h 600191"/>
                    <a:gd name="connsiteX57" fmla="*/ 97446 w 488029"/>
                    <a:gd name="connsiteY57" fmla="*/ 445692 h 600191"/>
                    <a:gd name="connsiteX58" fmla="*/ 105893 w 488029"/>
                    <a:gd name="connsiteY58" fmla="*/ 395778 h 600191"/>
                    <a:gd name="connsiteX59" fmla="*/ 102608 w 488029"/>
                    <a:gd name="connsiteY59" fmla="*/ 350784 h 600191"/>
                    <a:gd name="connsiteX60" fmla="*/ 107536 w 488029"/>
                    <a:gd name="connsiteY60" fmla="*/ 345629 h 600191"/>
                    <a:gd name="connsiteX61" fmla="*/ 111994 w 488029"/>
                    <a:gd name="connsiteY61" fmla="*/ 344223 h 600191"/>
                    <a:gd name="connsiteX62" fmla="*/ 114341 w 488029"/>
                    <a:gd name="connsiteY62" fmla="*/ 344457 h 600191"/>
                    <a:gd name="connsiteX63" fmla="*/ 102139 w 488029"/>
                    <a:gd name="connsiteY63" fmla="*/ 327350 h 600191"/>
                    <a:gd name="connsiteX64" fmla="*/ 82662 w 488029"/>
                    <a:gd name="connsiteY64" fmla="*/ 303916 h 600191"/>
                    <a:gd name="connsiteX65" fmla="*/ 45821 w 488029"/>
                    <a:gd name="connsiteY65" fmla="*/ 346566 h 600191"/>
                    <a:gd name="connsiteX66" fmla="*/ 50515 w 488029"/>
                    <a:gd name="connsiteY66" fmla="*/ 350784 h 600191"/>
                    <a:gd name="connsiteX67" fmla="*/ 51453 w 488029"/>
                    <a:gd name="connsiteY67" fmla="*/ 354300 h 600191"/>
                    <a:gd name="connsiteX68" fmla="*/ 51688 w 488029"/>
                    <a:gd name="connsiteY68" fmla="*/ 376562 h 600191"/>
                    <a:gd name="connsiteX69" fmla="*/ 49576 w 488029"/>
                    <a:gd name="connsiteY69" fmla="*/ 399527 h 600191"/>
                    <a:gd name="connsiteX70" fmla="*/ 59431 w 488029"/>
                    <a:gd name="connsiteY70" fmla="*/ 401168 h 600191"/>
                    <a:gd name="connsiteX71" fmla="*/ 62717 w 488029"/>
                    <a:gd name="connsiteY71" fmla="*/ 407963 h 600191"/>
                    <a:gd name="connsiteX72" fmla="*/ 66236 w 488029"/>
                    <a:gd name="connsiteY72" fmla="*/ 433975 h 600191"/>
                    <a:gd name="connsiteX73" fmla="*/ 62482 w 488029"/>
                    <a:gd name="connsiteY73" fmla="*/ 452019 h 600191"/>
                    <a:gd name="connsiteX74" fmla="*/ 61074 w 488029"/>
                    <a:gd name="connsiteY74" fmla="*/ 455535 h 600191"/>
                    <a:gd name="connsiteX75" fmla="*/ 35027 w 488029"/>
                    <a:gd name="connsiteY75" fmla="*/ 459050 h 600191"/>
                    <a:gd name="connsiteX76" fmla="*/ 10623 w 488029"/>
                    <a:gd name="connsiteY76" fmla="*/ 457878 h 600191"/>
                    <a:gd name="connsiteX77" fmla="*/ 11092 w 488029"/>
                    <a:gd name="connsiteY77" fmla="*/ 526071 h 600191"/>
                    <a:gd name="connsiteX78" fmla="*/ 8511 w 488029"/>
                    <a:gd name="connsiteY78" fmla="*/ 586765 h 600191"/>
                    <a:gd name="connsiteX79" fmla="*/ 90406 w 488029"/>
                    <a:gd name="connsiteY79" fmla="*/ 586062 h 600191"/>
                    <a:gd name="connsiteX80" fmla="*/ 192950 w 488029"/>
                    <a:gd name="connsiteY80" fmla="*/ 583250 h 600191"/>
                    <a:gd name="connsiteX81" fmla="*/ 243401 w 488029"/>
                    <a:gd name="connsiteY81" fmla="*/ 485061 h 600191"/>
                    <a:gd name="connsiteX82" fmla="*/ 304411 w 488029"/>
                    <a:gd name="connsiteY82" fmla="*/ 584656 h 600191"/>
                    <a:gd name="connsiteX83" fmla="*/ 477352 w 488029"/>
                    <a:gd name="connsiteY83" fmla="*/ 579500 h 600191"/>
                    <a:gd name="connsiteX84" fmla="*/ 475475 w 488029"/>
                    <a:gd name="connsiteY84" fmla="*/ 493732 h 600191"/>
                    <a:gd name="connsiteX85" fmla="*/ 475475 w 488029"/>
                    <a:gd name="connsiteY85" fmla="*/ 415462 h 600191"/>
                    <a:gd name="connsiteX86" fmla="*/ 473363 w 488029"/>
                    <a:gd name="connsiteY86" fmla="*/ 405620 h 600191"/>
                    <a:gd name="connsiteX87" fmla="*/ 443093 w 488029"/>
                    <a:gd name="connsiteY87" fmla="*/ 388045 h 600191"/>
                    <a:gd name="connsiteX88" fmla="*/ 448725 w 488029"/>
                    <a:gd name="connsiteY88" fmla="*/ 340239 h 600191"/>
                    <a:gd name="connsiteX89" fmla="*/ 452010 w 488029"/>
                    <a:gd name="connsiteY89" fmla="*/ 333209 h 600191"/>
                    <a:gd name="connsiteX90" fmla="*/ 460223 w 488029"/>
                    <a:gd name="connsiteY90" fmla="*/ 332272 h 600191"/>
                    <a:gd name="connsiteX91" fmla="*/ 437930 w 488029"/>
                    <a:gd name="connsiteY91" fmla="*/ 302276 h 600191"/>
                    <a:gd name="connsiteX92" fmla="*/ 413292 w 488029"/>
                    <a:gd name="connsiteY92" fmla="*/ 321492 h 600191"/>
                    <a:gd name="connsiteX93" fmla="*/ 399212 w 488029"/>
                    <a:gd name="connsiteY93" fmla="*/ 340708 h 600191"/>
                    <a:gd name="connsiteX94" fmla="*/ 406487 w 488029"/>
                    <a:gd name="connsiteY94" fmla="*/ 340708 h 600191"/>
                    <a:gd name="connsiteX95" fmla="*/ 410006 w 488029"/>
                    <a:gd name="connsiteY95" fmla="*/ 343520 h 600191"/>
                    <a:gd name="connsiteX96" fmla="*/ 417515 w 488029"/>
                    <a:gd name="connsiteY96" fmla="*/ 397418 h 600191"/>
                    <a:gd name="connsiteX97" fmla="*/ 412822 w 488029"/>
                    <a:gd name="connsiteY97" fmla="*/ 404917 h 600191"/>
                    <a:gd name="connsiteX98" fmla="*/ 359086 w 488029"/>
                    <a:gd name="connsiteY98" fmla="*/ 403277 h 600191"/>
                    <a:gd name="connsiteX99" fmla="*/ 355801 w 488029"/>
                    <a:gd name="connsiteY99" fmla="*/ 400230 h 600191"/>
                    <a:gd name="connsiteX100" fmla="*/ 354863 w 488029"/>
                    <a:gd name="connsiteY100" fmla="*/ 344457 h 600191"/>
                    <a:gd name="connsiteX101" fmla="*/ 351577 w 488029"/>
                    <a:gd name="connsiteY101" fmla="*/ 294308 h 600191"/>
                    <a:gd name="connsiteX102" fmla="*/ 351343 w 488029"/>
                    <a:gd name="connsiteY102" fmla="*/ 292668 h 600191"/>
                    <a:gd name="connsiteX103" fmla="*/ 364718 w 488029"/>
                    <a:gd name="connsiteY103" fmla="*/ 268765 h 600191"/>
                    <a:gd name="connsiteX104" fmla="*/ 353220 w 488029"/>
                    <a:gd name="connsiteY104" fmla="*/ 255174 h 600191"/>
                    <a:gd name="connsiteX105" fmla="*/ 348762 w 488029"/>
                    <a:gd name="connsiteY105" fmla="*/ 249550 h 600191"/>
                    <a:gd name="connsiteX106" fmla="*/ 349231 w 488029"/>
                    <a:gd name="connsiteY106" fmla="*/ 194714 h 600191"/>
                    <a:gd name="connsiteX107" fmla="*/ 350639 w 488029"/>
                    <a:gd name="connsiteY107" fmla="*/ 190261 h 600191"/>
                    <a:gd name="connsiteX108" fmla="*/ 357444 w 488029"/>
                    <a:gd name="connsiteY108" fmla="*/ 177841 h 600191"/>
                    <a:gd name="connsiteX109" fmla="*/ 343834 w 488029"/>
                    <a:gd name="connsiteY109" fmla="*/ 166358 h 600191"/>
                    <a:gd name="connsiteX110" fmla="*/ 339141 w 488029"/>
                    <a:gd name="connsiteY110" fmla="*/ 160031 h 600191"/>
                    <a:gd name="connsiteX111" fmla="*/ 341487 w 488029"/>
                    <a:gd name="connsiteY111" fmla="*/ 121365 h 600191"/>
                    <a:gd name="connsiteX112" fmla="*/ 348762 w 488029"/>
                    <a:gd name="connsiteY112" fmla="*/ 112929 h 600191"/>
                    <a:gd name="connsiteX113" fmla="*/ 353455 w 488029"/>
                    <a:gd name="connsiteY113" fmla="*/ 113163 h 600191"/>
                    <a:gd name="connsiteX114" fmla="*/ 325765 w 488029"/>
                    <a:gd name="connsiteY114" fmla="*/ 70982 h 600191"/>
                    <a:gd name="connsiteX115" fmla="*/ 337498 w 488029"/>
                    <a:gd name="connsiteY115" fmla="*/ 15678 h 600191"/>
                    <a:gd name="connsiteX116" fmla="*/ 337029 w 488029"/>
                    <a:gd name="connsiteY116" fmla="*/ 22942 h 600191"/>
                    <a:gd name="connsiteX117" fmla="*/ 347119 w 488029"/>
                    <a:gd name="connsiteY117" fmla="*/ 24817 h 600191"/>
                    <a:gd name="connsiteX118" fmla="*/ 349465 w 488029"/>
                    <a:gd name="connsiteY118" fmla="*/ 25051 h 600191"/>
                    <a:gd name="connsiteX119" fmla="*/ 337498 w 488029"/>
                    <a:gd name="connsiteY119" fmla="*/ 15678 h 600191"/>
                    <a:gd name="connsiteX120" fmla="*/ 332013 w 488029"/>
                    <a:gd name="connsiteY120" fmla="*/ 35 h 600191"/>
                    <a:gd name="connsiteX121" fmla="*/ 337498 w 488029"/>
                    <a:gd name="connsiteY121" fmla="*/ 6304 h 600191"/>
                    <a:gd name="connsiteX122" fmla="*/ 337498 w 488029"/>
                    <a:gd name="connsiteY122" fmla="*/ 8647 h 600191"/>
                    <a:gd name="connsiteX123" fmla="*/ 369177 w 488029"/>
                    <a:gd name="connsiteY123" fmla="*/ 26457 h 600191"/>
                    <a:gd name="connsiteX124" fmla="*/ 368003 w 488029"/>
                    <a:gd name="connsiteY124" fmla="*/ 35597 h 600191"/>
                    <a:gd name="connsiteX125" fmla="*/ 342191 w 488029"/>
                    <a:gd name="connsiteY125" fmla="*/ 37471 h 600191"/>
                    <a:gd name="connsiteX126" fmla="*/ 335621 w 488029"/>
                    <a:gd name="connsiteY126" fmla="*/ 36768 h 600191"/>
                    <a:gd name="connsiteX127" fmla="*/ 330928 w 488029"/>
                    <a:gd name="connsiteY127" fmla="*/ 58562 h 600191"/>
                    <a:gd name="connsiteX128" fmla="*/ 373166 w 488029"/>
                    <a:gd name="connsiteY128" fmla="*/ 117616 h 600191"/>
                    <a:gd name="connsiteX129" fmla="*/ 364483 w 488029"/>
                    <a:gd name="connsiteY129" fmla="*/ 129098 h 600191"/>
                    <a:gd name="connsiteX130" fmla="*/ 350169 w 488029"/>
                    <a:gd name="connsiteY130" fmla="*/ 125817 h 600191"/>
                    <a:gd name="connsiteX131" fmla="*/ 351812 w 488029"/>
                    <a:gd name="connsiteY131" fmla="*/ 155579 h 600191"/>
                    <a:gd name="connsiteX132" fmla="*/ 369880 w 488029"/>
                    <a:gd name="connsiteY132" fmla="*/ 179247 h 600191"/>
                    <a:gd name="connsiteX133" fmla="*/ 357913 w 488029"/>
                    <a:gd name="connsiteY133" fmla="*/ 197057 h 600191"/>
                    <a:gd name="connsiteX134" fmla="*/ 360964 w 488029"/>
                    <a:gd name="connsiteY134" fmla="*/ 244160 h 600191"/>
                    <a:gd name="connsiteX135" fmla="*/ 385837 w 488029"/>
                    <a:gd name="connsiteY135" fmla="*/ 259157 h 600191"/>
                    <a:gd name="connsiteX136" fmla="*/ 363075 w 488029"/>
                    <a:gd name="connsiteY136" fmla="*/ 297589 h 600191"/>
                    <a:gd name="connsiteX137" fmla="*/ 360729 w 488029"/>
                    <a:gd name="connsiteY137" fmla="*/ 298761 h 600191"/>
                    <a:gd name="connsiteX138" fmla="*/ 364718 w 488029"/>
                    <a:gd name="connsiteY138" fmla="*/ 394606 h 600191"/>
                    <a:gd name="connsiteX139" fmla="*/ 409068 w 488029"/>
                    <a:gd name="connsiteY139" fmla="*/ 394372 h 600191"/>
                    <a:gd name="connsiteX140" fmla="*/ 403201 w 488029"/>
                    <a:gd name="connsiteY140" fmla="*/ 348675 h 600191"/>
                    <a:gd name="connsiteX141" fmla="*/ 392407 w 488029"/>
                    <a:gd name="connsiteY141" fmla="*/ 349613 h 600191"/>
                    <a:gd name="connsiteX142" fmla="*/ 388653 w 488029"/>
                    <a:gd name="connsiteY142" fmla="*/ 342817 h 600191"/>
                    <a:gd name="connsiteX143" fmla="*/ 417985 w 488029"/>
                    <a:gd name="connsiteY143" fmla="*/ 295949 h 600191"/>
                    <a:gd name="connsiteX144" fmla="*/ 429248 w 488029"/>
                    <a:gd name="connsiteY144" fmla="*/ 284935 h 600191"/>
                    <a:gd name="connsiteX145" fmla="*/ 430421 w 488029"/>
                    <a:gd name="connsiteY145" fmla="*/ 238301 h 600191"/>
                    <a:gd name="connsiteX146" fmla="*/ 437461 w 488029"/>
                    <a:gd name="connsiteY146" fmla="*/ 239239 h 600191"/>
                    <a:gd name="connsiteX147" fmla="*/ 437930 w 488029"/>
                    <a:gd name="connsiteY147" fmla="*/ 242051 h 600191"/>
                    <a:gd name="connsiteX148" fmla="*/ 461865 w 488029"/>
                    <a:gd name="connsiteY148" fmla="*/ 245800 h 600191"/>
                    <a:gd name="connsiteX149" fmla="*/ 458815 w 488029"/>
                    <a:gd name="connsiteY149" fmla="*/ 257751 h 600191"/>
                    <a:gd name="connsiteX150" fmla="*/ 451540 w 488029"/>
                    <a:gd name="connsiteY150" fmla="*/ 258454 h 600191"/>
                    <a:gd name="connsiteX151" fmla="*/ 443562 w 488029"/>
                    <a:gd name="connsiteY151" fmla="*/ 258220 h 600191"/>
                    <a:gd name="connsiteX152" fmla="*/ 437930 w 488029"/>
                    <a:gd name="connsiteY152" fmla="*/ 257751 h 600191"/>
                    <a:gd name="connsiteX153" fmla="*/ 437696 w 488029"/>
                    <a:gd name="connsiteY153" fmla="*/ 262438 h 600191"/>
                    <a:gd name="connsiteX154" fmla="*/ 436523 w 488029"/>
                    <a:gd name="connsiteY154" fmla="*/ 286575 h 600191"/>
                    <a:gd name="connsiteX155" fmla="*/ 449898 w 488029"/>
                    <a:gd name="connsiteY155" fmla="*/ 300870 h 600191"/>
                    <a:gd name="connsiteX156" fmla="*/ 472894 w 488029"/>
                    <a:gd name="connsiteY156" fmla="*/ 334146 h 600191"/>
                    <a:gd name="connsiteX157" fmla="*/ 469844 w 488029"/>
                    <a:gd name="connsiteY157" fmla="*/ 339302 h 600191"/>
                    <a:gd name="connsiteX158" fmla="*/ 454826 w 488029"/>
                    <a:gd name="connsiteY158" fmla="*/ 341411 h 600191"/>
                    <a:gd name="connsiteX159" fmla="*/ 453183 w 488029"/>
                    <a:gd name="connsiteY159" fmla="*/ 395075 h 600191"/>
                    <a:gd name="connsiteX160" fmla="*/ 477822 w 488029"/>
                    <a:gd name="connsiteY160" fmla="*/ 395309 h 600191"/>
                    <a:gd name="connsiteX161" fmla="*/ 482750 w 488029"/>
                    <a:gd name="connsiteY161" fmla="*/ 398824 h 600191"/>
                    <a:gd name="connsiteX162" fmla="*/ 486035 w 488029"/>
                    <a:gd name="connsiteY162" fmla="*/ 427414 h 600191"/>
                    <a:gd name="connsiteX163" fmla="*/ 487208 w 488029"/>
                    <a:gd name="connsiteY163" fmla="*/ 493732 h 600191"/>
                    <a:gd name="connsiteX164" fmla="*/ 487912 w 488029"/>
                    <a:gd name="connsiteY164" fmla="*/ 580438 h 600191"/>
                    <a:gd name="connsiteX165" fmla="*/ 485096 w 488029"/>
                    <a:gd name="connsiteY165" fmla="*/ 585125 h 600191"/>
                    <a:gd name="connsiteX166" fmla="*/ 480403 w 488029"/>
                    <a:gd name="connsiteY166" fmla="*/ 592623 h 600191"/>
                    <a:gd name="connsiteX167" fmla="*/ 399212 w 488029"/>
                    <a:gd name="connsiteY167" fmla="*/ 596607 h 600191"/>
                    <a:gd name="connsiteX168" fmla="*/ 300187 w 488029"/>
                    <a:gd name="connsiteY168" fmla="*/ 592858 h 600191"/>
                    <a:gd name="connsiteX169" fmla="*/ 296902 w 488029"/>
                    <a:gd name="connsiteY169" fmla="*/ 590046 h 600191"/>
                    <a:gd name="connsiteX170" fmla="*/ 293617 w 488029"/>
                    <a:gd name="connsiteY170" fmla="*/ 586765 h 600191"/>
                    <a:gd name="connsiteX171" fmla="*/ 289393 w 488029"/>
                    <a:gd name="connsiteY171" fmla="*/ 524665 h 600191"/>
                    <a:gd name="connsiteX172" fmla="*/ 230026 w 488029"/>
                    <a:gd name="connsiteY172" fmla="*/ 505449 h 600191"/>
                    <a:gd name="connsiteX173" fmla="*/ 203510 w 488029"/>
                    <a:gd name="connsiteY173" fmla="*/ 592389 h 600191"/>
                    <a:gd name="connsiteX174" fmla="*/ 198816 w 488029"/>
                    <a:gd name="connsiteY174" fmla="*/ 595904 h 600191"/>
                    <a:gd name="connsiteX175" fmla="*/ 198347 w 488029"/>
                    <a:gd name="connsiteY175" fmla="*/ 595904 h 600191"/>
                    <a:gd name="connsiteX176" fmla="*/ 76561 w 488029"/>
                    <a:gd name="connsiteY176" fmla="*/ 595904 h 600191"/>
                    <a:gd name="connsiteX177" fmla="*/ 5226 w 488029"/>
                    <a:gd name="connsiteY177" fmla="*/ 591452 h 600191"/>
                    <a:gd name="connsiteX178" fmla="*/ 3584 w 488029"/>
                    <a:gd name="connsiteY178" fmla="*/ 589577 h 600191"/>
                    <a:gd name="connsiteX179" fmla="*/ 3114 w 488029"/>
                    <a:gd name="connsiteY179" fmla="*/ 588874 h 600191"/>
                    <a:gd name="connsiteX180" fmla="*/ 533 w 488029"/>
                    <a:gd name="connsiteY180" fmla="*/ 515526 h 600191"/>
                    <a:gd name="connsiteX181" fmla="*/ 2645 w 488029"/>
                    <a:gd name="connsiteY181" fmla="*/ 456238 h 600191"/>
                    <a:gd name="connsiteX182" fmla="*/ 4522 w 488029"/>
                    <a:gd name="connsiteY182" fmla="*/ 449442 h 600191"/>
                    <a:gd name="connsiteX183" fmla="*/ 35027 w 488029"/>
                    <a:gd name="connsiteY183" fmla="*/ 444989 h 600191"/>
                    <a:gd name="connsiteX184" fmla="*/ 53800 w 488029"/>
                    <a:gd name="connsiteY184" fmla="*/ 444989 h 600191"/>
                    <a:gd name="connsiteX185" fmla="*/ 52861 w 488029"/>
                    <a:gd name="connsiteY185" fmla="*/ 427414 h 600191"/>
                    <a:gd name="connsiteX186" fmla="*/ 52626 w 488029"/>
                    <a:gd name="connsiteY186" fmla="*/ 412650 h 600191"/>
                    <a:gd name="connsiteX187" fmla="*/ 43240 w 488029"/>
                    <a:gd name="connsiteY187" fmla="*/ 411713 h 600191"/>
                    <a:gd name="connsiteX188" fmla="*/ 40424 w 488029"/>
                    <a:gd name="connsiteY188" fmla="*/ 402105 h 600191"/>
                    <a:gd name="connsiteX189" fmla="*/ 39251 w 488029"/>
                    <a:gd name="connsiteY189" fmla="*/ 376562 h 600191"/>
                    <a:gd name="connsiteX190" fmla="*/ 43006 w 488029"/>
                    <a:gd name="connsiteY190" fmla="*/ 357815 h 600191"/>
                    <a:gd name="connsiteX191" fmla="*/ 31507 w 488029"/>
                    <a:gd name="connsiteY191" fmla="*/ 357112 h 600191"/>
                    <a:gd name="connsiteX192" fmla="*/ 27988 w 488029"/>
                    <a:gd name="connsiteY192" fmla="*/ 343520 h 600191"/>
                    <a:gd name="connsiteX193" fmla="*/ 62951 w 488029"/>
                    <a:gd name="connsiteY193" fmla="*/ 303448 h 600191"/>
                    <a:gd name="connsiteX194" fmla="*/ 78908 w 488029"/>
                    <a:gd name="connsiteY194" fmla="*/ 289622 h 600191"/>
                    <a:gd name="connsiteX195" fmla="*/ 82428 w 488029"/>
                    <a:gd name="connsiteY195" fmla="*/ 236895 h 600191"/>
                    <a:gd name="connsiteX196" fmla="*/ 92987 w 488029"/>
                    <a:gd name="connsiteY196" fmla="*/ 238301 h 600191"/>
                    <a:gd name="connsiteX197" fmla="*/ 92518 w 488029"/>
                    <a:gd name="connsiteY197" fmla="*/ 241816 h 600191"/>
                    <a:gd name="connsiteX198" fmla="*/ 116687 w 488029"/>
                    <a:gd name="connsiteY198" fmla="*/ 252830 h 600191"/>
                    <a:gd name="connsiteX199" fmla="*/ 116687 w 488029"/>
                    <a:gd name="connsiteY199" fmla="*/ 261501 h 600191"/>
                    <a:gd name="connsiteX200" fmla="*/ 99557 w 488029"/>
                    <a:gd name="connsiteY200" fmla="*/ 267594 h 600191"/>
                    <a:gd name="connsiteX201" fmla="*/ 88294 w 488029"/>
                    <a:gd name="connsiteY201" fmla="*/ 270640 h 600191"/>
                    <a:gd name="connsiteX202" fmla="*/ 85478 w 488029"/>
                    <a:gd name="connsiteY202" fmla="*/ 289622 h 600191"/>
                    <a:gd name="connsiteX203" fmla="*/ 106362 w 488029"/>
                    <a:gd name="connsiteY203" fmla="*/ 307900 h 600191"/>
                    <a:gd name="connsiteX204" fmla="*/ 132878 w 488029"/>
                    <a:gd name="connsiteY204" fmla="*/ 347504 h 600191"/>
                    <a:gd name="connsiteX205" fmla="*/ 127481 w 488029"/>
                    <a:gd name="connsiteY205" fmla="*/ 356877 h 600191"/>
                    <a:gd name="connsiteX206" fmla="*/ 115514 w 488029"/>
                    <a:gd name="connsiteY206" fmla="*/ 355471 h 600191"/>
                    <a:gd name="connsiteX207" fmla="*/ 117626 w 488029"/>
                    <a:gd name="connsiteY207" fmla="*/ 400933 h 600191"/>
                    <a:gd name="connsiteX208" fmla="*/ 110586 w 488029"/>
                    <a:gd name="connsiteY208" fmla="*/ 406557 h 600191"/>
                    <a:gd name="connsiteX209" fmla="*/ 105893 w 488029"/>
                    <a:gd name="connsiteY209" fmla="*/ 440537 h 600191"/>
                    <a:gd name="connsiteX210" fmla="*/ 145784 w 488029"/>
                    <a:gd name="connsiteY210" fmla="*/ 433975 h 600191"/>
                    <a:gd name="connsiteX211" fmla="*/ 143438 w 488029"/>
                    <a:gd name="connsiteY211" fmla="*/ 400933 h 600191"/>
                    <a:gd name="connsiteX212" fmla="*/ 147896 w 488029"/>
                    <a:gd name="connsiteY212" fmla="*/ 370703 h 600191"/>
                    <a:gd name="connsiteX213" fmla="*/ 138979 w 488029"/>
                    <a:gd name="connsiteY213" fmla="*/ 355003 h 600191"/>
                    <a:gd name="connsiteX214" fmla="*/ 163149 w 488029"/>
                    <a:gd name="connsiteY214" fmla="*/ 316571 h 600191"/>
                    <a:gd name="connsiteX215" fmla="*/ 169015 w 488029"/>
                    <a:gd name="connsiteY215" fmla="*/ 267359 h 600191"/>
                    <a:gd name="connsiteX216" fmla="*/ 180279 w 488029"/>
                    <a:gd name="connsiteY216" fmla="*/ 270406 h 600191"/>
                    <a:gd name="connsiteX217" fmla="*/ 176524 w 488029"/>
                    <a:gd name="connsiteY217" fmla="*/ 292668 h 600191"/>
                    <a:gd name="connsiteX218" fmla="*/ 173004 w 488029"/>
                    <a:gd name="connsiteY218" fmla="*/ 315399 h 600191"/>
                    <a:gd name="connsiteX219" fmla="*/ 173474 w 488029"/>
                    <a:gd name="connsiteY219" fmla="*/ 315868 h 600191"/>
                    <a:gd name="connsiteX220" fmla="*/ 193654 w 488029"/>
                    <a:gd name="connsiteY220" fmla="*/ 357580 h 600191"/>
                    <a:gd name="connsiteX221" fmla="*/ 207733 w 488029"/>
                    <a:gd name="connsiteY221" fmla="*/ 357346 h 600191"/>
                    <a:gd name="connsiteX222" fmla="*/ 208907 w 488029"/>
                    <a:gd name="connsiteY222" fmla="*/ 317743 h 600191"/>
                    <a:gd name="connsiteX223" fmla="*/ 208907 w 488029"/>
                    <a:gd name="connsiteY223" fmla="*/ 272749 h 600191"/>
                    <a:gd name="connsiteX224" fmla="*/ 198816 w 488029"/>
                    <a:gd name="connsiteY224" fmla="*/ 272046 h 600191"/>
                    <a:gd name="connsiteX225" fmla="*/ 195062 w 488029"/>
                    <a:gd name="connsiteY225" fmla="*/ 263141 h 600191"/>
                    <a:gd name="connsiteX226" fmla="*/ 222047 w 488029"/>
                    <a:gd name="connsiteY226" fmla="*/ 224709 h 600191"/>
                    <a:gd name="connsiteX227" fmla="*/ 222047 w 488029"/>
                    <a:gd name="connsiteY227" fmla="*/ 224241 h 600191"/>
                    <a:gd name="connsiteX228" fmla="*/ 222282 w 488029"/>
                    <a:gd name="connsiteY228" fmla="*/ 198229 h 600191"/>
                    <a:gd name="connsiteX229" fmla="*/ 224863 w 488029"/>
                    <a:gd name="connsiteY229" fmla="*/ 174560 h 600191"/>
                    <a:gd name="connsiteX230" fmla="*/ 235657 w 488029"/>
                    <a:gd name="connsiteY230" fmla="*/ 174560 h 600191"/>
                    <a:gd name="connsiteX231" fmla="*/ 236831 w 488029"/>
                    <a:gd name="connsiteY231" fmla="*/ 180653 h 600191"/>
                    <a:gd name="connsiteX232" fmla="*/ 260765 w 488029"/>
                    <a:gd name="connsiteY232" fmla="*/ 189089 h 600191"/>
                    <a:gd name="connsiteX233" fmla="*/ 260765 w 488029"/>
                    <a:gd name="connsiteY233" fmla="*/ 202213 h 600191"/>
                    <a:gd name="connsiteX234" fmla="*/ 243636 w 488029"/>
                    <a:gd name="connsiteY234" fmla="*/ 206431 h 600191"/>
                    <a:gd name="connsiteX235" fmla="*/ 234484 w 488029"/>
                    <a:gd name="connsiteY235" fmla="*/ 208306 h 600191"/>
                    <a:gd name="connsiteX236" fmla="*/ 233076 w 488029"/>
                    <a:gd name="connsiteY236" fmla="*/ 223303 h 600191"/>
                    <a:gd name="connsiteX237" fmla="*/ 268274 w 488029"/>
                    <a:gd name="connsiteY237" fmla="*/ 261501 h 600191"/>
                    <a:gd name="connsiteX238" fmla="*/ 263816 w 488029"/>
                    <a:gd name="connsiteY238" fmla="*/ 267359 h 600191"/>
                    <a:gd name="connsiteX239" fmla="*/ 252787 w 488029"/>
                    <a:gd name="connsiteY239" fmla="*/ 267828 h 600191"/>
                    <a:gd name="connsiteX240" fmla="*/ 257011 w 488029"/>
                    <a:gd name="connsiteY240" fmla="*/ 273687 h 600191"/>
                    <a:gd name="connsiteX241" fmla="*/ 262877 w 488029"/>
                    <a:gd name="connsiteY241" fmla="*/ 279779 h 600191"/>
                    <a:gd name="connsiteX242" fmla="*/ 263816 w 488029"/>
                    <a:gd name="connsiteY242" fmla="*/ 283998 h 600191"/>
                    <a:gd name="connsiteX243" fmla="*/ 281650 w 488029"/>
                    <a:gd name="connsiteY243" fmla="*/ 308603 h 600191"/>
                    <a:gd name="connsiteX244" fmla="*/ 284466 w 488029"/>
                    <a:gd name="connsiteY244" fmla="*/ 311415 h 600191"/>
                    <a:gd name="connsiteX245" fmla="*/ 284935 w 488029"/>
                    <a:gd name="connsiteY245" fmla="*/ 307666 h 600191"/>
                    <a:gd name="connsiteX246" fmla="*/ 285404 w 488029"/>
                    <a:gd name="connsiteY246" fmla="*/ 290559 h 600191"/>
                    <a:gd name="connsiteX247" fmla="*/ 285874 w 488029"/>
                    <a:gd name="connsiteY247" fmla="*/ 289622 h 600191"/>
                    <a:gd name="connsiteX248" fmla="*/ 271560 w 488029"/>
                    <a:gd name="connsiteY248" fmla="*/ 253533 h 600191"/>
                    <a:gd name="connsiteX249" fmla="*/ 276018 w 488029"/>
                    <a:gd name="connsiteY249" fmla="*/ 247440 h 600191"/>
                    <a:gd name="connsiteX250" fmla="*/ 293148 w 488029"/>
                    <a:gd name="connsiteY250" fmla="*/ 243457 h 600191"/>
                    <a:gd name="connsiteX251" fmla="*/ 292913 w 488029"/>
                    <a:gd name="connsiteY251" fmla="*/ 210180 h 600191"/>
                    <a:gd name="connsiteX252" fmla="*/ 287516 w 488029"/>
                    <a:gd name="connsiteY252" fmla="*/ 194948 h 600191"/>
                    <a:gd name="connsiteX253" fmla="*/ 283292 w 488029"/>
                    <a:gd name="connsiteY253" fmla="*/ 191198 h 600191"/>
                    <a:gd name="connsiteX254" fmla="*/ 292209 w 488029"/>
                    <a:gd name="connsiteY254" fmla="*/ 158156 h 600191"/>
                    <a:gd name="connsiteX255" fmla="*/ 293148 w 488029"/>
                    <a:gd name="connsiteY255" fmla="*/ 157219 h 600191"/>
                    <a:gd name="connsiteX256" fmla="*/ 293617 w 488029"/>
                    <a:gd name="connsiteY256" fmla="*/ 127458 h 600191"/>
                    <a:gd name="connsiteX257" fmla="*/ 278130 w 488029"/>
                    <a:gd name="connsiteY257" fmla="*/ 125349 h 600191"/>
                    <a:gd name="connsiteX258" fmla="*/ 275079 w 488029"/>
                    <a:gd name="connsiteY258" fmla="*/ 114100 h 600191"/>
                    <a:gd name="connsiteX259" fmla="*/ 319430 w 488029"/>
                    <a:gd name="connsiteY259" fmla="*/ 60671 h 600191"/>
                    <a:gd name="connsiteX260" fmla="*/ 319430 w 488029"/>
                    <a:gd name="connsiteY260" fmla="*/ 59265 h 600191"/>
                    <a:gd name="connsiteX261" fmla="*/ 324592 w 488029"/>
                    <a:gd name="connsiteY261" fmla="*/ 4664 h 600191"/>
                    <a:gd name="connsiteX262" fmla="*/ 332013 w 488029"/>
                    <a:gd name="connsiteY262" fmla="*/ 35 h 60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488029" h="600191">
                      <a:moveTo>
                        <a:pt x="328006" y="195005"/>
                      </a:moveTo>
                      <a:cubicBezTo>
                        <a:pt x="332786" y="194771"/>
                        <a:pt x="337360" y="195415"/>
                        <a:pt x="340526" y="198695"/>
                      </a:cubicBezTo>
                      <a:cubicBezTo>
                        <a:pt x="342168" y="200335"/>
                        <a:pt x="341934" y="203380"/>
                        <a:pt x="339823" y="204551"/>
                      </a:cubicBezTo>
                      <a:cubicBezTo>
                        <a:pt x="339588" y="204551"/>
                        <a:pt x="339353" y="204551"/>
                        <a:pt x="339119" y="204786"/>
                      </a:cubicBezTo>
                      <a:cubicBezTo>
                        <a:pt x="339119" y="206191"/>
                        <a:pt x="338884" y="207597"/>
                        <a:pt x="339119" y="209002"/>
                      </a:cubicBezTo>
                      <a:cubicBezTo>
                        <a:pt x="339588" y="211814"/>
                        <a:pt x="334662" y="212282"/>
                        <a:pt x="333958" y="209705"/>
                      </a:cubicBezTo>
                      <a:cubicBezTo>
                        <a:pt x="333724" y="208300"/>
                        <a:pt x="333489" y="207128"/>
                        <a:pt x="333489" y="205957"/>
                      </a:cubicBezTo>
                      <a:cubicBezTo>
                        <a:pt x="331847" y="205957"/>
                        <a:pt x="329971" y="205957"/>
                        <a:pt x="328094" y="205957"/>
                      </a:cubicBezTo>
                      <a:cubicBezTo>
                        <a:pt x="324107" y="205723"/>
                        <a:pt x="320119" y="205957"/>
                        <a:pt x="315897" y="205723"/>
                      </a:cubicBezTo>
                      <a:cubicBezTo>
                        <a:pt x="316131" y="209705"/>
                        <a:pt x="316131" y="213453"/>
                        <a:pt x="315897" y="217436"/>
                      </a:cubicBezTo>
                      <a:cubicBezTo>
                        <a:pt x="315662" y="222590"/>
                        <a:pt x="314255" y="228915"/>
                        <a:pt x="315897" y="234069"/>
                      </a:cubicBezTo>
                      <a:cubicBezTo>
                        <a:pt x="316601" y="236646"/>
                        <a:pt x="325983" y="235943"/>
                        <a:pt x="329033" y="235943"/>
                      </a:cubicBezTo>
                      <a:cubicBezTo>
                        <a:pt x="335835" y="235474"/>
                        <a:pt x="333255" y="223761"/>
                        <a:pt x="334428" y="218842"/>
                      </a:cubicBezTo>
                      <a:cubicBezTo>
                        <a:pt x="335131" y="216265"/>
                        <a:pt x="338415" y="217202"/>
                        <a:pt x="338650" y="219310"/>
                      </a:cubicBezTo>
                      <a:cubicBezTo>
                        <a:pt x="339353" y="226104"/>
                        <a:pt x="340761" y="239223"/>
                        <a:pt x="332786" y="242268"/>
                      </a:cubicBezTo>
                      <a:cubicBezTo>
                        <a:pt x="328329" y="244142"/>
                        <a:pt x="318243" y="242268"/>
                        <a:pt x="313786" y="240628"/>
                      </a:cubicBezTo>
                      <a:cubicBezTo>
                        <a:pt x="308156" y="238754"/>
                        <a:pt x="308391" y="229384"/>
                        <a:pt x="308156" y="224698"/>
                      </a:cubicBezTo>
                      <a:cubicBezTo>
                        <a:pt x="308156" y="217436"/>
                        <a:pt x="309564" y="210877"/>
                        <a:pt x="310736" y="204083"/>
                      </a:cubicBezTo>
                      <a:cubicBezTo>
                        <a:pt x="308860" y="201506"/>
                        <a:pt x="309798" y="197055"/>
                        <a:pt x="314255" y="196586"/>
                      </a:cubicBezTo>
                      <a:cubicBezTo>
                        <a:pt x="318242" y="196352"/>
                        <a:pt x="323227" y="195239"/>
                        <a:pt x="328006" y="195005"/>
                      </a:cubicBezTo>
                      <a:close/>
                      <a:moveTo>
                        <a:pt x="325765" y="70982"/>
                      </a:moveTo>
                      <a:cubicBezTo>
                        <a:pt x="313798" y="85277"/>
                        <a:pt x="302769" y="100743"/>
                        <a:pt x="291271" y="115506"/>
                      </a:cubicBezTo>
                      <a:cubicBezTo>
                        <a:pt x="294790" y="116678"/>
                        <a:pt x="298310" y="117616"/>
                        <a:pt x="300891" y="118084"/>
                      </a:cubicBezTo>
                      <a:cubicBezTo>
                        <a:pt x="303238" y="118553"/>
                        <a:pt x="304411" y="120896"/>
                        <a:pt x="304646" y="123005"/>
                      </a:cubicBezTo>
                      <a:cubicBezTo>
                        <a:pt x="305585" y="135660"/>
                        <a:pt x="303942" y="147611"/>
                        <a:pt x="302534" y="160031"/>
                      </a:cubicBezTo>
                      <a:cubicBezTo>
                        <a:pt x="302299" y="160265"/>
                        <a:pt x="302065" y="160500"/>
                        <a:pt x="302065" y="160968"/>
                      </a:cubicBezTo>
                      <a:cubicBezTo>
                        <a:pt x="302065" y="161672"/>
                        <a:pt x="301830" y="162609"/>
                        <a:pt x="301126" y="163312"/>
                      </a:cubicBezTo>
                      <a:cubicBezTo>
                        <a:pt x="297372" y="168936"/>
                        <a:pt x="284231" y="184403"/>
                        <a:pt x="299484" y="187683"/>
                      </a:cubicBezTo>
                      <a:cubicBezTo>
                        <a:pt x="302534" y="188386"/>
                        <a:pt x="303707" y="191667"/>
                        <a:pt x="303238" y="194245"/>
                      </a:cubicBezTo>
                      <a:cubicBezTo>
                        <a:pt x="300187" y="210180"/>
                        <a:pt x="302299" y="228459"/>
                        <a:pt x="304177" y="245097"/>
                      </a:cubicBezTo>
                      <a:cubicBezTo>
                        <a:pt x="308870" y="249081"/>
                        <a:pt x="307227" y="257751"/>
                        <a:pt x="299484" y="258454"/>
                      </a:cubicBezTo>
                      <a:cubicBezTo>
                        <a:pt x="294321" y="258923"/>
                        <a:pt x="289393" y="258923"/>
                        <a:pt x="284466" y="259392"/>
                      </a:cubicBezTo>
                      <a:cubicBezTo>
                        <a:pt x="285639" y="268765"/>
                        <a:pt x="291271" y="277670"/>
                        <a:pt x="295025" y="286341"/>
                      </a:cubicBezTo>
                      <a:cubicBezTo>
                        <a:pt x="295964" y="287278"/>
                        <a:pt x="296433" y="288216"/>
                        <a:pt x="296668" y="289153"/>
                      </a:cubicBezTo>
                      <a:cubicBezTo>
                        <a:pt x="298310" y="298058"/>
                        <a:pt x="299953" y="306963"/>
                        <a:pt x="297841" y="315868"/>
                      </a:cubicBezTo>
                      <a:cubicBezTo>
                        <a:pt x="296198" y="322195"/>
                        <a:pt x="291036" y="329460"/>
                        <a:pt x="283762" y="326647"/>
                      </a:cubicBezTo>
                      <a:cubicBezTo>
                        <a:pt x="273202" y="322898"/>
                        <a:pt x="265224" y="311415"/>
                        <a:pt x="258888" y="302745"/>
                      </a:cubicBezTo>
                      <a:cubicBezTo>
                        <a:pt x="251614" y="293137"/>
                        <a:pt x="243166" y="280717"/>
                        <a:pt x="243166" y="268297"/>
                      </a:cubicBezTo>
                      <a:cubicBezTo>
                        <a:pt x="243166" y="266422"/>
                        <a:pt x="244574" y="264782"/>
                        <a:pt x="246451" y="264079"/>
                      </a:cubicBezTo>
                      <a:cubicBezTo>
                        <a:pt x="246686" y="262907"/>
                        <a:pt x="247625" y="261735"/>
                        <a:pt x="249033" y="261735"/>
                      </a:cubicBezTo>
                      <a:cubicBezTo>
                        <a:pt x="250675" y="261267"/>
                        <a:pt x="252318" y="260798"/>
                        <a:pt x="253960" y="260564"/>
                      </a:cubicBezTo>
                      <a:cubicBezTo>
                        <a:pt x="246451" y="252596"/>
                        <a:pt x="240585" y="242051"/>
                        <a:pt x="232138" y="235255"/>
                      </a:cubicBezTo>
                      <a:cubicBezTo>
                        <a:pt x="224159" y="228693"/>
                        <a:pt x="213130" y="250487"/>
                        <a:pt x="210315" y="254939"/>
                      </a:cubicBezTo>
                      <a:cubicBezTo>
                        <a:pt x="203979" y="265485"/>
                        <a:pt x="203744" y="261267"/>
                        <a:pt x="215477" y="261267"/>
                      </a:cubicBezTo>
                      <a:cubicBezTo>
                        <a:pt x="218762" y="261267"/>
                        <a:pt x="221109" y="264313"/>
                        <a:pt x="220405" y="267594"/>
                      </a:cubicBezTo>
                      <a:cubicBezTo>
                        <a:pt x="212426" y="297589"/>
                        <a:pt x="222517" y="331100"/>
                        <a:pt x="218762" y="361798"/>
                      </a:cubicBezTo>
                      <a:cubicBezTo>
                        <a:pt x="218058" y="367188"/>
                        <a:pt x="212661" y="368360"/>
                        <a:pt x="209845" y="365314"/>
                      </a:cubicBezTo>
                      <a:cubicBezTo>
                        <a:pt x="200459" y="366017"/>
                        <a:pt x="188726" y="370000"/>
                        <a:pt x="183329" y="360392"/>
                      </a:cubicBezTo>
                      <a:cubicBezTo>
                        <a:pt x="177463" y="349847"/>
                        <a:pt x="172770" y="338833"/>
                        <a:pt x="167373" y="328053"/>
                      </a:cubicBezTo>
                      <a:cubicBezTo>
                        <a:pt x="161741" y="334146"/>
                        <a:pt x="156344" y="340708"/>
                        <a:pt x="151885" y="347504"/>
                      </a:cubicBezTo>
                      <a:cubicBezTo>
                        <a:pt x="149304" y="351253"/>
                        <a:pt x="149539" y="357580"/>
                        <a:pt x="145315" y="357580"/>
                      </a:cubicBezTo>
                      <a:cubicBezTo>
                        <a:pt x="148835" y="357580"/>
                        <a:pt x="152120" y="357815"/>
                        <a:pt x="155405" y="358518"/>
                      </a:cubicBezTo>
                      <a:cubicBezTo>
                        <a:pt x="158456" y="358986"/>
                        <a:pt x="159629" y="361564"/>
                        <a:pt x="159629" y="363908"/>
                      </a:cubicBezTo>
                      <a:cubicBezTo>
                        <a:pt x="160098" y="364845"/>
                        <a:pt x="160568" y="365782"/>
                        <a:pt x="160802" y="366720"/>
                      </a:cubicBezTo>
                      <a:cubicBezTo>
                        <a:pt x="162914" y="385701"/>
                        <a:pt x="162445" y="405386"/>
                        <a:pt x="162210" y="424602"/>
                      </a:cubicBezTo>
                      <a:cubicBezTo>
                        <a:pt x="162210" y="433741"/>
                        <a:pt x="163149" y="444521"/>
                        <a:pt x="155405" y="450848"/>
                      </a:cubicBezTo>
                      <a:cubicBezTo>
                        <a:pt x="142734" y="461159"/>
                        <a:pt x="113402" y="456003"/>
                        <a:pt x="99792" y="449910"/>
                      </a:cubicBezTo>
                      <a:cubicBezTo>
                        <a:pt x="98384" y="449207"/>
                        <a:pt x="97446" y="447333"/>
                        <a:pt x="97446" y="445692"/>
                      </a:cubicBezTo>
                      <a:cubicBezTo>
                        <a:pt x="97211" y="433741"/>
                        <a:pt x="90641" y="400699"/>
                        <a:pt x="105893" y="395778"/>
                      </a:cubicBezTo>
                      <a:cubicBezTo>
                        <a:pt x="104251" y="381014"/>
                        <a:pt x="101200" y="365079"/>
                        <a:pt x="102608" y="350784"/>
                      </a:cubicBezTo>
                      <a:cubicBezTo>
                        <a:pt x="102843" y="347972"/>
                        <a:pt x="104954" y="346098"/>
                        <a:pt x="107536" y="345629"/>
                      </a:cubicBezTo>
                      <a:cubicBezTo>
                        <a:pt x="108474" y="344692"/>
                        <a:pt x="110117" y="343989"/>
                        <a:pt x="111994" y="344223"/>
                      </a:cubicBezTo>
                      <a:lnTo>
                        <a:pt x="114341" y="344457"/>
                      </a:lnTo>
                      <a:cubicBezTo>
                        <a:pt x="110117" y="338833"/>
                        <a:pt x="106128" y="332975"/>
                        <a:pt x="102139" y="327350"/>
                      </a:cubicBezTo>
                      <a:cubicBezTo>
                        <a:pt x="97211" y="320086"/>
                        <a:pt x="91110" y="307666"/>
                        <a:pt x="82662" y="303916"/>
                      </a:cubicBezTo>
                      <a:cubicBezTo>
                        <a:pt x="80550" y="302979"/>
                        <a:pt x="56616" y="332975"/>
                        <a:pt x="45821" y="346566"/>
                      </a:cubicBezTo>
                      <a:cubicBezTo>
                        <a:pt x="47464" y="347738"/>
                        <a:pt x="49107" y="349144"/>
                        <a:pt x="50515" y="350784"/>
                      </a:cubicBezTo>
                      <a:cubicBezTo>
                        <a:pt x="51218" y="351722"/>
                        <a:pt x="51688" y="353128"/>
                        <a:pt x="51453" y="354300"/>
                      </a:cubicBezTo>
                      <a:cubicBezTo>
                        <a:pt x="53565" y="361095"/>
                        <a:pt x="52626" y="369766"/>
                        <a:pt x="51688" y="376562"/>
                      </a:cubicBezTo>
                      <a:cubicBezTo>
                        <a:pt x="50749" y="384061"/>
                        <a:pt x="49811" y="391794"/>
                        <a:pt x="49576" y="399527"/>
                      </a:cubicBezTo>
                      <a:cubicBezTo>
                        <a:pt x="52861" y="399527"/>
                        <a:pt x="56381" y="400230"/>
                        <a:pt x="59431" y="401168"/>
                      </a:cubicBezTo>
                      <a:cubicBezTo>
                        <a:pt x="62482" y="402105"/>
                        <a:pt x="63890" y="405386"/>
                        <a:pt x="62717" y="407963"/>
                      </a:cubicBezTo>
                      <a:cubicBezTo>
                        <a:pt x="66002" y="415228"/>
                        <a:pt x="66471" y="426476"/>
                        <a:pt x="66236" y="433975"/>
                      </a:cubicBezTo>
                      <a:cubicBezTo>
                        <a:pt x="66002" y="440537"/>
                        <a:pt x="65298" y="446630"/>
                        <a:pt x="62482" y="452019"/>
                      </a:cubicBezTo>
                      <a:cubicBezTo>
                        <a:pt x="62247" y="453425"/>
                        <a:pt x="61778" y="454597"/>
                        <a:pt x="61074" y="455535"/>
                      </a:cubicBezTo>
                      <a:cubicBezTo>
                        <a:pt x="54738" y="462565"/>
                        <a:pt x="43710" y="459518"/>
                        <a:pt x="35027" y="459050"/>
                      </a:cubicBezTo>
                      <a:cubicBezTo>
                        <a:pt x="27049" y="458347"/>
                        <a:pt x="18836" y="458112"/>
                        <a:pt x="10623" y="457878"/>
                      </a:cubicBezTo>
                      <a:cubicBezTo>
                        <a:pt x="14612" y="480375"/>
                        <a:pt x="11327" y="503106"/>
                        <a:pt x="11092" y="526071"/>
                      </a:cubicBezTo>
                      <a:cubicBezTo>
                        <a:pt x="10858" y="546224"/>
                        <a:pt x="11796" y="566846"/>
                        <a:pt x="8511" y="586765"/>
                      </a:cubicBezTo>
                      <a:cubicBezTo>
                        <a:pt x="28457" y="575517"/>
                        <a:pt x="68818" y="587702"/>
                        <a:pt x="90406" y="586062"/>
                      </a:cubicBezTo>
                      <a:cubicBezTo>
                        <a:pt x="124666" y="583719"/>
                        <a:pt x="158925" y="585593"/>
                        <a:pt x="192950" y="583250"/>
                      </a:cubicBezTo>
                      <a:cubicBezTo>
                        <a:pt x="188961" y="543412"/>
                        <a:pt x="197878" y="494201"/>
                        <a:pt x="243401" y="485061"/>
                      </a:cubicBezTo>
                      <a:cubicBezTo>
                        <a:pt x="306289" y="472641"/>
                        <a:pt x="313798" y="537788"/>
                        <a:pt x="304411" y="584656"/>
                      </a:cubicBezTo>
                      <a:cubicBezTo>
                        <a:pt x="361902" y="581375"/>
                        <a:pt x="419862" y="586296"/>
                        <a:pt x="477352" y="579500"/>
                      </a:cubicBezTo>
                      <a:cubicBezTo>
                        <a:pt x="471721" y="551380"/>
                        <a:pt x="474537" y="522321"/>
                        <a:pt x="475475" y="493732"/>
                      </a:cubicBezTo>
                      <a:cubicBezTo>
                        <a:pt x="476414" y="467486"/>
                        <a:pt x="475241" y="441474"/>
                        <a:pt x="475475" y="415462"/>
                      </a:cubicBezTo>
                      <a:cubicBezTo>
                        <a:pt x="474537" y="412182"/>
                        <a:pt x="473833" y="409135"/>
                        <a:pt x="473363" y="405620"/>
                      </a:cubicBezTo>
                      <a:cubicBezTo>
                        <a:pt x="458815" y="406557"/>
                        <a:pt x="445909" y="404214"/>
                        <a:pt x="443093" y="388045"/>
                      </a:cubicBezTo>
                      <a:cubicBezTo>
                        <a:pt x="440512" y="373984"/>
                        <a:pt x="440512" y="353128"/>
                        <a:pt x="448725" y="340239"/>
                      </a:cubicBezTo>
                      <a:cubicBezTo>
                        <a:pt x="447082" y="337896"/>
                        <a:pt x="448255" y="333678"/>
                        <a:pt x="452010" y="333209"/>
                      </a:cubicBezTo>
                      <a:cubicBezTo>
                        <a:pt x="454591" y="332975"/>
                        <a:pt x="457407" y="332506"/>
                        <a:pt x="460223" y="332272"/>
                      </a:cubicBezTo>
                      <a:cubicBezTo>
                        <a:pt x="451775" y="322898"/>
                        <a:pt x="444970" y="312821"/>
                        <a:pt x="437930" y="302276"/>
                      </a:cubicBezTo>
                      <a:cubicBezTo>
                        <a:pt x="427606" y="287278"/>
                        <a:pt x="417985" y="314930"/>
                        <a:pt x="413292" y="321492"/>
                      </a:cubicBezTo>
                      <a:cubicBezTo>
                        <a:pt x="409068" y="327819"/>
                        <a:pt x="402967" y="333912"/>
                        <a:pt x="399212" y="340708"/>
                      </a:cubicBezTo>
                      <a:cubicBezTo>
                        <a:pt x="401559" y="340708"/>
                        <a:pt x="404140" y="340942"/>
                        <a:pt x="406487" y="340708"/>
                      </a:cubicBezTo>
                      <a:cubicBezTo>
                        <a:pt x="408129" y="340708"/>
                        <a:pt x="409537" y="341880"/>
                        <a:pt x="410006" y="343520"/>
                      </a:cubicBezTo>
                      <a:cubicBezTo>
                        <a:pt x="414230" y="361095"/>
                        <a:pt x="420097" y="379140"/>
                        <a:pt x="417515" y="397418"/>
                      </a:cubicBezTo>
                      <a:cubicBezTo>
                        <a:pt x="418923" y="400465"/>
                        <a:pt x="417281" y="404683"/>
                        <a:pt x="412822" y="404917"/>
                      </a:cubicBezTo>
                      <a:cubicBezTo>
                        <a:pt x="394754" y="405854"/>
                        <a:pt x="376920" y="406557"/>
                        <a:pt x="359086" y="403277"/>
                      </a:cubicBezTo>
                      <a:cubicBezTo>
                        <a:pt x="357678" y="403042"/>
                        <a:pt x="356036" y="401636"/>
                        <a:pt x="355801" y="400230"/>
                      </a:cubicBezTo>
                      <a:cubicBezTo>
                        <a:pt x="352985" y="381483"/>
                        <a:pt x="356974" y="362970"/>
                        <a:pt x="354863" y="344457"/>
                      </a:cubicBezTo>
                      <a:cubicBezTo>
                        <a:pt x="352751" y="328053"/>
                        <a:pt x="346415" y="310712"/>
                        <a:pt x="351577" y="294308"/>
                      </a:cubicBezTo>
                      <a:cubicBezTo>
                        <a:pt x="351343" y="293840"/>
                        <a:pt x="351343" y="293371"/>
                        <a:pt x="351343" y="292668"/>
                      </a:cubicBezTo>
                      <a:cubicBezTo>
                        <a:pt x="352516" y="283295"/>
                        <a:pt x="359321" y="276264"/>
                        <a:pt x="364718" y="268765"/>
                      </a:cubicBezTo>
                      <a:cubicBezTo>
                        <a:pt x="374104" y="255408"/>
                        <a:pt x="364014" y="257751"/>
                        <a:pt x="353220" y="255174"/>
                      </a:cubicBezTo>
                      <a:cubicBezTo>
                        <a:pt x="350639" y="254705"/>
                        <a:pt x="348527" y="251893"/>
                        <a:pt x="348762" y="249550"/>
                      </a:cubicBezTo>
                      <a:cubicBezTo>
                        <a:pt x="350169" y="231037"/>
                        <a:pt x="343364" y="212524"/>
                        <a:pt x="349231" y="194714"/>
                      </a:cubicBezTo>
                      <a:cubicBezTo>
                        <a:pt x="348762" y="193074"/>
                        <a:pt x="349231" y="191198"/>
                        <a:pt x="350639" y="190261"/>
                      </a:cubicBezTo>
                      <a:cubicBezTo>
                        <a:pt x="357209" y="186512"/>
                        <a:pt x="363779" y="186043"/>
                        <a:pt x="357444" y="177841"/>
                      </a:cubicBezTo>
                      <a:cubicBezTo>
                        <a:pt x="354159" y="173389"/>
                        <a:pt x="349231" y="168233"/>
                        <a:pt x="343834" y="166358"/>
                      </a:cubicBezTo>
                      <a:cubicBezTo>
                        <a:pt x="341018" y="165421"/>
                        <a:pt x="339141" y="163078"/>
                        <a:pt x="339141" y="160031"/>
                      </a:cubicBezTo>
                      <a:cubicBezTo>
                        <a:pt x="339141" y="146908"/>
                        <a:pt x="337029" y="133785"/>
                        <a:pt x="341487" y="121365"/>
                      </a:cubicBezTo>
                      <a:cubicBezTo>
                        <a:pt x="339845" y="117147"/>
                        <a:pt x="343130" y="111288"/>
                        <a:pt x="348762" y="112929"/>
                      </a:cubicBezTo>
                      <a:cubicBezTo>
                        <a:pt x="350169" y="112929"/>
                        <a:pt x="351812" y="113163"/>
                        <a:pt x="353455" y="113163"/>
                      </a:cubicBezTo>
                      <a:cubicBezTo>
                        <a:pt x="345242" y="98400"/>
                        <a:pt x="335621" y="84808"/>
                        <a:pt x="325765" y="70982"/>
                      </a:cubicBezTo>
                      <a:close/>
                      <a:moveTo>
                        <a:pt x="337498" y="15678"/>
                      </a:moveTo>
                      <a:cubicBezTo>
                        <a:pt x="337498" y="18255"/>
                        <a:pt x="337263" y="20599"/>
                        <a:pt x="337029" y="22942"/>
                      </a:cubicBezTo>
                      <a:cubicBezTo>
                        <a:pt x="340549" y="23645"/>
                        <a:pt x="344068" y="24583"/>
                        <a:pt x="347119" y="24817"/>
                      </a:cubicBezTo>
                      <a:cubicBezTo>
                        <a:pt x="347823" y="24817"/>
                        <a:pt x="348762" y="24817"/>
                        <a:pt x="349465" y="25051"/>
                      </a:cubicBezTo>
                      <a:cubicBezTo>
                        <a:pt x="345242" y="22005"/>
                        <a:pt x="341487" y="18958"/>
                        <a:pt x="337498" y="15678"/>
                      </a:cubicBezTo>
                      <a:close/>
                      <a:moveTo>
                        <a:pt x="332013" y="35"/>
                      </a:moveTo>
                      <a:cubicBezTo>
                        <a:pt x="334917" y="328"/>
                        <a:pt x="337498" y="2437"/>
                        <a:pt x="337498" y="6304"/>
                      </a:cubicBezTo>
                      <a:cubicBezTo>
                        <a:pt x="337498" y="7007"/>
                        <a:pt x="337498" y="7944"/>
                        <a:pt x="337498" y="8647"/>
                      </a:cubicBezTo>
                      <a:cubicBezTo>
                        <a:pt x="347588" y="15209"/>
                        <a:pt x="358382" y="21067"/>
                        <a:pt x="369177" y="26457"/>
                      </a:cubicBezTo>
                      <a:cubicBezTo>
                        <a:pt x="372696" y="28332"/>
                        <a:pt x="372227" y="34893"/>
                        <a:pt x="368003" y="35597"/>
                      </a:cubicBezTo>
                      <a:cubicBezTo>
                        <a:pt x="359321" y="36768"/>
                        <a:pt x="350873" y="38174"/>
                        <a:pt x="342191" y="37471"/>
                      </a:cubicBezTo>
                      <a:cubicBezTo>
                        <a:pt x="340079" y="37237"/>
                        <a:pt x="337967" y="37003"/>
                        <a:pt x="335621" y="36768"/>
                      </a:cubicBezTo>
                      <a:cubicBezTo>
                        <a:pt x="334682" y="44267"/>
                        <a:pt x="333274" y="51766"/>
                        <a:pt x="330928" y="58562"/>
                      </a:cubicBezTo>
                      <a:cubicBezTo>
                        <a:pt x="345007" y="78481"/>
                        <a:pt x="362606" y="95822"/>
                        <a:pt x="373166" y="117616"/>
                      </a:cubicBezTo>
                      <a:cubicBezTo>
                        <a:pt x="376216" y="123708"/>
                        <a:pt x="371523" y="130739"/>
                        <a:pt x="364483" y="129098"/>
                      </a:cubicBezTo>
                      <a:cubicBezTo>
                        <a:pt x="359790" y="127927"/>
                        <a:pt x="354863" y="126989"/>
                        <a:pt x="350169" y="125817"/>
                      </a:cubicBezTo>
                      <a:cubicBezTo>
                        <a:pt x="350169" y="135660"/>
                        <a:pt x="351108" y="145502"/>
                        <a:pt x="351812" y="155579"/>
                      </a:cubicBezTo>
                      <a:cubicBezTo>
                        <a:pt x="361198" y="159797"/>
                        <a:pt x="369646" y="168702"/>
                        <a:pt x="369880" y="179247"/>
                      </a:cubicBezTo>
                      <a:cubicBezTo>
                        <a:pt x="370115" y="187918"/>
                        <a:pt x="365422" y="195183"/>
                        <a:pt x="357913" y="197057"/>
                      </a:cubicBezTo>
                      <a:cubicBezTo>
                        <a:pt x="362137" y="212055"/>
                        <a:pt x="361902" y="228459"/>
                        <a:pt x="360964" y="244160"/>
                      </a:cubicBezTo>
                      <a:cubicBezTo>
                        <a:pt x="371288" y="245097"/>
                        <a:pt x="387480" y="245800"/>
                        <a:pt x="385837" y="259157"/>
                      </a:cubicBezTo>
                      <a:cubicBezTo>
                        <a:pt x="384194" y="273452"/>
                        <a:pt x="373870" y="288216"/>
                        <a:pt x="363075" y="297589"/>
                      </a:cubicBezTo>
                      <a:cubicBezTo>
                        <a:pt x="362372" y="298058"/>
                        <a:pt x="361668" y="298527"/>
                        <a:pt x="360729" y="298761"/>
                      </a:cubicBezTo>
                      <a:cubicBezTo>
                        <a:pt x="361433" y="330631"/>
                        <a:pt x="361902" y="362970"/>
                        <a:pt x="364718" y="394606"/>
                      </a:cubicBezTo>
                      <a:cubicBezTo>
                        <a:pt x="379501" y="395778"/>
                        <a:pt x="394285" y="394372"/>
                        <a:pt x="409068" y="394372"/>
                      </a:cubicBezTo>
                      <a:cubicBezTo>
                        <a:pt x="404140" y="379843"/>
                        <a:pt x="403905" y="363908"/>
                        <a:pt x="403201" y="348675"/>
                      </a:cubicBezTo>
                      <a:cubicBezTo>
                        <a:pt x="399682" y="349144"/>
                        <a:pt x="397335" y="349378"/>
                        <a:pt x="392407" y="349613"/>
                      </a:cubicBezTo>
                      <a:cubicBezTo>
                        <a:pt x="389357" y="349613"/>
                        <a:pt x="386776" y="345629"/>
                        <a:pt x="388653" y="342817"/>
                      </a:cubicBezTo>
                      <a:cubicBezTo>
                        <a:pt x="399682" y="327819"/>
                        <a:pt x="407425" y="311181"/>
                        <a:pt x="417985" y="295949"/>
                      </a:cubicBezTo>
                      <a:cubicBezTo>
                        <a:pt x="420097" y="292902"/>
                        <a:pt x="424555" y="286107"/>
                        <a:pt x="429248" y="284935"/>
                      </a:cubicBezTo>
                      <a:cubicBezTo>
                        <a:pt x="427371" y="270171"/>
                        <a:pt x="424086" y="251659"/>
                        <a:pt x="430421" y="238301"/>
                      </a:cubicBezTo>
                      <a:cubicBezTo>
                        <a:pt x="431829" y="235255"/>
                        <a:pt x="436757" y="236192"/>
                        <a:pt x="437461" y="239239"/>
                      </a:cubicBezTo>
                      <a:cubicBezTo>
                        <a:pt x="437696" y="240176"/>
                        <a:pt x="437930" y="241113"/>
                        <a:pt x="437930" y="242051"/>
                      </a:cubicBezTo>
                      <a:cubicBezTo>
                        <a:pt x="444970" y="240645"/>
                        <a:pt x="456703" y="240410"/>
                        <a:pt x="461865" y="245800"/>
                      </a:cubicBezTo>
                      <a:cubicBezTo>
                        <a:pt x="466089" y="249784"/>
                        <a:pt x="463742" y="255877"/>
                        <a:pt x="458815" y="257751"/>
                      </a:cubicBezTo>
                      <a:cubicBezTo>
                        <a:pt x="456703" y="258454"/>
                        <a:pt x="454356" y="258689"/>
                        <a:pt x="451540" y="258454"/>
                      </a:cubicBezTo>
                      <a:cubicBezTo>
                        <a:pt x="448959" y="258689"/>
                        <a:pt x="446143" y="258689"/>
                        <a:pt x="443562" y="258220"/>
                      </a:cubicBezTo>
                      <a:cubicBezTo>
                        <a:pt x="441920" y="258220"/>
                        <a:pt x="439808" y="257986"/>
                        <a:pt x="437930" y="257751"/>
                      </a:cubicBezTo>
                      <a:cubicBezTo>
                        <a:pt x="437696" y="259392"/>
                        <a:pt x="437696" y="261032"/>
                        <a:pt x="437696" y="262438"/>
                      </a:cubicBezTo>
                      <a:cubicBezTo>
                        <a:pt x="437461" y="270640"/>
                        <a:pt x="437226" y="278608"/>
                        <a:pt x="436523" y="286575"/>
                      </a:cubicBezTo>
                      <a:cubicBezTo>
                        <a:pt x="442389" y="289622"/>
                        <a:pt x="446143" y="295012"/>
                        <a:pt x="449898" y="300870"/>
                      </a:cubicBezTo>
                      <a:cubicBezTo>
                        <a:pt x="457407" y="312587"/>
                        <a:pt x="470547" y="320086"/>
                        <a:pt x="472894" y="334146"/>
                      </a:cubicBezTo>
                      <a:cubicBezTo>
                        <a:pt x="473129" y="336255"/>
                        <a:pt x="472190" y="339067"/>
                        <a:pt x="469844" y="339302"/>
                      </a:cubicBezTo>
                      <a:cubicBezTo>
                        <a:pt x="463977" y="340239"/>
                        <a:pt x="459988" y="340708"/>
                        <a:pt x="454826" y="341411"/>
                      </a:cubicBezTo>
                      <a:cubicBezTo>
                        <a:pt x="459049" y="356643"/>
                        <a:pt x="457641" y="379608"/>
                        <a:pt x="453183" y="395075"/>
                      </a:cubicBezTo>
                      <a:cubicBezTo>
                        <a:pt x="461396" y="394606"/>
                        <a:pt x="469609" y="394372"/>
                        <a:pt x="477822" y="395309"/>
                      </a:cubicBezTo>
                      <a:cubicBezTo>
                        <a:pt x="480403" y="395309"/>
                        <a:pt x="481811" y="396715"/>
                        <a:pt x="482750" y="398824"/>
                      </a:cubicBezTo>
                      <a:cubicBezTo>
                        <a:pt x="486504" y="408901"/>
                        <a:pt x="488147" y="417337"/>
                        <a:pt x="486035" y="427414"/>
                      </a:cubicBezTo>
                      <a:cubicBezTo>
                        <a:pt x="489085" y="449207"/>
                        <a:pt x="487912" y="471235"/>
                        <a:pt x="487208" y="493732"/>
                      </a:cubicBezTo>
                      <a:cubicBezTo>
                        <a:pt x="486504" y="522556"/>
                        <a:pt x="488147" y="551614"/>
                        <a:pt x="487912" y="580438"/>
                      </a:cubicBezTo>
                      <a:cubicBezTo>
                        <a:pt x="487912" y="582781"/>
                        <a:pt x="486739" y="584187"/>
                        <a:pt x="485096" y="585125"/>
                      </a:cubicBezTo>
                      <a:cubicBezTo>
                        <a:pt x="485331" y="588171"/>
                        <a:pt x="483923" y="591686"/>
                        <a:pt x="480403" y="592623"/>
                      </a:cubicBezTo>
                      <a:cubicBezTo>
                        <a:pt x="453887" y="598482"/>
                        <a:pt x="426198" y="598716"/>
                        <a:pt x="399212" y="596607"/>
                      </a:cubicBezTo>
                      <a:cubicBezTo>
                        <a:pt x="366361" y="594030"/>
                        <a:pt x="333040" y="596139"/>
                        <a:pt x="300187" y="592858"/>
                      </a:cubicBezTo>
                      <a:cubicBezTo>
                        <a:pt x="298310" y="592623"/>
                        <a:pt x="297372" y="591452"/>
                        <a:pt x="296902" y="590046"/>
                      </a:cubicBezTo>
                      <a:cubicBezTo>
                        <a:pt x="295260" y="589577"/>
                        <a:pt x="293852" y="588640"/>
                        <a:pt x="293617" y="586765"/>
                      </a:cubicBezTo>
                      <a:cubicBezTo>
                        <a:pt x="290097" y="566612"/>
                        <a:pt x="296902" y="544115"/>
                        <a:pt x="289393" y="524665"/>
                      </a:cubicBezTo>
                      <a:cubicBezTo>
                        <a:pt x="279772" y="499590"/>
                        <a:pt x="253491" y="490451"/>
                        <a:pt x="230026" y="505449"/>
                      </a:cubicBezTo>
                      <a:cubicBezTo>
                        <a:pt x="201163" y="523727"/>
                        <a:pt x="207733" y="563097"/>
                        <a:pt x="203510" y="592389"/>
                      </a:cubicBezTo>
                      <a:cubicBezTo>
                        <a:pt x="203275" y="594733"/>
                        <a:pt x="200928" y="595904"/>
                        <a:pt x="198816" y="595904"/>
                      </a:cubicBezTo>
                      <a:cubicBezTo>
                        <a:pt x="198582" y="595904"/>
                        <a:pt x="198582" y="595904"/>
                        <a:pt x="198347" y="595904"/>
                      </a:cubicBezTo>
                      <a:cubicBezTo>
                        <a:pt x="160802" y="603637"/>
                        <a:pt x="114810" y="599185"/>
                        <a:pt x="76561" y="595904"/>
                      </a:cubicBezTo>
                      <a:cubicBezTo>
                        <a:pt x="60839" y="594498"/>
                        <a:pt x="15082" y="606918"/>
                        <a:pt x="5226" y="591452"/>
                      </a:cubicBezTo>
                      <a:cubicBezTo>
                        <a:pt x="4287" y="591217"/>
                        <a:pt x="3584" y="590514"/>
                        <a:pt x="3584" y="589577"/>
                      </a:cubicBezTo>
                      <a:cubicBezTo>
                        <a:pt x="3584" y="589343"/>
                        <a:pt x="3349" y="589108"/>
                        <a:pt x="3114" y="588874"/>
                      </a:cubicBezTo>
                      <a:cubicBezTo>
                        <a:pt x="-1110" y="564971"/>
                        <a:pt x="1002" y="539897"/>
                        <a:pt x="533" y="515526"/>
                      </a:cubicBezTo>
                      <a:cubicBezTo>
                        <a:pt x="298" y="495607"/>
                        <a:pt x="-1344" y="475688"/>
                        <a:pt x="2645" y="456238"/>
                      </a:cubicBezTo>
                      <a:cubicBezTo>
                        <a:pt x="1002" y="454128"/>
                        <a:pt x="1706" y="450613"/>
                        <a:pt x="4522" y="449442"/>
                      </a:cubicBezTo>
                      <a:cubicBezTo>
                        <a:pt x="14378" y="445458"/>
                        <a:pt x="24702" y="444989"/>
                        <a:pt x="35027" y="444989"/>
                      </a:cubicBezTo>
                      <a:cubicBezTo>
                        <a:pt x="41128" y="445224"/>
                        <a:pt x="47933" y="443818"/>
                        <a:pt x="53800" y="444989"/>
                      </a:cubicBezTo>
                      <a:cubicBezTo>
                        <a:pt x="53096" y="439131"/>
                        <a:pt x="53096" y="433038"/>
                        <a:pt x="52861" y="427414"/>
                      </a:cubicBezTo>
                      <a:cubicBezTo>
                        <a:pt x="52626" y="422493"/>
                        <a:pt x="51922" y="417337"/>
                        <a:pt x="52626" y="412650"/>
                      </a:cubicBezTo>
                      <a:cubicBezTo>
                        <a:pt x="49341" y="412885"/>
                        <a:pt x="46056" y="412650"/>
                        <a:pt x="43240" y="411713"/>
                      </a:cubicBezTo>
                      <a:cubicBezTo>
                        <a:pt x="39016" y="410307"/>
                        <a:pt x="37843" y="405151"/>
                        <a:pt x="40424" y="402105"/>
                      </a:cubicBezTo>
                      <a:cubicBezTo>
                        <a:pt x="38782" y="393669"/>
                        <a:pt x="38312" y="385232"/>
                        <a:pt x="39251" y="376562"/>
                      </a:cubicBezTo>
                      <a:cubicBezTo>
                        <a:pt x="39955" y="370938"/>
                        <a:pt x="40894" y="363673"/>
                        <a:pt x="43006" y="357815"/>
                      </a:cubicBezTo>
                      <a:cubicBezTo>
                        <a:pt x="39251" y="357815"/>
                        <a:pt x="35497" y="357815"/>
                        <a:pt x="31507" y="357112"/>
                      </a:cubicBezTo>
                      <a:cubicBezTo>
                        <a:pt x="25876" y="356174"/>
                        <a:pt x="23529" y="347269"/>
                        <a:pt x="27988" y="343520"/>
                      </a:cubicBezTo>
                      <a:cubicBezTo>
                        <a:pt x="42302" y="331803"/>
                        <a:pt x="51922" y="317743"/>
                        <a:pt x="62951" y="303448"/>
                      </a:cubicBezTo>
                      <a:cubicBezTo>
                        <a:pt x="67410" y="297824"/>
                        <a:pt x="72103" y="291028"/>
                        <a:pt x="78908" y="289622"/>
                      </a:cubicBezTo>
                      <a:cubicBezTo>
                        <a:pt x="73041" y="273921"/>
                        <a:pt x="78908" y="251893"/>
                        <a:pt x="82428" y="236895"/>
                      </a:cubicBezTo>
                      <a:cubicBezTo>
                        <a:pt x="83836" y="230802"/>
                        <a:pt x="93222" y="232208"/>
                        <a:pt x="92987" y="238301"/>
                      </a:cubicBezTo>
                      <a:cubicBezTo>
                        <a:pt x="92987" y="239473"/>
                        <a:pt x="92752" y="240645"/>
                        <a:pt x="92518" y="241816"/>
                      </a:cubicBezTo>
                      <a:cubicBezTo>
                        <a:pt x="100731" y="245331"/>
                        <a:pt x="109178" y="248144"/>
                        <a:pt x="116687" y="252830"/>
                      </a:cubicBezTo>
                      <a:cubicBezTo>
                        <a:pt x="119972" y="254705"/>
                        <a:pt x="120207" y="259626"/>
                        <a:pt x="116687" y="261501"/>
                      </a:cubicBezTo>
                      <a:cubicBezTo>
                        <a:pt x="111290" y="264313"/>
                        <a:pt x="105658" y="266188"/>
                        <a:pt x="99557" y="267594"/>
                      </a:cubicBezTo>
                      <a:cubicBezTo>
                        <a:pt x="95803" y="268531"/>
                        <a:pt x="92048" y="269937"/>
                        <a:pt x="88294" y="270640"/>
                      </a:cubicBezTo>
                      <a:cubicBezTo>
                        <a:pt x="87355" y="276967"/>
                        <a:pt x="86886" y="283529"/>
                        <a:pt x="85478" y="289622"/>
                      </a:cubicBezTo>
                      <a:cubicBezTo>
                        <a:pt x="94395" y="291731"/>
                        <a:pt x="101435" y="301104"/>
                        <a:pt x="106362" y="307900"/>
                      </a:cubicBezTo>
                      <a:cubicBezTo>
                        <a:pt x="115514" y="320555"/>
                        <a:pt x="126308" y="333443"/>
                        <a:pt x="132878" y="347504"/>
                      </a:cubicBezTo>
                      <a:cubicBezTo>
                        <a:pt x="134521" y="351487"/>
                        <a:pt x="132644" y="357346"/>
                        <a:pt x="127481" y="356877"/>
                      </a:cubicBezTo>
                      <a:cubicBezTo>
                        <a:pt x="123258" y="356643"/>
                        <a:pt x="119503" y="356174"/>
                        <a:pt x="115514" y="355471"/>
                      </a:cubicBezTo>
                      <a:cubicBezTo>
                        <a:pt x="119972" y="369766"/>
                        <a:pt x="118799" y="386873"/>
                        <a:pt x="117626" y="400933"/>
                      </a:cubicBezTo>
                      <a:cubicBezTo>
                        <a:pt x="117391" y="404917"/>
                        <a:pt x="114341" y="407260"/>
                        <a:pt x="110586" y="406557"/>
                      </a:cubicBezTo>
                      <a:cubicBezTo>
                        <a:pt x="101669" y="404683"/>
                        <a:pt x="103781" y="429991"/>
                        <a:pt x="105893" y="440537"/>
                      </a:cubicBezTo>
                      <a:cubicBezTo>
                        <a:pt x="118564" y="440068"/>
                        <a:pt x="145784" y="442880"/>
                        <a:pt x="145784" y="433975"/>
                      </a:cubicBezTo>
                      <a:cubicBezTo>
                        <a:pt x="145784" y="422961"/>
                        <a:pt x="142499" y="411947"/>
                        <a:pt x="143438" y="400933"/>
                      </a:cubicBezTo>
                      <a:cubicBezTo>
                        <a:pt x="144142" y="390857"/>
                        <a:pt x="146254" y="380780"/>
                        <a:pt x="147896" y="370703"/>
                      </a:cubicBezTo>
                      <a:cubicBezTo>
                        <a:pt x="139918" y="370703"/>
                        <a:pt x="135694" y="365314"/>
                        <a:pt x="138979" y="355003"/>
                      </a:cubicBezTo>
                      <a:cubicBezTo>
                        <a:pt x="143673" y="340474"/>
                        <a:pt x="152824" y="327819"/>
                        <a:pt x="163149" y="316571"/>
                      </a:cubicBezTo>
                      <a:cubicBezTo>
                        <a:pt x="161037" y="300870"/>
                        <a:pt x="162445" y="281420"/>
                        <a:pt x="169015" y="267359"/>
                      </a:cubicBezTo>
                      <a:cubicBezTo>
                        <a:pt x="171831" y="261501"/>
                        <a:pt x="180044" y="265016"/>
                        <a:pt x="180279" y="270406"/>
                      </a:cubicBezTo>
                      <a:cubicBezTo>
                        <a:pt x="180983" y="278139"/>
                        <a:pt x="178167" y="285404"/>
                        <a:pt x="176524" y="292668"/>
                      </a:cubicBezTo>
                      <a:cubicBezTo>
                        <a:pt x="174882" y="300167"/>
                        <a:pt x="173708" y="307900"/>
                        <a:pt x="173004" y="315399"/>
                      </a:cubicBezTo>
                      <a:cubicBezTo>
                        <a:pt x="173239" y="315633"/>
                        <a:pt x="173239" y="315633"/>
                        <a:pt x="173474" y="315868"/>
                      </a:cubicBezTo>
                      <a:cubicBezTo>
                        <a:pt x="181921" y="328053"/>
                        <a:pt x="189665" y="342817"/>
                        <a:pt x="193654" y="357580"/>
                      </a:cubicBezTo>
                      <a:cubicBezTo>
                        <a:pt x="198347" y="357815"/>
                        <a:pt x="203040" y="357580"/>
                        <a:pt x="207733" y="357346"/>
                      </a:cubicBezTo>
                      <a:cubicBezTo>
                        <a:pt x="206560" y="344223"/>
                        <a:pt x="206795" y="330631"/>
                        <a:pt x="208907" y="317743"/>
                      </a:cubicBezTo>
                      <a:cubicBezTo>
                        <a:pt x="208672" y="319617"/>
                        <a:pt x="216885" y="270874"/>
                        <a:pt x="208907" y="272749"/>
                      </a:cubicBezTo>
                      <a:cubicBezTo>
                        <a:pt x="205621" y="273218"/>
                        <a:pt x="202102" y="272984"/>
                        <a:pt x="198816" y="272046"/>
                      </a:cubicBezTo>
                      <a:cubicBezTo>
                        <a:pt x="194593" y="271578"/>
                        <a:pt x="191542" y="266656"/>
                        <a:pt x="195062" y="263141"/>
                      </a:cubicBezTo>
                      <a:cubicBezTo>
                        <a:pt x="203040" y="255877"/>
                        <a:pt x="210315" y="231974"/>
                        <a:pt x="222047" y="224709"/>
                      </a:cubicBezTo>
                      <a:cubicBezTo>
                        <a:pt x="222047" y="224475"/>
                        <a:pt x="222047" y="224475"/>
                        <a:pt x="222047" y="224241"/>
                      </a:cubicBezTo>
                      <a:cubicBezTo>
                        <a:pt x="221109" y="215570"/>
                        <a:pt x="221578" y="207134"/>
                        <a:pt x="222282" y="198229"/>
                      </a:cubicBezTo>
                      <a:cubicBezTo>
                        <a:pt x="222751" y="190495"/>
                        <a:pt x="222282" y="182059"/>
                        <a:pt x="224863" y="174560"/>
                      </a:cubicBezTo>
                      <a:cubicBezTo>
                        <a:pt x="226975" y="169639"/>
                        <a:pt x="233780" y="169405"/>
                        <a:pt x="235657" y="174560"/>
                      </a:cubicBezTo>
                      <a:cubicBezTo>
                        <a:pt x="236127" y="176669"/>
                        <a:pt x="236596" y="178778"/>
                        <a:pt x="236831" y="180653"/>
                      </a:cubicBezTo>
                      <a:cubicBezTo>
                        <a:pt x="244809" y="183231"/>
                        <a:pt x="252787" y="186043"/>
                        <a:pt x="260765" y="189089"/>
                      </a:cubicBezTo>
                      <a:cubicBezTo>
                        <a:pt x="266632" y="191667"/>
                        <a:pt x="267570" y="200104"/>
                        <a:pt x="260765" y="202213"/>
                      </a:cubicBezTo>
                      <a:cubicBezTo>
                        <a:pt x="255134" y="203853"/>
                        <a:pt x="249502" y="205025"/>
                        <a:pt x="243636" y="206431"/>
                      </a:cubicBezTo>
                      <a:cubicBezTo>
                        <a:pt x="240350" y="207368"/>
                        <a:pt x="237535" y="208071"/>
                        <a:pt x="234484" y="208306"/>
                      </a:cubicBezTo>
                      <a:cubicBezTo>
                        <a:pt x="234015" y="213227"/>
                        <a:pt x="233311" y="218382"/>
                        <a:pt x="233076" y="223303"/>
                      </a:cubicBezTo>
                      <a:cubicBezTo>
                        <a:pt x="245513" y="227053"/>
                        <a:pt x="266632" y="249784"/>
                        <a:pt x="268274" y="261501"/>
                      </a:cubicBezTo>
                      <a:cubicBezTo>
                        <a:pt x="268744" y="264547"/>
                        <a:pt x="267101" y="267359"/>
                        <a:pt x="263816" y="267359"/>
                      </a:cubicBezTo>
                      <a:cubicBezTo>
                        <a:pt x="260061" y="267359"/>
                        <a:pt x="256542" y="267594"/>
                        <a:pt x="252787" y="267828"/>
                      </a:cubicBezTo>
                      <a:cubicBezTo>
                        <a:pt x="254430" y="269703"/>
                        <a:pt x="255603" y="271578"/>
                        <a:pt x="257011" y="273687"/>
                      </a:cubicBezTo>
                      <a:cubicBezTo>
                        <a:pt x="259123" y="275561"/>
                        <a:pt x="261000" y="277436"/>
                        <a:pt x="262877" y="279779"/>
                      </a:cubicBezTo>
                      <a:cubicBezTo>
                        <a:pt x="264051" y="281185"/>
                        <a:pt x="264285" y="282826"/>
                        <a:pt x="263816" y="283998"/>
                      </a:cubicBezTo>
                      <a:cubicBezTo>
                        <a:pt x="269213" y="292668"/>
                        <a:pt x="274610" y="301104"/>
                        <a:pt x="281650" y="308603"/>
                      </a:cubicBezTo>
                      <a:cubicBezTo>
                        <a:pt x="282588" y="309541"/>
                        <a:pt x="283527" y="310478"/>
                        <a:pt x="284466" y="311415"/>
                      </a:cubicBezTo>
                      <a:cubicBezTo>
                        <a:pt x="284700" y="310244"/>
                        <a:pt x="284935" y="309072"/>
                        <a:pt x="284935" y="307666"/>
                      </a:cubicBezTo>
                      <a:cubicBezTo>
                        <a:pt x="284935" y="302042"/>
                        <a:pt x="285170" y="296418"/>
                        <a:pt x="285404" y="290559"/>
                      </a:cubicBezTo>
                      <a:cubicBezTo>
                        <a:pt x="285404" y="290325"/>
                        <a:pt x="285639" y="290090"/>
                        <a:pt x="285874" y="289622"/>
                      </a:cubicBezTo>
                      <a:cubicBezTo>
                        <a:pt x="276018" y="281185"/>
                        <a:pt x="271794" y="265719"/>
                        <a:pt x="271560" y="253533"/>
                      </a:cubicBezTo>
                      <a:cubicBezTo>
                        <a:pt x="271325" y="250721"/>
                        <a:pt x="273437" y="248378"/>
                        <a:pt x="276018" y="247440"/>
                      </a:cubicBezTo>
                      <a:cubicBezTo>
                        <a:pt x="281415" y="245566"/>
                        <a:pt x="287281" y="243925"/>
                        <a:pt x="293148" y="243457"/>
                      </a:cubicBezTo>
                      <a:cubicBezTo>
                        <a:pt x="291036" y="232443"/>
                        <a:pt x="291975" y="221897"/>
                        <a:pt x="292913" y="210180"/>
                      </a:cubicBezTo>
                      <a:cubicBezTo>
                        <a:pt x="293382" y="202682"/>
                        <a:pt x="294556" y="198229"/>
                        <a:pt x="287516" y="194948"/>
                      </a:cubicBezTo>
                      <a:cubicBezTo>
                        <a:pt x="285874" y="194245"/>
                        <a:pt x="284231" y="192605"/>
                        <a:pt x="283292" y="191198"/>
                      </a:cubicBezTo>
                      <a:cubicBezTo>
                        <a:pt x="276957" y="179481"/>
                        <a:pt x="284935" y="167296"/>
                        <a:pt x="292209" y="158156"/>
                      </a:cubicBezTo>
                      <a:cubicBezTo>
                        <a:pt x="292444" y="157688"/>
                        <a:pt x="292679" y="157453"/>
                        <a:pt x="293148" y="157219"/>
                      </a:cubicBezTo>
                      <a:cubicBezTo>
                        <a:pt x="290801" y="147142"/>
                        <a:pt x="291740" y="137534"/>
                        <a:pt x="293617" y="127458"/>
                      </a:cubicBezTo>
                      <a:cubicBezTo>
                        <a:pt x="288455" y="126755"/>
                        <a:pt x="283058" y="126520"/>
                        <a:pt x="278130" y="125349"/>
                      </a:cubicBezTo>
                      <a:cubicBezTo>
                        <a:pt x="272967" y="124177"/>
                        <a:pt x="271560" y="117616"/>
                        <a:pt x="275079" y="114100"/>
                      </a:cubicBezTo>
                      <a:cubicBezTo>
                        <a:pt x="291036" y="97462"/>
                        <a:pt x="304646" y="78246"/>
                        <a:pt x="319430" y="60671"/>
                      </a:cubicBezTo>
                      <a:cubicBezTo>
                        <a:pt x="319430" y="60202"/>
                        <a:pt x="319195" y="59734"/>
                        <a:pt x="319430" y="59265"/>
                      </a:cubicBezTo>
                      <a:cubicBezTo>
                        <a:pt x="322011" y="41689"/>
                        <a:pt x="318022" y="21536"/>
                        <a:pt x="324592" y="4664"/>
                      </a:cubicBezTo>
                      <a:cubicBezTo>
                        <a:pt x="325883" y="1266"/>
                        <a:pt x="329109" y="-257"/>
                        <a:pt x="332013" y="35"/>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nvGrpSpPr>
                <p:cNvPr id="13" name="组合 12"/>
                <p:cNvGrpSpPr/>
                <p:nvPr/>
              </p:nvGrpSpPr>
              <p:grpSpPr>
                <a:xfrm>
                  <a:off x="8123793" y="4609260"/>
                  <a:ext cx="2865915" cy="1294895"/>
                  <a:chOff x="1372710" y="4743955"/>
                  <a:chExt cx="2626783" cy="1294895"/>
                </a:xfrm>
              </p:grpSpPr>
              <p:sp>
                <p:nvSpPr>
                  <p:cNvPr id="14" name="Bullet3"/>
                  <p:cNvSpPr txBox="1"/>
                  <p:nvPr/>
                </p:nvSpPr>
                <p:spPr>
                  <a:xfrm>
                    <a:off x="1372710" y="4743955"/>
                    <a:ext cx="2626783" cy="417624"/>
                  </a:xfrm>
                  <a:prstGeom prst="rect">
                    <a:avLst/>
                  </a:prstGeom>
                  <a:noFill/>
                </p:spPr>
                <p:txBody>
                  <a:bodyPr wrap="square" lIns="91440" tIns="45720" rIns="91440" bIns="45720" rtlCol="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dirty="0"/>
                      <a:t>主题派对与表演</a:t>
                    </a:r>
                    <a:endParaRPr lang="en-US" dirty="0"/>
                  </a:p>
                </p:txBody>
              </p:sp>
              <p:sp>
                <p:nvSpPr>
                  <p:cNvPr id="15" name="Text3"/>
                  <p:cNvSpPr/>
                  <p:nvPr/>
                </p:nvSpPr>
                <p:spPr bwMode="auto">
                  <a:xfrm>
                    <a:off x="1372710" y="5161581"/>
                    <a:ext cx="2626783" cy="877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200" dirty="0"/>
                      <a:t>展示迪士尼特色的主题派对和现场表演，如百老汇风格音乐剧和烟花秀，让游客沉浸在充满奇幻色彩的迪士尼世界中。</a:t>
                    </a:r>
                    <a:endParaRPr lang="en-US" dirty="0"/>
                  </a:p>
                </p:txBody>
              </p:sp>
            </p:grpSp>
          </p:grpSp>
        </p:grpSp>
      </p:grpSp>
      <p:sp>
        <p:nvSpPr>
          <p:cNvPr id="2" name="标题 1"/>
          <p:cNvSpPr>
            <a:spLocks noGrp="1"/>
          </p:cNvSpPr>
          <p:nvPr>
            <p:ph type="title" hasCustomPrompt="1"/>
          </p:nvPr>
        </p:nvSpPr>
        <p:spPr/>
        <p:txBody>
          <a:bodyPr/>
          <a:lstStyle/>
          <a:p>
            <a:r>
              <a:rPr lang="zh-CN" altLang="en-US" dirty="0"/>
              <a:t>2.2 娱乐设施与活动</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fac94785-b570-40a6-981b-973898073766.source.4.zh-Hans.pptx"/>
          <p:cNvGrpSpPr/>
          <p:nvPr/>
        </p:nvGrpSpPr>
        <p:grpSpPr>
          <a:xfrm>
            <a:off x="0" y="0"/>
            <a:ext cx="12192000" cy="6858000"/>
            <a:chOff x="0" y="0"/>
            <a:chExt cx="12192000" cy="6858000"/>
          </a:xfrm>
        </p:grpSpPr>
        <p:grpSp>
          <p:nvGrpSpPr>
            <p:cNvPr id="3" name="组合 2"/>
            <p:cNvGrpSpPr/>
            <p:nvPr/>
          </p:nvGrpSpPr>
          <p:grpSpPr>
            <a:xfrm>
              <a:off x="0" y="0"/>
              <a:ext cx="12192000" cy="6858000"/>
              <a:chOff x="0" y="0"/>
              <a:chExt cx="12192000" cy="6858000"/>
            </a:xfrm>
          </p:grpSpPr>
          <p:grpSp>
            <p:nvGrpSpPr>
              <p:cNvPr id="20" name="组合 19"/>
              <p:cNvGrpSpPr/>
              <p:nvPr/>
            </p:nvGrpSpPr>
            <p:grpSpPr>
              <a:xfrm>
                <a:off x="699695" y="2197271"/>
                <a:ext cx="3476130" cy="1730611"/>
                <a:chOff x="-1348372" y="1242953"/>
                <a:chExt cx="3476130" cy="1730611"/>
              </a:xfrm>
            </p:grpSpPr>
            <p:sp>
              <p:nvSpPr>
                <p:cNvPr id="12" name="Number1"/>
                <p:cNvSpPr txBox="1"/>
                <p:nvPr/>
              </p:nvSpPr>
              <p:spPr>
                <a:xfrm>
                  <a:off x="-1348372" y="1469180"/>
                  <a:ext cx="972669" cy="769441"/>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400" dirty="0">
                      <a:solidFill>
                        <a:schemeClr val="accent2"/>
                      </a:solidFill>
                    </a:rPr>
                    <a:t>1</a:t>
                  </a:r>
                  <a:endParaRPr lang="zh-CN" altLang="en-US" sz="4400" dirty="0">
                    <a:solidFill>
                      <a:schemeClr val="accent2"/>
                    </a:solidFill>
                  </a:endParaRPr>
                </a:p>
              </p:txBody>
            </p:sp>
            <p:sp>
              <p:nvSpPr>
                <p:cNvPr id="13" name="Bullet1"/>
                <p:cNvSpPr txBox="1"/>
                <p:nvPr/>
              </p:nvSpPr>
              <p:spPr>
                <a:xfrm>
                  <a:off x="-67753" y="1242953"/>
                  <a:ext cx="2195511" cy="773738"/>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t>主题餐厅</a:t>
                  </a:r>
                  <a:endParaRPr lang="en-US" dirty="0"/>
                </a:p>
              </p:txBody>
            </p:sp>
            <p:sp>
              <p:nvSpPr>
                <p:cNvPr id="168" name="矩形: 圆角 167"/>
                <p:cNvSpPr/>
                <p:nvPr/>
              </p:nvSpPr>
              <p:spPr>
                <a:xfrm rot="5400000" flipH="1" flipV="1">
                  <a:off x="-924765" y="2263138"/>
                  <a:ext cx="1358173" cy="62680"/>
                </a:xfrm>
                <a:prstGeom prst="roundRect">
                  <a:avLst>
                    <a:gd name="adj" fmla="val 50000"/>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169" name="Text1"/>
                <p:cNvSpPr/>
                <p:nvPr/>
              </p:nvSpPr>
              <p:spPr>
                <a:xfrm>
                  <a:off x="-67753" y="2086333"/>
                  <a:ext cx="2195511" cy="773738"/>
                </a:xfrm>
                <a:prstGeom prst="rect">
                  <a:avLst/>
                </a:prstGeom>
              </p:spPr>
              <p:txBody>
                <a:bodyPr wrap="square" anchor="t" anchorCtr="0">
                  <a:normAutofit/>
                </a:bodyPr>
                <a:lstStyle/>
                <a:p>
                  <a:pPr>
                    <a:lnSpc>
                      <a:spcPct val="120000"/>
                    </a:lnSpc>
                  </a:pPr>
                  <a:r>
                    <a:rPr lang="zh-CN" altLang="en-US" sz="1200" dirty="0"/>
                    <a:t>探索迪士尼邮轮上的主题餐厅，每个餐厅都有独特的装饰和故事背景，提供与之匹配的特色美食，为宾客带来沉浸式的用餐体验。</a:t>
                  </a:r>
                  <a:endParaRPr lang="en-US" dirty="0"/>
                </a:p>
              </p:txBody>
            </p:sp>
          </p:grpSp>
          <p:grpSp>
            <p:nvGrpSpPr>
              <p:cNvPr id="53" name="组合 52"/>
              <p:cNvGrpSpPr/>
              <p:nvPr/>
            </p:nvGrpSpPr>
            <p:grpSpPr>
              <a:xfrm>
                <a:off x="4375810" y="2197271"/>
                <a:ext cx="3445670" cy="1730611"/>
                <a:chOff x="-1348372" y="1242953"/>
                <a:chExt cx="3445670" cy="1730611"/>
              </a:xfrm>
            </p:grpSpPr>
            <p:sp>
              <p:nvSpPr>
                <p:cNvPr id="54" name="Number2"/>
                <p:cNvSpPr txBox="1"/>
                <p:nvPr/>
              </p:nvSpPr>
              <p:spPr>
                <a:xfrm>
                  <a:off x="-1348372" y="1469180"/>
                  <a:ext cx="972669" cy="769441"/>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400" dirty="0">
                      <a:solidFill>
                        <a:schemeClr val="accent5"/>
                      </a:solidFill>
                    </a:rPr>
                    <a:t>2</a:t>
                  </a:r>
                  <a:endParaRPr lang="zh-CN" altLang="en-US" sz="4400" dirty="0">
                    <a:solidFill>
                      <a:schemeClr val="accent5"/>
                    </a:solidFill>
                  </a:endParaRPr>
                </a:p>
              </p:txBody>
            </p:sp>
            <p:sp>
              <p:nvSpPr>
                <p:cNvPr id="55" name="Bullet2"/>
                <p:cNvSpPr txBox="1"/>
                <p:nvPr/>
              </p:nvSpPr>
              <p:spPr>
                <a:xfrm>
                  <a:off x="-37294" y="1242953"/>
                  <a:ext cx="2134592" cy="773738"/>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t>多样化菜单</a:t>
                  </a:r>
                  <a:endParaRPr lang="en-US" dirty="0"/>
                </a:p>
              </p:txBody>
            </p:sp>
            <p:sp>
              <p:nvSpPr>
                <p:cNvPr id="56" name="矩形: 圆角 55"/>
                <p:cNvSpPr/>
                <p:nvPr/>
              </p:nvSpPr>
              <p:spPr>
                <a:xfrm rot="5400000" flipH="1" flipV="1">
                  <a:off x="-921006" y="2259379"/>
                  <a:ext cx="1358173" cy="70198"/>
                </a:xfrm>
                <a:prstGeom prst="roundRect">
                  <a:avLst>
                    <a:gd name="adj" fmla="val 50000"/>
                  </a:avLst>
                </a:prstGeom>
                <a:solidFill>
                  <a:schemeClr val="accent5"/>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57" name="Text2"/>
                <p:cNvSpPr/>
                <p:nvPr/>
              </p:nvSpPr>
              <p:spPr>
                <a:xfrm>
                  <a:off x="-37294" y="2086333"/>
                  <a:ext cx="2134592" cy="773738"/>
                </a:xfrm>
                <a:prstGeom prst="rect">
                  <a:avLst/>
                </a:prstGeom>
              </p:spPr>
              <p:txBody>
                <a:bodyPr wrap="square" anchor="t" anchorCtr="0">
                  <a:normAutofit/>
                </a:bodyPr>
                <a:lstStyle/>
                <a:p>
                  <a:pPr>
                    <a:lnSpc>
                      <a:spcPct val="120000"/>
                    </a:lnSpc>
                  </a:pPr>
                  <a:r>
                    <a:rPr lang="zh-CN" altLang="en-US" sz="1200" dirty="0"/>
                    <a:t>迪士尼邮轮提供丰富多样的菜单选择，涵盖国际美食、儿童餐以及健康选项，确保每位宾客都能找到心仪的菜品。</a:t>
                  </a:r>
                  <a:endParaRPr lang="en-US" dirty="0"/>
                </a:p>
              </p:txBody>
            </p:sp>
          </p:grpSp>
          <p:grpSp>
            <p:nvGrpSpPr>
              <p:cNvPr id="58" name="组合 57"/>
              <p:cNvGrpSpPr/>
              <p:nvPr/>
            </p:nvGrpSpPr>
            <p:grpSpPr>
              <a:xfrm>
                <a:off x="8051926" y="2165303"/>
                <a:ext cx="3445670" cy="1762579"/>
                <a:chOff x="-1348372" y="1210985"/>
                <a:chExt cx="3445670" cy="1762579"/>
              </a:xfrm>
            </p:grpSpPr>
            <p:sp>
              <p:nvSpPr>
                <p:cNvPr id="59" name="Number3"/>
                <p:cNvSpPr txBox="1"/>
                <p:nvPr/>
              </p:nvSpPr>
              <p:spPr>
                <a:xfrm>
                  <a:off x="-1348372" y="1469180"/>
                  <a:ext cx="972669" cy="769441"/>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400" dirty="0">
                      <a:solidFill>
                        <a:schemeClr val="accent4"/>
                      </a:solidFill>
                    </a:rPr>
                    <a:t>3</a:t>
                  </a:r>
                  <a:endParaRPr lang="zh-CN" altLang="en-US" sz="4400" dirty="0">
                    <a:solidFill>
                      <a:schemeClr val="accent4"/>
                    </a:solidFill>
                  </a:endParaRPr>
                </a:p>
              </p:txBody>
            </p:sp>
            <p:sp>
              <p:nvSpPr>
                <p:cNvPr id="60" name="Bullet3"/>
                <p:cNvSpPr txBox="1"/>
                <p:nvPr/>
              </p:nvSpPr>
              <p:spPr>
                <a:xfrm>
                  <a:off x="-37294" y="1210985"/>
                  <a:ext cx="2134592" cy="773738"/>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t>现场烹饪表演</a:t>
                  </a:r>
                  <a:endParaRPr lang="en-US" dirty="0"/>
                </a:p>
              </p:txBody>
            </p:sp>
            <p:sp>
              <p:nvSpPr>
                <p:cNvPr id="61" name="矩形: 圆角 60"/>
                <p:cNvSpPr/>
                <p:nvPr/>
              </p:nvSpPr>
              <p:spPr>
                <a:xfrm rot="5400000" flipH="1" flipV="1">
                  <a:off x="-921006" y="2259378"/>
                  <a:ext cx="1358173" cy="70199"/>
                </a:xfrm>
                <a:prstGeom prst="roundRect">
                  <a:avLst>
                    <a:gd name="adj" fmla="val 50000"/>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62" name="Text3"/>
                <p:cNvSpPr/>
                <p:nvPr/>
              </p:nvSpPr>
              <p:spPr>
                <a:xfrm>
                  <a:off x="-37294" y="2086333"/>
                  <a:ext cx="2134592" cy="773738"/>
                </a:xfrm>
                <a:prstGeom prst="rect">
                  <a:avLst/>
                </a:prstGeom>
              </p:spPr>
              <p:txBody>
                <a:bodyPr wrap="square" anchor="t" anchorCtr="0">
                  <a:normAutofit/>
                </a:bodyPr>
                <a:lstStyle/>
                <a:p>
                  <a:pPr>
                    <a:lnSpc>
                      <a:spcPct val="120000"/>
                    </a:lnSpc>
                  </a:pPr>
                  <a:r>
                    <a:rPr lang="zh-CN" altLang="en-US" sz="1200" dirty="0"/>
                    <a:t>享受现场烹饪表演带来的乐趣，厨师们将在开放式厨房中展示精湛厨艺，宾客可以近距离观看并互动，增加用餐趣味性。</a:t>
                  </a:r>
                  <a:endParaRPr lang="en-US" dirty="0"/>
                </a:p>
              </p:txBody>
            </p:sp>
          </p:grpSp>
          <p:grpSp>
            <p:nvGrpSpPr>
              <p:cNvPr id="44" name="组合 43"/>
              <p:cNvGrpSpPr/>
              <p:nvPr/>
            </p:nvGrpSpPr>
            <p:grpSpPr>
              <a:xfrm>
                <a:off x="699695" y="4323985"/>
                <a:ext cx="3445670" cy="1762579"/>
                <a:chOff x="-1348372" y="1210985"/>
                <a:chExt cx="3445670" cy="1762579"/>
              </a:xfrm>
            </p:grpSpPr>
            <p:sp>
              <p:nvSpPr>
                <p:cNvPr id="45" name="Number4"/>
                <p:cNvSpPr txBox="1"/>
                <p:nvPr/>
              </p:nvSpPr>
              <p:spPr>
                <a:xfrm>
                  <a:off x="-1348372" y="1469180"/>
                  <a:ext cx="972669" cy="769441"/>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400" dirty="0">
                      <a:solidFill>
                        <a:schemeClr val="accent3"/>
                      </a:solidFill>
                    </a:rPr>
                    <a:t>4</a:t>
                  </a:r>
                  <a:endParaRPr lang="zh-CN" altLang="en-US" sz="4400" dirty="0">
                    <a:solidFill>
                      <a:schemeClr val="accent3"/>
                    </a:solidFill>
                  </a:endParaRPr>
                </a:p>
              </p:txBody>
            </p:sp>
            <p:sp>
              <p:nvSpPr>
                <p:cNvPr id="46" name="Bullet4"/>
                <p:cNvSpPr txBox="1"/>
                <p:nvPr/>
              </p:nvSpPr>
              <p:spPr>
                <a:xfrm>
                  <a:off x="-37294" y="1210985"/>
                  <a:ext cx="2134592" cy="773738"/>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t>特色甜品</a:t>
                  </a:r>
                  <a:endParaRPr lang="en-US" dirty="0"/>
                </a:p>
              </p:txBody>
            </p:sp>
            <p:sp>
              <p:nvSpPr>
                <p:cNvPr id="47" name="矩形: 圆角 46"/>
                <p:cNvSpPr/>
                <p:nvPr/>
              </p:nvSpPr>
              <p:spPr>
                <a:xfrm rot="5400000" flipH="1" flipV="1">
                  <a:off x="-924765" y="2263138"/>
                  <a:ext cx="1358173" cy="62680"/>
                </a:xfrm>
                <a:prstGeom prst="roundRect">
                  <a:avLst>
                    <a:gd name="adj" fmla="val 50000"/>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48" name="Text4"/>
                <p:cNvSpPr/>
                <p:nvPr/>
              </p:nvSpPr>
              <p:spPr>
                <a:xfrm>
                  <a:off x="-37294" y="2086333"/>
                  <a:ext cx="2134592" cy="773738"/>
                </a:xfrm>
                <a:prstGeom prst="rect">
                  <a:avLst/>
                </a:prstGeom>
              </p:spPr>
              <p:txBody>
                <a:bodyPr wrap="square" anchor="t" anchorCtr="0">
                  <a:normAutofit/>
                </a:bodyPr>
                <a:lstStyle/>
                <a:p>
                  <a:pPr>
                    <a:lnSpc>
                      <a:spcPct val="120000"/>
                    </a:lnSpc>
                  </a:pPr>
                  <a:r>
                    <a:rPr lang="zh-CN" altLang="en-US" sz="1200" dirty="0"/>
                    <a:t>品尝迪士尼邮轮精心准备的特色甜品，从经典的米奇造型甜点到创意十足的季节性甜品，满足甜食爱好者的味蕾需求。</a:t>
                  </a:r>
                  <a:endParaRPr lang="en-US" dirty="0"/>
                </a:p>
              </p:txBody>
            </p:sp>
          </p:grpSp>
          <p:sp>
            <p:nvSpPr>
              <p:cNvPr id="70" name="任意多边形: 形状 69"/>
              <p:cNvSpPr/>
              <p:nvPr/>
            </p:nvSpPr>
            <p:spPr>
              <a:xfrm rot="5400000">
                <a:off x="10720228" y="5386228"/>
                <a:ext cx="1471772" cy="1471772"/>
              </a:xfrm>
              <a:custGeom>
                <a:avLst/>
                <a:gdLst>
                  <a:gd name="connsiteX0" fmla="*/ 0 w 2599815"/>
                  <a:gd name="connsiteY0" fmla="*/ 0 h 2599815"/>
                  <a:gd name="connsiteX1" fmla="*/ 1299908 w 2599815"/>
                  <a:gd name="connsiteY1" fmla="*/ 0 h 2599815"/>
                  <a:gd name="connsiteX2" fmla="*/ 2466908 w 2599815"/>
                  <a:gd name="connsiteY2" fmla="*/ 1293197 h 2599815"/>
                  <a:gd name="connsiteX3" fmla="*/ 2599815 w 2599815"/>
                  <a:gd name="connsiteY3" fmla="*/ 1299908 h 2599815"/>
                  <a:gd name="connsiteX4" fmla="*/ 2599815 w 2599815"/>
                  <a:gd name="connsiteY4" fmla="*/ 2599815 h 2599815"/>
                  <a:gd name="connsiteX5" fmla="*/ 0 w 2599815"/>
                  <a:gd name="connsiteY5" fmla="*/ 0 h 259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9815" h="2599815">
                    <a:moveTo>
                      <a:pt x="0" y="0"/>
                    </a:moveTo>
                    <a:lnTo>
                      <a:pt x="1299908" y="0"/>
                    </a:lnTo>
                    <a:cubicBezTo>
                      <a:pt x="1299908" y="673049"/>
                      <a:pt x="1811422" y="1226629"/>
                      <a:pt x="2466908" y="1293197"/>
                    </a:cubicBezTo>
                    <a:lnTo>
                      <a:pt x="2599815" y="1299908"/>
                    </a:lnTo>
                    <a:lnTo>
                      <a:pt x="2599815" y="2599815"/>
                    </a:lnTo>
                    <a:cubicBezTo>
                      <a:pt x="1163977" y="2599815"/>
                      <a:pt x="0" y="1435838"/>
                      <a:pt x="0" y="0"/>
                    </a:cubicBezTo>
                    <a:close/>
                  </a:path>
                </a:pathLst>
              </a:custGeom>
              <a:solidFill>
                <a:schemeClr val="tx1">
                  <a:lumMod val="50000"/>
                  <a:lumOff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400" b="1" dirty="0">
                  <a:solidFill>
                    <a:schemeClr val="tx1">
                      <a:lumMod val="50000"/>
                      <a:lumOff val="50000"/>
                      <a:alpha val="4000"/>
                    </a:schemeClr>
                  </a:solidFill>
                </a:endParaRPr>
              </a:p>
            </p:txBody>
          </p:sp>
          <p:sp>
            <p:nvSpPr>
              <p:cNvPr id="71" name="任意多边形: 形状 70"/>
              <p:cNvSpPr/>
              <p:nvPr/>
            </p:nvSpPr>
            <p:spPr>
              <a:xfrm>
                <a:off x="0" y="0"/>
                <a:ext cx="3479800" cy="2750761"/>
              </a:xfrm>
              <a:custGeom>
                <a:avLst/>
                <a:gdLst>
                  <a:gd name="connsiteX0" fmla="*/ 0 w 4986307"/>
                  <a:gd name="connsiteY0" fmla="*/ 0 h 3941646"/>
                  <a:gd name="connsiteX1" fmla="*/ 4739222 w 4986307"/>
                  <a:gd name="connsiteY1" fmla="*/ 0 h 3941646"/>
                  <a:gd name="connsiteX2" fmla="*/ 4766551 w 4986307"/>
                  <a:gd name="connsiteY2" fmla="*/ 56732 h 3941646"/>
                  <a:gd name="connsiteX3" fmla="*/ 4986307 w 4986307"/>
                  <a:gd name="connsiteY3" fmla="*/ 1145225 h 3941646"/>
                  <a:gd name="connsiteX4" fmla="*/ 2189886 w 4986307"/>
                  <a:gd name="connsiteY4" fmla="*/ 3941646 h 3941646"/>
                  <a:gd name="connsiteX5" fmla="*/ 32032 w 4986307"/>
                  <a:gd name="connsiteY5" fmla="*/ 2924009 h 3941646"/>
                  <a:gd name="connsiteX6" fmla="*/ 0 w 4986307"/>
                  <a:gd name="connsiteY6" fmla="*/ 2881174 h 39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86307" h="3941646">
                    <a:moveTo>
                      <a:pt x="0" y="0"/>
                    </a:moveTo>
                    <a:lnTo>
                      <a:pt x="4739222" y="0"/>
                    </a:lnTo>
                    <a:lnTo>
                      <a:pt x="4766551" y="56732"/>
                    </a:lnTo>
                    <a:cubicBezTo>
                      <a:pt x="4908057" y="391291"/>
                      <a:pt x="4986307" y="759120"/>
                      <a:pt x="4986307" y="1145225"/>
                    </a:cubicBezTo>
                    <a:cubicBezTo>
                      <a:pt x="4986307" y="2689646"/>
                      <a:pt x="3734307" y="3941646"/>
                      <a:pt x="2189886" y="3941646"/>
                    </a:cubicBezTo>
                    <a:cubicBezTo>
                      <a:pt x="1321149" y="3941646"/>
                      <a:pt x="544936" y="3545505"/>
                      <a:pt x="32032" y="2924009"/>
                    </a:cubicBezTo>
                    <a:lnTo>
                      <a:pt x="0" y="2881174"/>
                    </a:lnTo>
                    <a:close/>
                  </a:path>
                </a:pathLst>
              </a:custGeom>
              <a:solidFill>
                <a:schemeClr val="tx1">
                  <a:lumMod val="50000"/>
                  <a:lumOff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2" name="Title"/>
            <p:cNvSpPr txBox="1"/>
            <p:nvPr/>
          </p:nvSpPr>
          <p:spPr>
            <a:xfrm>
              <a:off x="660400" y="1130301"/>
              <a:ext cx="10837196" cy="1060652"/>
            </a:xfrm>
            <a:prstGeom prst="rect">
              <a:avLst/>
            </a:prstGeom>
            <a:noFill/>
          </p:spPr>
          <p:txBody>
            <a:bodyPr vert="horz" wrap="square" rtlCol="0" anchor="t" anchorCtr="1">
              <a:normAutofit/>
            </a:bodyPr>
            <a:lstStyle/>
            <a:p>
              <a:pPr algn="ctr"/>
              <a:r>
                <a:rPr kumimoji="0" lang="zh-CN" altLang="en-US" sz="2400" b="1" i="0" u="none" strike="noStrike" kern="1200" cap="none" spc="0" normalizeH="0" baseline="0" noProof="0" dirty="0">
                  <a:ln>
                    <a:noFill/>
                  </a:ln>
                  <a:effectLst/>
                  <a:uLnTx/>
                  <a:uFillTx/>
                </a:rPr>
                <a:t>独特的餐饮概念，满足不同口味需求</a:t>
              </a:r>
              <a:endParaRPr lang="en-US" dirty="0"/>
            </a:p>
          </p:txBody>
        </p:sp>
      </p:grpSp>
      <p:sp>
        <p:nvSpPr>
          <p:cNvPr id="4" name="标题 3"/>
          <p:cNvSpPr>
            <a:spLocks noGrp="1"/>
          </p:cNvSpPr>
          <p:nvPr>
            <p:ph type="title" hasCustomPrompt="1"/>
          </p:nvPr>
        </p:nvSpPr>
        <p:spPr/>
        <p:txBody>
          <a:bodyPr/>
          <a:lstStyle/>
          <a:p>
            <a:r>
              <a:rPr lang="zh-CN" altLang="en-US" dirty="0"/>
              <a:t>2.3 餐饮体验</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5800e247-eecc-4b81-a40e-dca41c5b3193.source.4.zh-Hans.pptx"/>
          <p:cNvGrpSpPr/>
          <p:nvPr/>
        </p:nvGrpSpPr>
        <p:grpSpPr>
          <a:xfrm>
            <a:off x="616149" y="1130300"/>
            <a:ext cx="10950178" cy="5432988"/>
            <a:chOff x="616149" y="1036066"/>
            <a:chExt cx="10950178" cy="5432988"/>
          </a:xfrm>
        </p:grpSpPr>
        <p:sp>
          <p:nvSpPr>
            <p:cNvPr id="7" name="Title"/>
            <p:cNvSpPr txBox="1"/>
            <p:nvPr/>
          </p:nvSpPr>
          <p:spPr>
            <a:xfrm>
              <a:off x="660400" y="1036066"/>
              <a:ext cx="10858500" cy="616236"/>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t>专为儿童打造的安全、有趣的活动空间</a:t>
              </a:r>
              <a:endParaRPr lang="en-US" dirty="0"/>
            </a:p>
          </p:txBody>
        </p:sp>
        <p:sp>
          <p:nvSpPr>
            <p:cNvPr id="9" name="任意多边形: 形状 8"/>
            <p:cNvSpPr/>
            <p:nvPr/>
          </p:nvSpPr>
          <p:spPr>
            <a:xfrm>
              <a:off x="4033909" y="1733475"/>
              <a:ext cx="4124183" cy="4457244"/>
            </a:xfrm>
            <a:custGeom>
              <a:avLst/>
              <a:gdLst>
                <a:gd name="connsiteX0" fmla="*/ 2359642 w 4723170"/>
                <a:gd name="connsiteY0" fmla="*/ 0 h 4462716"/>
                <a:gd name="connsiteX1" fmla="*/ 0 w 4723170"/>
                <a:gd name="connsiteY1" fmla="*/ 0 h 4462716"/>
                <a:gd name="connsiteX2" fmla="*/ 1628814 w 4723170"/>
                <a:gd name="connsiteY2" fmla="*/ 4462717 h 4462716"/>
                <a:gd name="connsiteX3" fmla="*/ 2359642 w 4723170"/>
                <a:gd name="connsiteY3" fmla="*/ 4462717 h 4462716"/>
                <a:gd name="connsiteX4" fmla="*/ 3090470 w 4723170"/>
                <a:gd name="connsiteY4" fmla="*/ 4462717 h 4462716"/>
                <a:gd name="connsiteX5" fmla="*/ 4723171 w 4723170"/>
                <a:gd name="connsiteY5" fmla="*/ 0 h 4462716"/>
                <a:gd name="connsiteX6" fmla="*/ 2359642 w 4723170"/>
                <a:gd name="connsiteY6" fmla="*/ 0 h 446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3170" h="4462716">
                  <a:moveTo>
                    <a:pt x="2359642" y="0"/>
                  </a:moveTo>
                  <a:lnTo>
                    <a:pt x="0" y="0"/>
                  </a:lnTo>
                  <a:cubicBezTo>
                    <a:pt x="0" y="0"/>
                    <a:pt x="1092355" y="1088467"/>
                    <a:pt x="1628814" y="4462717"/>
                  </a:cubicBezTo>
                  <a:lnTo>
                    <a:pt x="2359642" y="4462717"/>
                  </a:lnTo>
                  <a:lnTo>
                    <a:pt x="3090470" y="4462717"/>
                  </a:lnTo>
                  <a:cubicBezTo>
                    <a:pt x="3630816" y="1088467"/>
                    <a:pt x="4723171" y="0"/>
                    <a:pt x="4723171" y="0"/>
                  </a:cubicBezTo>
                  <a:lnTo>
                    <a:pt x="2359642" y="0"/>
                  </a:lnTo>
                  <a:close/>
                </a:path>
              </a:pathLst>
            </a:custGeom>
            <a:gradFill>
              <a:gsLst>
                <a:gs pos="0">
                  <a:schemeClr val="accent1">
                    <a:alpha val="0"/>
                  </a:schemeClr>
                </a:gs>
                <a:gs pos="71600">
                  <a:schemeClr val="accent1">
                    <a:alpha val="5000"/>
                  </a:schemeClr>
                </a:gs>
                <a:gs pos="100000">
                  <a:schemeClr val="accent1">
                    <a:alpha val="0"/>
                  </a:schemeClr>
                </a:gs>
              </a:gsLst>
              <a:lin ang="5400000" scaled="1"/>
            </a:gradFill>
            <a:ln>
              <a:gradFill>
                <a:gsLst>
                  <a:gs pos="82000">
                    <a:schemeClr val="accent1">
                      <a:alpha val="50000"/>
                    </a:schemeClr>
                  </a:gs>
                  <a:gs pos="0">
                    <a:schemeClr val="accent1">
                      <a:alpha val="0"/>
                    </a:schemeClr>
                  </a:gs>
                  <a:gs pos="100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5" name="椭圆 14"/>
            <p:cNvSpPr/>
            <p:nvPr/>
          </p:nvSpPr>
          <p:spPr>
            <a:xfrm>
              <a:off x="2546558" y="5621120"/>
              <a:ext cx="7098884" cy="722685"/>
            </a:xfrm>
            <a:prstGeom prst="ellipse">
              <a:avLst/>
            </a:prstGeom>
            <a:gradFill>
              <a:gsLst>
                <a:gs pos="0">
                  <a:schemeClr val="accent1">
                    <a:alpha val="0"/>
                  </a:schemeClr>
                </a:gs>
                <a:gs pos="100000">
                  <a:schemeClr val="accent1">
                    <a:alpha val="15000"/>
                  </a:schemeClr>
                </a:gs>
              </a:gsLst>
              <a:lin ang="5400000" scaled="1"/>
            </a:gradFill>
            <a:ln w="6350">
              <a:gradFill>
                <a:gsLst>
                  <a:gs pos="0">
                    <a:schemeClr val="accent1">
                      <a:alpha val="0"/>
                    </a:schemeClr>
                  </a:gs>
                  <a:gs pos="100000">
                    <a:schemeClr val="accent1">
                      <a:alpha val="5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322094" y="5746369"/>
              <a:ext cx="9547813" cy="722685"/>
            </a:xfrm>
            <a:prstGeom prst="ellipse">
              <a:avLst/>
            </a:prstGeom>
            <a:noFill/>
            <a:ln w="6350">
              <a:gradFill>
                <a:gsLst>
                  <a:gs pos="0">
                    <a:schemeClr val="accent1">
                      <a:alpha val="0"/>
                    </a:schemeClr>
                  </a:gs>
                  <a:gs pos="100000">
                    <a:schemeClr val="accent1">
                      <a:alpha val="5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I"/>
            <p:cNvSpPr/>
            <p:nvPr/>
          </p:nvSpPr>
          <p:spPr>
            <a:xfrm>
              <a:off x="5625750" y="4938488"/>
              <a:ext cx="940501" cy="1195612"/>
            </a:xfrm>
            <a:custGeom>
              <a:avLst/>
              <a:gdLst>
                <a:gd name="connsiteX0" fmla="*/ 162072 w 478151"/>
                <a:gd name="connsiteY0" fmla="*/ 401094 h 607851"/>
                <a:gd name="connsiteX1" fmla="*/ 171466 w 478151"/>
                <a:gd name="connsiteY1" fmla="*/ 407064 h 607851"/>
                <a:gd name="connsiteX2" fmla="*/ 239028 w 478151"/>
                <a:gd name="connsiteY2" fmla="*/ 515369 h 607851"/>
                <a:gd name="connsiteX3" fmla="*/ 306685 w 478151"/>
                <a:gd name="connsiteY3" fmla="*/ 407064 h 607851"/>
                <a:gd name="connsiteX4" fmla="*/ 316079 w 478151"/>
                <a:gd name="connsiteY4" fmla="*/ 401094 h 607851"/>
                <a:gd name="connsiteX5" fmla="*/ 321298 w 478151"/>
                <a:gd name="connsiteY5" fmla="*/ 402515 h 607851"/>
                <a:gd name="connsiteX6" fmla="*/ 381648 w 478151"/>
                <a:gd name="connsiteY6" fmla="*/ 433406 h 607851"/>
                <a:gd name="connsiteX7" fmla="*/ 478151 w 478151"/>
                <a:gd name="connsiteY7" fmla="*/ 498598 h 607851"/>
                <a:gd name="connsiteX8" fmla="*/ 478151 w 478151"/>
                <a:gd name="connsiteY8" fmla="*/ 607851 h 607851"/>
                <a:gd name="connsiteX9" fmla="*/ 239028 w 478151"/>
                <a:gd name="connsiteY9" fmla="*/ 607851 h 607851"/>
                <a:gd name="connsiteX10" fmla="*/ 0 w 478151"/>
                <a:gd name="connsiteY10" fmla="*/ 607851 h 607851"/>
                <a:gd name="connsiteX11" fmla="*/ 0 w 478151"/>
                <a:gd name="connsiteY11" fmla="*/ 498598 h 607851"/>
                <a:gd name="connsiteX12" fmla="*/ 96503 w 478151"/>
                <a:gd name="connsiteY12" fmla="*/ 433406 h 607851"/>
                <a:gd name="connsiteX13" fmla="*/ 156853 w 478151"/>
                <a:gd name="connsiteY13" fmla="*/ 402515 h 607851"/>
                <a:gd name="connsiteX14" fmla="*/ 162072 w 478151"/>
                <a:gd name="connsiteY14" fmla="*/ 401094 h 607851"/>
                <a:gd name="connsiteX15" fmla="*/ 239064 w 478151"/>
                <a:gd name="connsiteY15" fmla="*/ 0 h 607851"/>
                <a:gd name="connsiteX16" fmla="*/ 252253 w 478151"/>
                <a:gd name="connsiteY16" fmla="*/ 3980 h 607851"/>
                <a:gd name="connsiteX17" fmla="*/ 439755 w 478151"/>
                <a:gd name="connsiteY17" fmla="*/ 95417 h 607851"/>
                <a:gd name="connsiteX18" fmla="*/ 442032 w 478151"/>
                <a:gd name="connsiteY18" fmla="*/ 113514 h 607851"/>
                <a:gd name="connsiteX19" fmla="*/ 431500 w 478151"/>
                <a:gd name="connsiteY19" fmla="*/ 118915 h 607851"/>
                <a:gd name="connsiteX20" fmla="*/ 431500 w 478151"/>
                <a:gd name="connsiteY20" fmla="*/ 182021 h 607851"/>
                <a:gd name="connsiteX21" fmla="*/ 438711 w 478151"/>
                <a:gd name="connsiteY21" fmla="*/ 194150 h 607851"/>
                <a:gd name="connsiteX22" fmla="*/ 432923 w 478151"/>
                <a:gd name="connsiteY22" fmla="*/ 205330 h 607851"/>
                <a:gd name="connsiteX23" fmla="*/ 440989 w 478151"/>
                <a:gd name="connsiteY23" fmla="*/ 249770 h 607851"/>
                <a:gd name="connsiteX24" fmla="*/ 407777 w 478151"/>
                <a:gd name="connsiteY24" fmla="*/ 249770 h 607851"/>
                <a:gd name="connsiteX25" fmla="*/ 415843 w 478151"/>
                <a:gd name="connsiteY25" fmla="*/ 205330 h 607851"/>
                <a:gd name="connsiteX26" fmla="*/ 410055 w 478151"/>
                <a:gd name="connsiteY26" fmla="*/ 194150 h 607851"/>
                <a:gd name="connsiteX27" fmla="*/ 417266 w 478151"/>
                <a:gd name="connsiteY27" fmla="*/ 182021 h 607851"/>
                <a:gd name="connsiteX28" fmla="*/ 417266 w 478151"/>
                <a:gd name="connsiteY28" fmla="*/ 125927 h 607851"/>
                <a:gd name="connsiteX29" fmla="*/ 359953 w 478151"/>
                <a:gd name="connsiteY29" fmla="*/ 153595 h 607851"/>
                <a:gd name="connsiteX30" fmla="*/ 359953 w 478151"/>
                <a:gd name="connsiteY30" fmla="*/ 202298 h 607851"/>
                <a:gd name="connsiteX31" fmla="*/ 399901 w 478151"/>
                <a:gd name="connsiteY31" fmla="*/ 357978 h 607851"/>
                <a:gd name="connsiteX32" fmla="*/ 306530 w 478151"/>
                <a:gd name="connsiteY32" fmla="*/ 362337 h 607851"/>
                <a:gd name="connsiteX33" fmla="*/ 239064 w 478151"/>
                <a:gd name="connsiteY33" fmla="*/ 381477 h 607851"/>
                <a:gd name="connsiteX34" fmla="*/ 171692 w 478151"/>
                <a:gd name="connsiteY34" fmla="*/ 362337 h 607851"/>
                <a:gd name="connsiteX35" fmla="*/ 78321 w 478151"/>
                <a:gd name="connsiteY35" fmla="*/ 357978 h 607851"/>
                <a:gd name="connsiteX36" fmla="*/ 118269 w 478151"/>
                <a:gd name="connsiteY36" fmla="*/ 202298 h 607851"/>
                <a:gd name="connsiteX37" fmla="*/ 118269 w 478151"/>
                <a:gd name="connsiteY37" fmla="*/ 153595 h 607851"/>
                <a:gd name="connsiteX38" fmla="*/ 36095 w 478151"/>
                <a:gd name="connsiteY38" fmla="*/ 113514 h 607851"/>
                <a:gd name="connsiteX39" fmla="*/ 38467 w 478151"/>
                <a:gd name="connsiteY39" fmla="*/ 95417 h 607851"/>
                <a:gd name="connsiteX40" fmla="*/ 225969 w 478151"/>
                <a:gd name="connsiteY40" fmla="*/ 3980 h 607851"/>
                <a:gd name="connsiteX41" fmla="*/ 239064 w 478151"/>
                <a:gd name="connsiteY41"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8151" h="607851">
                  <a:moveTo>
                    <a:pt x="162072" y="401094"/>
                  </a:moveTo>
                  <a:cubicBezTo>
                    <a:pt x="166247" y="401094"/>
                    <a:pt x="169758" y="403558"/>
                    <a:pt x="171466" y="407064"/>
                  </a:cubicBezTo>
                  <a:cubicBezTo>
                    <a:pt x="187787" y="434353"/>
                    <a:pt x="217962" y="513380"/>
                    <a:pt x="239028" y="515369"/>
                  </a:cubicBezTo>
                  <a:cubicBezTo>
                    <a:pt x="260189" y="513380"/>
                    <a:pt x="290364" y="434353"/>
                    <a:pt x="306685" y="407064"/>
                  </a:cubicBezTo>
                  <a:cubicBezTo>
                    <a:pt x="308393" y="403558"/>
                    <a:pt x="311904" y="401094"/>
                    <a:pt x="316079" y="401094"/>
                  </a:cubicBezTo>
                  <a:cubicBezTo>
                    <a:pt x="317977" y="401094"/>
                    <a:pt x="319780" y="401663"/>
                    <a:pt x="321298" y="402515"/>
                  </a:cubicBezTo>
                  <a:cubicBezTo>
                    <a:pt x="327276" y="405737"/>
                    <a:pt x="361816" y="426299"/>
                    <a:pt x="381648" y="433406"/>
                  </a:cubicBezTo>
                  <a:cubicBezTo>
                    <a:pt x="448261" y="457474"/>
                    <a:pt x="478151" y="481921"/>
                    <a:pt x="478151" y="498598"/>
                  </a:cubicBezTo>
                  <a:lnTo>
                    <a:pt x="478151" y="607851"/>
                  </a:lnTo>
                  <a:lnTo>
                    <a:pt x="239028" y="607851"/>
                  </a:lnTo>
                  <a:lnTo>
                    <a:pt x="0" y="607851"/>
                  </a:lnTo>
                  <a:lnTo>
                    <a:pt x="0" y="498598"/>
                  </a:lnTo>
                  <a:cubicBezTo>
                    <a:pt x="0" y="481921"/>
                    <a:pt x="29890" y="457474"/>
                    <a:pt x="96503" y="433406"/>
                  </a:cubicBezTo>
                  <a:cubicBezTo>
                    <a:pt x="116335" y="426299"/>
                    <a:pt x="150875" y="405737"/>
                    <a:pt x="156853" y="402515"/>
                  </a:cubicBezTo>
                  <a:cubicBezTo>
                    <a:pt x="158372" y="401663"/>
                    <a:pt x="160174" y="401094"/>
                    <a:pt x="162072" y="401094"/>
                  </a:cubicBezTo>
                  <a:close/>
                  <a:moveTo>
                    <a:pt x="239064" y="0"/>
                  </a:moveTo>
                  <a:cubicBezTo>
                    <a:pt x="242764" y="379"/>
                    <a:pt x="247129" y="1516"/>
                    <a:pt x="252253" y="3980"/>
                  </a:cubicBezTo>
                  <a:cubicBezTo>
                    <a:pt x="264684" y="9854"/>
                    <a:pt x="390413" y="71349"/>
                    <a:pt x="439755" y="95417"/>
                  </a:cubicBezTo>
                  <a:cubicBezTo>
                    <a:pt x="451901" y="101386"/>
                    <a:pt x="450667" y="108682"/>
                    <a:pt x="442032" y="113514"/>
                  </a:cubicBezTo>
                  <a:cubicBezTo>
                    <a:pt x="440514" y="114367"/>
                    <a:pt x="436719" y="116357"/>
                    <a:pt x="431500" y="118915"/>
                  </a:cubicBezTo>
                  <a:lnTo>
                    <a:pt x="431500" y="182021"/>
                  </a:lnTo>
                  <a:cubicBezTo>
                    <a:pt x="435770" y="184485"/>
                    <a:pt x="438711" y="188938"/>
                    <a:pt x="438711" y="194150"/>
                  </a:cubicBezTo>
                  <a:cubicBezTo>
                    <a:pt x="438711" y="198792"/>
                    <a:pt x="436339" y="202772"/>
                    <a:pt x="432923" y="205330"/>
                  </a:cubicBezTo>
                  <a:cubicBezTo>
                    <a:pt x="432923" y="205330"/>
                    <a:pt x="439281" y="241716"/>
                    <a:pt x="440989" y="249770"/>
                  </a:cubicBezTo>
                  <a:cubicBezTo>
                    <a:pt x="442602" y="257824"/>
                    <a:pt x="405785" y="259814"/>
                    <a:pt x="407777" y="249770"/>
                  </a:cubicBezTo>
                  <a:cubicBezTo>
                    <a:pt x="409770" y="239631"/>
                    <a:pt x="415843" y="205330"/>
                    <a:pt x="415843" y="205330"/>
                  </a:cubicBezTo>
                  <a:cubicBezTo>
                    <a:pt x="412427" y="202772"/>
                    <a:pt x="410055" y="198792"/>
                    <a:pt x="410055" y="194150"/>
                  </a:cubicBezTo>
                  <a:cubicBezTo>
                    <a:pt x="410055" y="188938"/>
                    <a:pt x="412996" y="184485"/>
                    <a:pt x="417266" y="182021"/>
                  </a:cubicBezTo>
                  <a:lnTo>
                    <a:pt x="417266" y="125927"/>
                  </a:lnTo>
                  <a:cubicBezTo>
                    <a:pt x="392880" y="137771"/>
                    <a:pt x="359953" y="153595"/>
                    <a:pt x="359953" y="153595"/>
                  </a:cubicBezTo>
                  <a:cubicBezTo>
                    <a:pt x="359953" y="153595"/>
                    <a:pt x="359953" y="191970"/>
                    <a:pt x="359953" y="202298"/>
                  </a:cubicBezTo>
                  <a:cubicBezTo>
                    <a:pt x="359953" y="335237"/>
                    <a:pt x="414609" y="347650"/>
                    <a:pt x="399901" y="357978"/>
                  </a:cubicBezTo>
                  <a:cubicBezTo>
                    <a:pt x="396675" y="360252"/>
                    <a:pt x="357011" y="361673"/>
                    <a:pt x="306530" y="362337"/>
                  </a:cubicBezTo>
                  <a:cubicBezTo>
                    <a:pt x="288691" y="374181"/>
                    <a:pt x="265063" y="381382"/>
                    <a:pt x="239064" y="381477"/>
                  </a:cubicBezTo>
                  <a:cubicBezTo>
                    <a:pt x="213159" y="381382"/>
                    <a:pt x="189531" y="374181"/>
                    <a:pt x="171692" y="362337"/>
                  </a:cubicBezTo>
                  <a:cubicBezTo>
                    <a:pt x="121211" y="361673"/>
                    <a:pt x="81547" y="360252"/>
                    <a:pt x="78321" y="357978"/>
                  </a:cubicBezTo>
                  <a:cubicBezTo>
                    <a:pt x="63613" y="347650"/>
                    <a:pt x="118269" y="335237"/>
                    <a:pt x="118269" y="202298"/>
                  </a:cubicBezTo>
                  <a:cubicBezTo>
                    <a:pt x="118269" y="191970"/>
                    <a:pt x="118269" y="153595"/>
                    <a:pt x="118269" y="153595"/>
                  </a:cubicBezTo>
                  <a:cubicBezTo>
                    <a:pt x="118269" y="153595"/>
                    <a:pt x="44730" y="118347"/>
                    <a:pt x="36095" y="113514"/>
                  </a:cubicBezTo>
                  <a:cubicBezTo>
                    <a:pt x="27555" y="108682"/>
                    <a:pt x="26321" y="101386"/>
                    <a:pt x="38467" y="95417"/>
                  </a:cubicBezTo>
                  <a:cubicBezTo>
                    <a:pt x="87810" y="71349"/>
                    <a:pt x="213538" y="9854"/>
                    <a:pt x="225969" y="3980"/>
                  </a:cubicBezTo>
                  <a:cubicBezTo>
                    <a:pt x="231093" y="1516"/>
                    <a:pt x="235458" y="379"/>
                    <a:pt x="239064" y="0"/>
                  </a:cubicBezTo>
                  <a:close/>
                </a:path>
              </a:pathLst>
            </a:custGeom>
            <a:gradFill flip="none" rotWithShape="1">
              <a:gsLst>
                <a:gs pos="0">
                  <a:schemeClr val="accent1">
                    <a:alpha val="5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cs typeface="+mn-ea"/>
              </a:endParaRPr>
            </a:p>
          </p:txBody>
        </p:sp>
        <p:grpSp>
          <p:nvGrpSpPr>
            <p:cNvPr id="77" name="组合 76"/>
            <p:cNvGrpSpPr/>
            <p:nvPr/>
          </p:nvGrpSpPr>
          <p:grpSpPr>
            <a:xfrm>
              <a:off x="616149" y="3602619"/>
              <a:ext cx="4601961" cy="1772913"/>
              <a:chOff x="616149" y="3602619"/>
              <a:chExt cx="4601961" cy="1772913"/>
            </a:xfrm>
          </p:grpSpPr>
          <p:sp>
            <p:nvSpPr>
              <p:cNvPr id="13" name="ComponentBackground1"/>
              <p:cNvSpPr/>
              <p:nvPr/>
            </p:nvSpPr>
            <p:spPr>
              <a:xfrm>
                <a:off x="660400" y="3602619"/>
                <a:ext cx="4392295" cy="1772913"/>
              </a:xfrm>
              <a:custGeom>
                <a:avLst/>
                <a:gdLst>
                  <a:gd name="connsiteX0" fmla="*/ 4120627 w 4507867"/>
                  <a:gd name="connsiteY0" fmla="*/ 93565 h 1819562"/>
                  <a:gd name="connsiteX1" fmla="*/ 4505478 w 4507867"/>
                  <a:gd name="connsiteY1" fmla="*/ 1660180 h 1819562"/>
                  <a:gd name="connsiteX2" fmla="*/ 4373307 w 4507867"/>
                  <a:gd name="connsiteY2" fmla="*/ 1819563 h 1819562"/>
                  <a:gd name="connsiteX3" fmla="*/ 132171 w 4507867"/>
                  <a:gd name="connsiteY3" fmla="*/ 1819563 h 1819562"/>
                  <a:gd name="connsiteX4" fmla="*/ 0 w 4507867"/>
                  <a:gd name="connsiteY4" fmla="*/ 1687392 h 1819562"/>
                  <a:gd name="connsiteX5" fmla="*/ 0 w 4507867"/>
                  <a:gd name="connsiteY5" fmla="*/ 132438 h 1819562"/>
                  <a:gd name="connsiteX6" fmla="*/ 132171 w 4507867"/>
                  <a:gd name="connsiteY6" fmla="*/ 267 h 1819562"/>
                  <a:gd name="connsiteX7" fmla="*/ 3992343 w 4507867"/>
                  <a:gd name="connsiteY7" fmla="*/ 267 h 1819562"/>
                  <a:gd name="connsiteX8" fmla="*/ 4120627 w 4507867"/>
                  <a:gd name="connsiteY8" fmla="*/ 93565 h 181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7867" h="1819562">
                    <a:moveTo>
                      <a:pt x="4120627" y="93565"/>
                    </a:moveTo>
                    <a:cubicBezTo>
                      <a:pt x="4256685" y="544501"/>
                      <a:pt x="4388856" y="1065410"/>
                      <a:pt x="4505478" y="1660180"/>
                    </a:cubicBezTo>
                    <a:cubicBezTo>
                      <a:pt x="4521027" y="1741815"/>
                      <a:pt x="4458829" y="1819563"/>
                      <a:pt x="4373307" y="1819563"/>
                    </a:cubicBezTo>
                    <a:lnTo>
                      <a:pt x="132171" y="1819563"/>
                    </a:lnTo>
                    <a:cubicBezTo>
                      <a:pt x="58311" y="1819563"/>
                      <a:pt x="0" y="1761252"/>
                      <a:pt x="0" y="1687392"/>
                    </a:cubicBezTo>
                    <a:lnTo>
                      <a:pt x="0" y="132438"/>
                    </a:lnTo>
                    <a:cubicBezTo>
                      <a:pt x="0" y="58578"/>
                      <a:pt x="58311" y="267"/>
                      <a:pt x="132171" y="267"/>
                    </a:cubicBezTo>
                    <a:lnTo>
                      <a:pt x="3992343" y="267"/>
                    </a:lnTo>
                    <a:cubicBezTo>
                      <a:pt x="4050654" y="-3620"/>
                      <a:pt x="4105077" y="35254"/>
                      <a:pt x="4120627" y="93565"/>
                    </a:cubicBezTo>
                    <a:close/>
                  </a:path>
                </a:pathLst>
              </a:custGeom>
              <a:gradFill flip="none" rotWithShape="1">
                <a:gsLst>
                  <a:gs pos="0">
                    <a:schemeClr val="accent1">
                      <a:alpha val="10000"/>
                    </a:schemeClr>
                  </a:gs>
                  <a:gs pos="100000">
                    <a:schemeClr val="accent1">
                      <a:alpha val="0"/>
                    </a:schemeClr>
                  </a:gs>
                </a:gsLst>
                <a:lin ang="5400000" scaled="1"/>
                <a:tileRect/>
              </a:gradFill>
              <a:ln w="6350">
                <a:gradFill flip="none" rotWithShape="1">
                  <a:gsLst>
                    <a:gs pos="0">
                      <a:schemeClr val="accent1">
                        <a:alpha val="50000"/>
                      </a:schemeClr>
                    </a:gs>
                    <a:gs pos="100000">
                      <a:schemeClr val="accent1">
                        <a:alpha val="0"/>
                      </a:schemeClr>
                    </a:gs>
                  </a:gsLst>
                  <a:lin ang="5400000" scaled="1"/>
                  <a:tileRect/>
                </a:grad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b="1">
                  <a:solidFill>
                    <a:schemeClr val="lt1"/>
                  </a:solidFill>
                </a:endParaRPr>
              </a:p>
            </p:txBody>
          </p:sp>
          <p:sp>
            <p:nvSpPr>
              <p:cNvPr id="29" name="Shape1"/>
              <p:cNvSpPr/>
              <p:nvPr/>
            </p:nvSpPr>
            <p:spPr>
              <a:xfrm>
                <a:off x="616149" y="4148845"/>
                <a:ext cx="45719" cy="680460"/>
              </a:xfrm>
              <a:prstGeom prst="roundRect">
                <a:avLst>
                  <a:gd name="adj" fmla="val 50000"/>
                </a:avLst>
              </a:prstGeom>
              <a:solidFill>
                <a:schemeClr val="accent2">
                  <a:alpha val="50000"/>
                </a:schemeClr>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3200" b="1" dirty="0">
                  <a:effectLst>
                    <a:reflection blurRad="6350" stA="26000" endPos="60000" dist="30480" dir="5400000" sy="-100000" algn="bl" rotWithShape="0"/>
                  </a:effectLst>
                  <a:cs typeface="+mn-ea"/>
                  <a:sym typeface="+mn-lt"/>
                </a:endParaRPr>
              </a:p>
            </p:txBody>
          </p:sp>
          <p:sp>
            <p:nvSpPr>
              <p:cNvPr id="30" name="Text1"/>
              <p:cNvSpPr/>
              <p:nvPr/>
            </p:nvSpPr>
            <p:spPr>
              <a:xfrm>
                <a:off x="731895" y="4364467"/>
                <a:ext cx="3885277" cy="966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marL="171450" indent="-171450">
                  <a:lnSpc>
                    <a:spcPct val="120000"/>
                  </a:lnSpc>
                  <a:buFont typeface="Arial" panose="020B0604020202020204" pitchFamily="34" charset="0"/>
                  <a:buChar char="•"/>
                </a:pPr>
                <a:r>
                  <a:rPr lang="zh-CN" altLang="en-US" sz="1200" dirty="0">
                    <a:solidFill>
                      <a:schemeClr val="tx1"/>
                    </a:solidFill>
                    <a:latin typeface="+mj-ea"/>
                    <a:ea typeface="+mj-ea"/>
                    <a:cs typeface="+mn-ea"/>
                    <a:sym typeface="+mn-lt"/>
                  </a:rPr>
                  <a:t>介绍儿童专属区域的安全设计，包括防护栏、防滑地面等设施，确保孩子们在玩耍时的安全无虞。</a:t>
                </a:r>
                <a:endParaRPr lang="en-US" dirty="0"/>
              </a:p>
            </p:txBody>
          </p:sp>
          <p:sp>
            <p:nvSpPr>
              <p:cNvPr id="31" name="Bullet1"/>
              <p:cNvSpPr/>
              <p:nvPr/>
            </p:nvSpPr>
            <p:spPr>
              <a:xfrm>
                <a:off x="731895" y="3646837"/>
                <a:ext cx="3885277" cy="615130"/>
              </a:xfrm>
              <a:prstGeom prst="roundRect">
                <a:avLst>
                  <a:gd name="adj" fmla="val 0"/>
                </a:avLst>
              </a:prstGeom>
              <a:no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p>
                <a:r>
                  <a:rPr lang="zh-CN" altLang="en-US" sz="1800" b="1" dirty="0">
                    <a:solidFill>
                      <a:schemeClr val="tx1"/>
                    </a:solidFill>
                    <a:latin typeface="Roboto Regular"/>
                  </a:rPr>
                  <a:t>安全保障措施</a:t>
                </a:r>
                <a:endParaRPr lang="en-US" dirty="0"/>
              </a:p>
            </p:txBody>
          </p:sp>
          <p:cxnSp>
            <p:nvCxnSpPr>
              <p:cNvPr id="32" name="Line1"/>
              <p:cNvCxnSpPr/>
              <p:nvPr/>
            </p:nvCxnSpPr>
            <p:spPr>
              <a:xfrm>
                <a:off x="828644" y="4313217"/>
                <a:ext cx="3288466" cy="0"/>
              </a:xfrm>
              <a:prstGeom prst="line">
                <a:avLst/>
              </a:prstGeom>
              <a:ln>
                <a:gradFill flip="none" rotWithShape="1">
                  <a:gsLst>
                    <a:gs pos="0">
                      <a:schemeClr val="accent2"/>
                    </a:gs>
                    <a:gs pos="100000">
                      <a:schemeClr val="accent2">
                        <a:alpha val="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47" name="Shapee1"/>
              <p:cNvSpPr/>
              <p:nvPr/>
            </p:nvSpPr>
            <p:spPr>
              <a:xfrm>
                <a:off x="5052855" y="4406647"/>
                <a:ext cx="165255" cy="164856"/>
              </a:xfrm>
              <a:prstGeom prst="ellipse">
                <a:avLst/>
              </a:prstGeom>
              <a:solidFill>
                <a:srgbClr val="FFFFFF"/>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2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b="1" dirty="0"/>
              </a:p>
            </p:txBody>
          </p:sp>
        </p:grpSp>
        <p:grpSp>
          <p:nvGrpSpPr>
            <p:cNvPr id="75" name="组合 74"/>
            <p:cNvGrpSpPr/>
            <p:nvPr/>
          </p:nvGrpSpPr>
          <p:grpSpPr>
            <a:xfrm>
              <a:off x="616149" y="1733284"/>
              <a:ext cx="4010609" cy="1773011"/>
              <a:chOff x="616149" y="1733284"/>
              <a:chExt cx="4010609" cy="1773011"/>
            </a:xfrm>
          </p:grpSpPr>
          <p:sp>
            <p:nvSpPr>
              <p:cNvPr id="11" name="ComponentBackground2"/>
              <p:cNvSpPr/>
              <p:nvPr/>
            </p:nvSpPr>
            <p:spPr>
              <a:xfrm>
                <a:off x="660400" y="1733284"/>
                <a:ext cx="3903848" cy="1773011"/>
              </a:xfrm>
              <a:custGeom>
                <a:avLst/>
                <a:gdLst>
                  <a:gd name="connsiteX0" fmla="*/ 3312051 w 4006567"/>
                  <a:gd name="connsiteY0" fmla="*/ 66454 h 1819663"/>
                  <a:gd name="connsiteX1" fmla="*/ 4000118 w 4006567"/>
                  <a:gd name="connsiteY1" fmla="*/ 1644732 h 1819663"/>
                  <a:gd name="connsiteX2" fmla="*/ 3875721 w 4006567"/>
                  <a:gd name="connsiteY2" fmla="*/ 1819664 h 1819663"/>
                  <a:gd name="connsiteX3" fmla="*/ 132171 w 4006567"/>
                  <a:gd name="connsiteY3" fmla="*/ 1819664 h 1819663"/>
                  <a:gd name="connsiteX4" fmla="*/ 0 w 4006567"/>
                  <a:gd name="connsiteY4" fmla="*/ 1687493 h 1819663"/>
                  <a:gd name="connsiteX5" fmla="*/ 0 w 4006567"/>
                  <a:gd name="connsiteY5" fmla="*/ 132539 h 1819663"/>
                  <a:gd name="connsiteX6" fmla="*/ 132171 w 4006567"/>
                  <a:gd name="connsiteY6" fmla="*/ 368 h 1819663"/>
                  <a:gd name="connsiteX7" fmla="*/ 3195429 w 4006567"/>
                  <a:gd name="connsiteY7" fmla="*/ 368 h 1819663"/>
                  <a:gd name="connsiteX8" fmla="*/ 3312051 w 4006567"/>
                  <a:gd name="connsiteY8" fmla="*/ 66454 h 18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6567" h="1819663">
                    <a:moveTo>
                      <a:pt x="3312051" y="66454"/>
                    </a:moveTo>
                    <a:cubicBezTo>
                      <a:pt x="3514195" y="420206"/>
                      <a:pt x="3762987" y="933340"/>
                      <a:pt x="4000118" y="1644732"/>
                    </a:cubicBezTo>
                    <a:cubicBezTo>
                      <a:pt x="4027329" y="1730254"/>
                      <a:pt x="3965131" y="1819664"/>
                      <a:pt x="3875721" y="1819664"/>
                    </a:cubicBezTo>
                    <a:lnTo>
                      <a:pt x="132171" y="1819664"/>
                    </a:lnTo>
                    <a:cubicBezTo>
                      <a:pt x="58311" y="1819664"/>
                      <a:pt x="0" y="1761353"/>
                      <a:pt x="0" y="1687493"/>
                    </a:cubicBezTo>
                    <a:lnTo>
                      <a:pt x="0" y="132539"/>
                    </a:lnTo>
                    <a:cubicBezTo>
                      <a:pt x="0" y="58679"/>
                      <a:pt x="58311" y="368"/>
                      <a:pt x="132171" y="368"/>
                    </a:cubicBezTo>
                    <a:lnTo>
                      <a:pt x="3195429" y="368"/>
                    </a:lnTo>
                    <a:cubicBezTo>
                      <a:pt x="3245965" y="-3519"/>
                      <a:pt x="3288727" y="23693"/>
                      <a:pt x="3312051" y="66454"/>
                    </a:cubicBezTo>
                    <a:close/>
                  </a:path>
                </a:pathLst>
              </a:custGeom>
              <a:gradFill flip="none" rotWithShape="1">
                <a:gsLst>
                  <a:gs pos="0">
                    <a:schemeClr val="accent1">
                      <a:alpha val="10000"/>
                    </a:schemeClr>
                  </a:gs>
                  <a:gs pos="100000">
                    <a:schemeClr val="accent1">
                      <a:alpha val="0"/>
                    </a:schemeClr>
                  </a:gs>
                </a:gsLst>
                <a:lin ang="5400000" scaled="1"/>
                <a:tileRect/>
              </a:gradFill>
              <a:ln w="6350">
                <a:gradFill flip="none" rotWithShape="1">
                  <a:gsLst>
                    <a:gs pos="0">
                      <a:schemeClr val="accent1">
                        <a:alpha val="50000"/>
                      </a:schemeClr>
                    </a:gs>
                    <a:gs pos="100000">
                      <a:schemeClr val="accent1">
                        <a:alpha val="0"/>
                      </a:schemeClr>
                    </a:gs>
                  </a:gsLst>
                  <a:lin ang="5400000" scaled="1"/>
                  <a:tileRect/>
                </a:grad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b="1">
                  <a:solidFill>
                    <a:schemeClr val="lt1"/>
                  </a:solidFill>
                </a:endParaRPr>
              </a:p>
            </p:txBody>
          </p:sp>
          <p:sp>
            <p:nvSpPr>
              <p:cNvPr id="17" name="Text2"/>
              <p:cNvSpPr/>
              <p:nvPr/>
            </p:nvSpPr>
            <p:spPr>
              <a:xfrm>
                <a:off x="731896" y="2495181"/>
                <a:ext cx="3249088" cy="966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marL="171450" indent="-171450">
                  <a:lnSpc>
                    <a:spcPct val="120000"/>
                  </a:lnSpc>
                  <a:buFont typeface="Arial" panose="020B0604020202020204" pitchFamily="34" charset="0"/>
                  <a:buChar char="•"/>
                </a:pPr>
                <a:r>
                  <a:rPr lang="zh-CN" altLang="en-US" sz="1200" dirty="0">
                    <a:solidFill>
                      <a:schemeClr val="tx1"/>
                    </a:solidFill>
                    <a:latin typeface="+mj-ea"/>
                    <a:ea typeface="+mj-ea"/>
                    <a:cs typeface="+mn-ea"/>
                    <a:sym typeface="+mn-lt"/>
                  </a:rPr>
                  <a:t>描述为儿童设计的创意游乐设施，如角色扮演区、积木乐园等，激发孩子们的想象力和创造力。</a:t>
                </a:r>
                <a:endParaRPr lang="en-US" dirty="0"/>
              </a:p>
            </p:txBody>
          </p:sp>
          <p:sp>
            <p:nvSpPr>
              <p:cNvPr id="18" name="Bullet2"/>
              <p:cNvSpPr/>
              <p:nvPr/>
            </p:nvSpPr>
            <p:spPr>
              <a:xfrm>
                <a:off x="731896" y="1777551"/>
                <a:ext cx="3249088" cy="615130"/>
              </a:xfrm>
              <a:prstGeom prst="roundRect">
                <a:avLst>
                  <a:gd name="adj" fmla="val 0"/>
                </a:avLst>
              </a:prstGeom>
              <a:no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p>
                <a:r>
                  <a:rPr lang="zh-CN" altLang="en-US" sz="1800" b="1" dirty="0">
                    <a:solidFill>
                      <a:schemeClr val="tx1"/>
                    </a:solidFill>
                    <a:latin typeface="Roboto Regular"/>
                  </a:rPr>
                  <a:t>创意游乐区</a:t>
                </a:r>
                <a:endParaRPr lang="en-US" dirty="0"/>
              </a:p>
            </p:txBody>
          </p:sp>
          <p:cxnSp>
            <p:nvCxnSpPr>
              <p:cNvPr id="19" name="Line2"/>
              <p:cNvCxnSpPr/>
              <p:nvPr/>
            </p:nvCxnSpPr>
            <p:spPr>
              <a:xfrm>
                <a:off x="828644" y="2443931"/>
                <a:ext cx="2750001" cy="0"/>
              </a:xfrm>
              <a:prstGeom prst="line">
                <a:avLst/>
              </a:prstGeom>
              <a:ln>
                <a:gradFill flip="none" rotWithShape="1">
                  <a:gsLst>
                    <a:gs pos="0">
                      <a:schemeClr val="accent2"/>
                    </a:gs>
                    <a:gs pos="100000">
                      <a:schemeClr val="accent2">
                        <a:alpha val="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24" name="Shape2"/>
              <p:cNvSpPr/>
              <p:nvPr/>
            </p:nvSpPr>
            <p:spPr>
              <a:xfrm>
                <a:off x="616149" y="2279559"/>
                <a:ext cx="45719" cy="680460"/>
              </a:xfrm>
              <a:prstGeom prst="roundRect">
                <a:avLst>
                  <a:gd name="adj" fmla="val 50000"/>
                </a:avLst>
              </a:prstGeom>
              <a:solidFill>
                <a:schemeClr val="accent2">
                  <a:alpha val="50000"/>
                </a:schemeClr>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3200" b="1" dirty="0">
                  <a:effectLst>
                    <a:reflection blurRad="6350" stA="26000" endPos="60000" dist="30480" dir="5400000" sy="-100000" algn="bl" rotWithShape="0"/>
                  </a:effectLst>
                  <a:cs typeface="+mn-ea"/>
                  <a:sym typeface="+mn-lt"/>
                </a:endParaRPr>
              </a:p>
            </p:txBody>
          </p:sp>
          <p:sp>
            <p:nvSpPr>
              <p:cNvPr id="21" name="Shapee2"/>
              <p:cNvSpPr/>
              <p:nvPr/>
            </p:nvSpPr>
            <p:spPr>
              <a:xfrm>
                <a:off x="4461503" y="2537457"/>
                <a:ext cx="165255" cy="164856"/>
              </a:xfrm>
              <a:prstGeom prst="ellipse">
                <a:avLst/>
              </a:prstGeom>
              <a:solidFill>
                <a:srgbClr val="FFFFFF"/>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2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b="1" dirty="0"/>
              </a:p>
            </p:txBody>
          </p:sp>
        </p:grpSp>
        <p:grpSp>
          <p:nvGrpSpPr>
            <p:cNvPr id="76" name="组合 75"/>
            <p:cNvGrpSpPr/>
            <p:nvPr/>
          </p:nvGrpSpPr>
          <p:grpSpPr>
            <a:xfrm>
              <a:off x="7565243" y="1733475"/>
              <a:ext cx="4001084" cy="1772821"/>
              <a:chOff x="7565243" y="1733475"/>
              <a:chExt cx="4001084" cy="1772821"/>
            </a:xfrm>
          </p:grpSpPr>
          <p:sp>
            <p:nvSpPr>
              <p:cNvPr id="48" name="Shapee3"/>
              <p:cNvSpPr/>
              <p:nvPr/>
            </p:nvSpPr>
            <p:spPr>
              <a:xfrm>
                <a:off x="7565243" y="2537457"/>
                <a:ext cx="165255" cy="164856"/>
              </a:xfrm>
              <a:prstGeom prst="ellipse">
                <a:avLst/>
              </a:prstGeom>
              <a:solidFill>
                <a:srgbClr val="FFFFFF"/>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2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b="1" dirty="0"/>
              </a:p>
            </p:txBody>
          </p:sp>
          <p:sp>
            <p:nvSpPr>
              <p:cNvPr id="12" name="ComponentBackground3"/>
              <p:cNvSpPr/>
              <p:nvPr/>
            </p:nvSpPr>
            <p:spPr>
              <a:xfrm>
                <a:off x="7613739" y="1733475"/>
                <a:ext cx="3905161" cy="1772821"/>
              </a:xfrm>
              <a:custGeom>
                <a:avLst/>
                <a:gdLst>
                  <a:gd name="connsiteX0" fmla="*/ 4007915 w 4007915"/>
                  <a:gd name="connsiteY0" fmla="*/ 132344 h 1819468"/>
                  <a:gd name="connsiteX1" fmla="*/ 4007915 w 4007915"/>
                  <a:gd name="connsiteY1" fmla="*/ 1687297 h 1819468"/>
                  <a:gd name="connsiteX2" fmla="*/ 3875744 w 4007915"/>
                  <a:gd name="connsiteY2" fmla="*/ 1819468 h 1819468"/>
                  <a:gd name="connsiteX3" fmla="*/ 132194 w 4007915"/>
                  <a:gd name="connsiteY3" fmla="*/ 1819468 h 1819468"/>
                  <a:gd name="connsiteX4" fmla="*/ 7798 w 4007915"/>
                  <a:gd name="connsiteY4" fmla="*/ 1644536 h 1819468"/>
                  <a:gd name="connsiteX5" fmla="*/ 695865 w 4007915"/>
                  <a:gd name="connsiteY5" fmla="*/ 66258 h 1819468"/>
                  <a:gd name="connsiteX6" fmla="*/ 812487 w 4007915"/>
                  <a:gd name="connsiteY6" fmla="*/ 173 h 1819468"/>
                  <a:gd name="connsiteX7" fmla="*/ 3875744 w 4007915"/>
                  <a:gd name="connsiteY7" fmla="*/ 173 h 1819468"/>
                  <a:gd name="connsiteX8" fmla="*/ 4007915 w 4007915"/>
                  <a:gd name="connsiteY8" fmla="*/ 132344 h 1819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7915" h="1819468">
                    <a:moveTo>
                      <a:pt x="4007915" y="132344"/>
                    </a:moveTo>
                    <a:lnTo>
                      <a:pt x="4007915" y="1687297"/>
                    </a:lnTo>
                    <a:cubicBezTo>
                      <a:pt x="4007915" y="1761158"/>
                      <a:pt x="3949604" y="1819468"/>
                      <a:pt x="3875744" y="1819468"/>
                    </a:cubicBezTo>
                    <a:lnTo>
                      <a:pt x="132194" y="1819468"/>
                    </a:lnTo>
                    <a:cubicBezTo>
                      <a:pt x="42784" y="1819468"/>
                      <a:pt x="-23301" y="1730059"/>
                      <a:pt x="7798" y="1644536"/>
                    </a:cubicBezTo>
                    <a:cubicBezTo>
                      <a:pt x="248816" y="937032"/>
                      <a:pt x="493721" y="423898"/>
                      <a:pt x="695865" y="66258"/>
                    </a:cubicBezTo>
                    <a:cubicBezTo>
                      <a:pt x="719189" y="23497"/>
                      <a:pt x="761950" y="173"/>
                      <a:pt x="812487" y="173"/>
                    </a:cubicBezTo>
                    <a:lnTo>
                      <a:pt x="3875744" y="173"/>
                    </a:lnTo>
                    <a:cubicBezTo>
                      <a:pt x="3945718" y="-3714"/>
                      <a:pt x="4007915" y="58484"/>
                      <a:pt x="4007915" y="132344"/>
                    </a:cubicBezTo>
                    <a:close/>
                  </a:path>
                </a:pathLst>
              </a:custGeom>
              <a:gradFill flip="none" rotWithShape="1">
                <a:gsLst>
                  <a:gs pos="0">
                    <a:schemeClr val="accent1">
                      <a:alpha val="10000"/>
                    </a:schemeClr>
                  </a:gs>
                  <a:gs pos="100000">
                    <a:schemeClr val="accent1">
                      <a:alpha val="0"/>
                    </a:schemeClr>
                  </a:gs>
                </a:gsLst>
                <a:lin ang="5400000" scaled="1"/>
                <a:tileRect/>
              </a:gradFill>
              <a:ln w="6350">
                <a:gradFill flip="none" rotWithShape="1">
                  <a:gsLst>
                    <a:gs pos="0">
                      <a:schemeClr val="accent1">
                        <a:alpha val="50000"/>
                      </a:schemeClr>
                    </a:gs>
                    <a:gs pos="100000">
                      <a:schemeClr val="accent1">
                        <a:alpha val="0"/>
                      </a:schemeClr>
                    </a:gs>
                  </a:gsLst>
                  <a:lin ang="5400000" scaled="1"/>
                  <a:tileRect/>
                </a:grad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b="1">
                  <a:solidFill>
                    <a:schemeClr val="lt1"/>
                  </a:solidFill>
                </a:endParaRPr>
              </a:p>
            </p:txBody>
          </p:sp>
          <p:sp>
            <p:nvSpPr>
              <p:cNvPr id="37" name="Text3"/>
              <p:cNvSpPr/>
              <p:nvPr/>
            </p:nvSpPr>
            <p:spPr>
              <a:xfrm flipH="1">
                <a:off x="8201490" y="2495277"/>
                <a:ext cx="3249088" cy="966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marL="171450" indent="-171450">
                  <a:lnSpc>
                    <a:spcPct val="120000"/>
                  </a:lnSpc>
                  <a:buFont typeface="Arial" panose="020B0604020202020204" pitchFamily="34" charset="0"/>
                  <a:buChar char="•"/>
                </a:pPr>
                <a:r>
                  <a:rPr lang="zh-CN" altLang="en-US" sz="1200" dirty="0">
                    <a:solidFill>
                      <a:schemeClr val="tx1"/>
                    </a:solidFill>
                    <a:latin typeface="+mj-ea"/>
                    <a:ea typeface="+mj-ea"/>
                    <a:cs typeface="+mn-ea"/>
                    <a:sym typeface="+mn-lt"/>
                  </a:rPr>
                  <a:t>展示专为儿童策划的互动娱乐项目，如动画角色见面会、手工制作课程等，让孩子们享受丰富的娱乐体验。</a:t>
                </a:r>
                <a:endParaRPr lang="en-US" dirty="0"/>
              </a:p>
            </p:txBody>
          </p:sp>
          <p:sp>
            <p:nvSpPr>
              <p:cNvPr id="38" name="Bullet3"/>
              <p:cNvSpPr/>
              <p:nvPr/>
            </p:nvSpPr>
            <p:spPr>
              <a:xfrm flipH="1">
                <a:off x="8201490" y="1777647"/>
                <a:ext cx="3249088" cy="615130"/>
              </a:xfrm>
              <a:prstGeom prst="roundRect">
                <a:avLst>
                  <a:gd name="adj" fmla="val 0"/>
                </a:avLst>
              </a:prstGeom>
              <a:no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p>
                <a:r>
                  <a:rPr lang="zh-CN" altLang="en-US" sz="1800" b="1" dirty="0">
                    <a:solidFill>
                      <a:schemeClr val="tx1"/>
                    </a:solidFill>
                    <a:latin typeface="Roboto Regular"/>
                  </a:rPr>
                  <a:t>互动娱乐活动</a:t>
                </a:r>
                <a:endParaRPr lang="en-US" dirty="0"/>
              </a:p>
            </p:txBody>
          </p:sp>
          <p:cxnSp>
            <p:nvCxnSpPr>
              <p:cNvPr id="39" name="Line3"/>
              <p:cNvCxnSpPr/>
              <p:nvPr/>
            </p:nvCxnSpPr>
            <p:spPr>
              <a:xfrm>
                <a:off x="8289493" y="2444027"/>
                <a:ext cx="2750001" cy="0"/>
              </a:xfrm>
              <a:prstGeom prst="line">
                <a:avLst/>
              </a:prstGeom>
              <a:ln>
                <a:gradFill flip="none" rotWithShape="1">
                  <a:gsLst>
                    <a:gs pos="0">
                      <a:schemeClr val="accent2"/>
                    </a:gs>
                    <a:gs pos="100000">
                      <a:schemeClr val="accent2">
                        <a:alpha val="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36" name="Shape3"/>
              <p:cNvSpPr/>
              <p:nvPr/>
            </p:nvSpPr>
            <p:spPr>
              <a:xfrm flipH="1">
                <a:off x="11520608" y="2279655"/>
                <a:ext cx="45719" cy="680460"/>
              </a:xfrm>
              <a:prstGeom prst="roundRect">
                <a:avLst>
                  <a:gd name="adj" fmla="val 50000"/>
                </a:avLst>
              </a:prstGeom>
              <a:solidFill>
                <a:schemeClr val="accent2">
                  <a:alpha val="50000"/>
                </a:schemeClr>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3200" b="1" dirty="0">
                  <a:effectLst>
                    <a:reflection blurRad="6350" stA="26000" endPos="60000" dist="30480" dir="5400000" sy="-100000" algn="bl" rotWithShape="0"/>
                  </a:effectLst>
                  <a:cs typeface="+mn-ea"/>
                  <a:sym typeface="+mn-lt"/>
                </a:endParaRPr>
              </a:p>
            </p:txBody>
          </p:sp>
        </p:grpSp>
        <p:grpSp>
          <p:nvGrpSpPr>
            <p:cNvPr id="78" name="组合 77"/>
            <p:cNvGrpSpPr/>
            <p:nvPr/>
          </p:nvGrpSpPr>
          <p:grpSpPr>
            <a:xfrm>
              <a:off x="6973890" y="3602711"/>
              <a:ext cx="4592437" cy="1772821"/>
              <a:chOff x="6973890" y="3602711"/>
              <a:chExt cx="4592437" cy="1772821"/>
            </a:xfrm>
          </p:grpSpPr>
          <p:sp>
            <p:nvSpPr>
              <p:cNvPr id="14" name="ComponentBackground4"/>
              <p:cNvSpPr/>
              <p:nvPr/>
            </p:nvSpPr>
            <p:spPr>
              <a:xfrm>
                <a:off x="7119029" y="3602711"/>
                <a:ext cx="4399870" cy="1772821"/>
              </a:xfrm>
              <a:custGeom>
                <a:avLst/>
                <a:gdLst>
                  <a:gd name="connsiteX0" fmla="*/ 4515642 w 4515641"/>
                  <a:gd name="connsiteY0" fmla="*/ 132344 h 1819468"/>
                  <a:gd name="connsiteX1" fmla="*/ 4515642 w 4515641"/>
                  <a:gd name="connsiteY1" fmla="*/ 1687297 h 1819468"/>
                  <a:gd name="connsiteX2" fmla="*/ 4383471 w 4515641"/>
                  <a:gd name="connsiteY2" fmla="*/ 1819469 h 1819468"/>
                  <a:gd name="connsiteX3" fmla="*/ 134561 w 4515641"/>
                  <a:gd name="connsiteY3" fmla="*/ 1819469 h 1819468"/>
                  <a:gd name="connsiteX4" fmla="*/ 2390 w 4515641"/>
                  <a:gd name="connsiteY4" fmla="*/ 1660086 h 1819468"/>
                  <a:gd name="connsiteX5" fmla="*/ 387241 w 4515641"/>
                  <a:gd name="connsiteY5" fmla="*/ 93470 h 1819468"/>
                  <a:gd name="connsiteX6" fmla="*/ 515524 w 4515641"/>
                  <a:gd name="connsiteY6" fmla="*/ 173 h 1819468"/>
                  <a:gd name="connsiteX7" fmla="*/ 4375697 w 4515641"/>
                  <a:gd name="connsiteY7" fmla="*/ 173 h 1819468"/>
                  <a:gd name="connsiteX8" fmla="*/ 4515642 w 4515641"/>
                  <a:gd name="connsiteY8" fmla="*/ 132344 h 1819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5641" h="1819468">
                    <a:moveTo>
                      <a:pt x="4515642" y="132344"/>
                    </a:moveTo>
                    <a:lnTo>
                      <a:pt x="4515642" y="1687297"/>
                    </a:lnTo>
                    <a:cubicBezTo>
                      <a:pt x="4515642" y="1761158"/>
                      <a:pt x="4457331" y="1819469"/>
                      <a:pt x="4383471" y="1819469"/>
                    </a:cubicBezTo>
                    <a:lnTo>
                      <a:pt x="134561" y="1819469"/>
                    </a:lnTo>
                    <a:cubicBezTo>
                      <a:pt x="49038" y="1819469"/>
                      <a:pt x="-13159" y="1741721"/>
                      <a:pt x="2390" y="1660086"/>
                    </a:cubicBezTo>
                    <a:cubicBezTo>
                      <a:pt x="119011" y="1065316"/>
                      <a:pt x="251183" y="544407"/>
                      <a:pt x="387241" y="93470"/>
                    </a:cubicBezTo>
                    <a:cubicBezTo>
                      <a:pt x="402791" y="39047"/>
                      <a:pt x="457214" y="173"/>
                      <a:pt x="515524" y="173"/>
                    </a:cubicBezTo>
                    <a:lnTo>
                      <a:pt x="4375697" y="173"/>
                    </a:lnTo>
                    <a:cubicBezTo>
                      <a:pt x="4453445" y="-3714"/>
                      <a:pt x="4515642" y="58484"/>
                      <a:pt x="4515642" y="132344"/>
                    </a:cubicBezTo>
                    <a:close/>
                  </a:path>
                </a:pathLst>
              </a:custGeom>
              <a:gradFill flip="none" rotWithShape="1">
                <a:gsLst>
                  <a:gs pos="0">
                    <a:schemeClr val="accent1">
                      <a:alpha val="10000"/>
                    </a:schemeClr>
                  </a:gs>
                  <a:gs pos="100000">
                    <a:schemeClr val="accent1">
                      <a:alpha val="0"/>
                    </a:schemeClr>
                  </a:gs>
                </a:gsLst>
                <a:lin ang="5400000" scaled="1"/>
                <a:tileRect/>
              </a:gradFill>
              <a:ln w="6350">
                <a:gradFill flip="none" rotWithShape="1">
                  <a:gsLst>
                    <a:gs pos="0">
                      <a:schemeClr val="accent1">
                        <a:alpha val="50000"/>
                      </a:schemeClr>
                    </a:gs>
                    <a:gs pos="100000">
                      <a:schemeClr val="accent1">
                        <a:alpha val="0"/>
                      </a:schemeClr>
                    </a:gs>
                  </a:gsLst>
                  <a:lin ang="5400000" scaled="1"/>
                  <a:tileRect/>
                </a:grad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b="1">
                  <a:solidFill>
                    <a:schemeClr val="lt1"/>
                  </a:solidFill>
                </a:endParaRPr>
              </a:p>
            </p:txBody>
          </p:sp>
          <p:sp>
            <p:nvSpPr>
              <p:cNvPr id="43" name="Text4"/>
              <p:cNvSpPr/>
              <p:nvPr/>
            </p:nvSpPr>
            <p:spPr>
              <a:xfrm flipH="1">
                <a:off x="7565302" y="4364513"/>
                <a:ext cx="3885277" cy="966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marL="171450" indent="-171450">
                  <a:lnSpc>
                    <a:spcPct val="120000"/>
                  </a:lnSpc>
                  <a:buFont typeface="Arial" panose="020B0604020202020204" pitchFamily="34" charset="0"/>
                  <a:buChar char="•"/>
                </a:pPr>
                <a:r>
                  <a:rPr lang="zh-CN" altLang="en-US" sz="1200" dirty="0">
                    <a:solidFill>
                      <a:schemeClr val="tx1"/>
                    </a:solidFill>
                    <a:latin typeface="+mj-ea"/>
                    <a:ea typeface="+mj-ea"/>
                    <a:cs typeface="+mn-ea"/>
                    <a:sym typeface="+mn-lt"/>
                  </a:rPr>
                  <a:t>解释由专业人员提供的看护服务，确保孩子们在玩乐的同时得到悉心照顾，家长可以放心休息。</a:t>
                </a:r>
                <a:endParaRPr lang="en-US" dirty="0"/>
              </a:p>
            </p:txBody>
          </p:sp>
          <p:sp>
            <p:nvSpPr>
              <p:cNvPr id="44" name="Bullet4"/>
              <p:cNvSpPr/>
              <p:nvPr/>
            </p:nvSpPr>
            <p:spPr>
              <a:xfrm flipH="1">
                <a:off x="7565302" y="3646883"/>
                <a:ext cx="3885277" cy="615130"/>
              </a:xfrm>
              <a:prstGeom prst="roundRect">
                <a:avLst>
                  <a:gd name="adj" fmla="val 0"/>
                </a:avLst>
              </a:prstGeom>
              <a:no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p>
                <a:r>
                  <a:rPr lang="zh-CN" altLang="en-US" sz="1800" b="1" dirty="0">
                    <a:solidFill>
                      <a:schemeClr val="tx1"/>
                    </a:solidFill>
                    <a:latin typeface="Roboto Regular"/>
                  </a:rPr>
                  <a:t>专业看护服务</a:t>
                </a:r>
                <a:endParaRPr lang="en-US" dirty="0"/>
              </a:p>
            </p:txBody>
          </p:sp>
          <p:cxnSp>
            <p:nvCxnSpPr>
              <p:cNvPr id="45" name="Line4"/>
              <p:cNvCxnSpPr/>
              <p:nvPr/>
            </p:nvCxnSpPr>
            <p:spPr>
              <a:xfrm>
                <a:off x="7647080" y="4313263"/>
                <a:ext cx="3288466" cy="0"/>
              </a:xfrm>
              <a:prstGeom prst="line">
                <a:avLst/>
              </a:prstGeom>
              <a:ln>
                <a:gradFill flip="none" rotWithShape="1">
                  <a:gsLst>
                    <a:gs pos="0">
                      <a:schemeClr val="accent2"/>
                    </a:gs>
                    <a:gs pos="100000">
                      <a:schemeClr val="accent2">
                        <a:alpha val="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42" name="Shape4"/>
              <p:cNvSpPr/>
              <p:nvPr/>
            </p:nvSpPr>
            <p:spPr>
              <a:xfrm flipH="1">
                <a:off x="11520608" y="4148891"/>
                <a:ext cx="45719" cy="680460"/>
              </a:xfrm>
              <a:prstGeom prst="roundRect">
                <a:avLst>
                  <a:gd name="adj" fmla="val 50000"/>
                </a:avLst>
              </a:prstGeom>
              <a:solidFill>
                <a:schemeClr val="accent2">
                  <a:alpha val="50000"/>
                </a:schemeClr>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3200" b="1" dirty="0">
                  <a:effectLst>
                    <a:reflection blurRad="6350" stA="26000" endPos="60000" dist="30480" dir="5400000" sy="-100000" algn="bl" rotWithShape="0"/>
                  </a:effectLst>
                  <a:cs typeface="+mn-ea"/>
                  <a:sym typeface="+mn-lt"/>
                </a:endParaRPr>
              </a:p>
            </p:txBody>
          </p:sp>
          <p:sp>
            <p:nvSpPr>
              <p:cNvPr id="49" name="Shapee4"/>
              <p:cNvSpPr/>
              <p:nvPr/>
            </p:nvSpPr>
            <p:spPr>
              <a:xfrm>
                <a:off x="6973890" y="4406647"/>
                <a:ext cx="165255" cy="164856"/>
              </a:xfrm>
              <a:prstGeom prst="ellipse">
                <a:avLst/>
              </a:prstGeom>
              <a:solidFill>
                <a:srgbClr val="FFFFFF"/>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2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b="1" dirty="0"/>
              </a:p>
            </p:txBody>
          </p:sp>
        </p:grpSp>
      </p:grpSp>
      <p:sp>
        <p:nvSpPr>
          <p:cNvPr id="2" name="标题 1"/>
          <p:cNvSpPr>
            <a:spLocks noGrp="1"/>
          </p:cNvSpPr>
          <p:nvPr>
            <p:ph type="title" hasCustomPrompt="1"/>
          </p:nvPr>
        </p:nvSpPr>
        <p:spPr/>
        <p:txBody>
          <a:bodyPr/>
          <a:lstStyle/>
          <a:p>
            <a:r>
              <a:rPr lang="zh-CN" altLang="en-US" dirty="0"/>
              <a:t>2.4 儿童专属区域</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7187d8a9-7c8e-47c4-9bae-d118ca7045c6.source.3.zh-Hans.pptx"/>
          <p:cNvGrpSpPr/>
          <p:nvPr/>
        </p:nvGrpSpPr>
        <p:grpSpPr>
          <a:xfrm>
            <a:off x="673100" y="1130300"/>
            <a:ext cx="10845800" cy="5016500"/>
            <a:chOff x="673100" y="1130300"/>
            <a:chExt cx="10845800" cy="5016500"/>
          </a:xfrm>
        </p:grpSpPr>
        <p:sp>
          <p:nvSpPr>
            <p:cNvPr id="19" name="i$lide"/>
            <p:cNvSpPr/>
            <p:nvPr/>
          </p:nvSpPr>
          <p:spPr bwMode="auto">
            <a:xfrm>
              <a:off x="943203" y="2977255"/>
              <a:ext cx="4174928" cy="2210845"/>
            </a:xfrm>
            <a:custGeom>
              <a:avLst/>
              <a:gdLst>
                <a:gd name="T0" fmla="*/ 1565 w 1711"/>
                <a:gd name="T1" fmla="*/ 87 h 908"/>
                <a:gd name="T2" fmla="*/ 1093 w 1711"/>
                <a:gd name="T3" fmla="*/ 378 h 908"/>
                <a:gd name="T4" fmla="*/ 1034 w 1711"/>
                <a:gd name="T5" fmla="*/ 325 h 908"/>
                <a:gd name="T6" fmla="*/ 579 w 1711"/>
                <a:gd name="T7" fmla="*/ 598 h 908"/>
                <a:gd name="T8" fmla="*/ 524 w 1711"/>
                <a:gd name="T9" fmla="*/ 553 h 908"/>
                <a:gd name="T10" fmla="*/ 3 w 1711"/>
                <a:gd name="T11" fmla="*/ 897 h 908"/>
                <a:gd name="T12" fmla="*/ 2 w 1711"/>
                <a:gd name="T13" fmla="*/ 906 h 908"/>
                <a:gd name="T14" fmla="*/ 7 w 1711"/>
                <a:gd name="T15" fmla="*/ 908 h 908"/>
                <a:gd name="T16" fmla="*/ 10 w 1711"/>
                <a:gd name="T17" fmla="*/ 907 h 908"/>
                <a:gd name="T18" fmla="*/ 523 w 1711"/>
                <a:gd name="T19" fmla="*/ 568 h 908"/>
                <a:gd name="T20" fmla="*/ 578 w 1711"/>
                <a:gd name="T21" fmla="*/ 613 h 908"/>
                <a:gd name="T22" fmla="*/ 1032 w 1711"/>
                <a:gd name="T23" fmla="*/ 340 h 908"/>
                <a:gd name="T24" fmla="*/ 1092 w 1711"/>
                <a:gd name="T25" fmla="*/ 393 h 908"/>
                <a:gd name="T26" fmla="*/ 1564 w 1711"/>
                <a:gd name="T27" fmla="*/ 101 h 908"/>
                <a:gd name="T28" fmla="*/ 1565 w 1711"/>
                <a:gd name="T29" fmla="*/ 87 h 908"/>
                <a:gd name="T30" fmla="*/ 1705 w 1711"/>
                <a:gd name="T31" fmla="*/ 0 h 908"/>
                <a:gd name="T32" fmla="*/ 1573 w 1711"/>
                <a:gd name="T33" fmla="*/ 81 h 908"/>
                <a:gd name="T34" fmla="*/ 1572 w 1711"/>
                <a:gd name="T35" fmla="*/ 96 h 908"/>
                <a:gd name="T36" fmla="*/ 1711 w 1711"/>
                <a:gd name="T37" fmla="*/ 11 h 908"/>
                <a:gd name="T38" fmla="*/ 1705 w 1711"/>
                <a:gd name="T39" fmla="*/ 0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1" h="908">
                  <a:moveTo>
                    <a:pt x="1565" y="87"/>
                  </a:moveTo>
                  <a:cubicBezTo>
                    <a:pt x="1093" y="378"/>
                    <a:pt x="1093" y="378"/>
                    <a:pt x="1093" y="378"/>
                  </a:cubicBezTo>
                  <a:cubicBezTo>
                    <a:pt x="1034" y="325"/>
                    <a:pt x="1034" y="325"/>
                    <a:pt x="1034" y="325"/>
                  </a:cubicBezTo>
                  <a:cubicBezTo>
                    <a:pt x="579" y="598"/>
                    <a:pt x="579" y="598"/>
                    <a:pt x="579" y="598"/>
                  </a:cubicBezTo>
                  <a:cubicBezTo>
                    <a:pt x="524" y="553"/>
                    <a:pt x="524" y="553"/>
                    <a:pt x="524" y="553"/>
                  </a:cubicBezTo>
                  <a:cubicBezTo>
                    <a:pt x="3" y="897"/>
                    <a:pt x="3" y="897"/>
                    <a:pt x="3" y="897"/>
                  </a:cubicBezTo>
                  <a:cubicBezTo>
                    <a:pt x="1" y="899"/>
                    <a:pt x="0" y="903"/>
                    <a:pt x="2" y="906"/>
                  </a:cubicBezTo>
                  <a:cubicBezTo>
                    <a:pt x="3" y="907"/>
                    <a:pt x="5" y="908"/>
                    <a:pt x="7" y="908"/>
                  </a:cubicBezTo>
                  <a:cubicBezTo>
                    <a:pt x="8" y="908"/>
                    <a:pt x="9" y="908"/>
                    <a:pt x="10" y="907"/>
                  </a:cubicBezTo>
                  <a:cubicBezTo>
                    <a:pt x="523" y="568"/>
                    <a:pt x="523" y="568"/>
                    <a:pt x="523" y="568"/>
                  </a:cubicBezTo>
                  <a:cubicBezTo>
                    <a:pt x="578" y="613"/>
                    <a:pt x="578" y="613"/>
                    <a:pt x="578" y="613"/>
                  </a:cubicBezTo>
                  <a:cubicBezTo>
                    <a:pt x="1032" y="340"/>
                    <a:pt x="1032" y="340"/>
                    <a:pt x="1032" y="340"/>
                  </a:cubicBezTo>
                  <a:cubicBezTo>
                    <a:pt x="1092" y="393"/>
                    <a:pt x="1092" y="393"/>
                    <a:pt x="1092" y="393"/>
                  </a:cubicBezTo>
                  <a:cubicBezTo>
                    <a:pt x="1564" y="101"/>
                    <a:pt x="1564" y="101"/>
                    <a:pt x="1564" y="101"/>
                  </a:cubicBezTo>
                  <a:cubicBezTo>
                    <a:pt x="1565" y="87"/>
                    <a:pt x="1565" y="87"/>
                    <a:pt x="1565" y="87"/>
                  </a:cubicBezTo>
                  <a:moveTo>
                    <a:pt x="1705" y="0"/>
                  </a:moveTo>
                  <a:cubicBezTo>
                    <a:pt x="1573" y="81"/>
                    <a:pt x="1573" y="81"/>
                    <a:pt x="1573" y="81"/>
                  </a:cubicBezTo>
                  <a:cubicBezTo>
                    <a:pt x="1572" y="96"/>
                    <a:pt x="1572" y="96"/>
                    <a:pt x="1572" y="96"/>
                  </a:cubicBezTo>
                  <a:cubicBezTo>
                    <a:pt x="1711" y="11"/>
                    <a:pt x="1711" y="11"/>
                    <a:pt x="1711" y="11"/>
                  </a:cubicBezTo>
                  <a:cubicBezTo>
                    <a:pt x="1705" y="0"/>
                    <a:pt x="1705" y="0"/>
                    <a:pt x="1705" y="0"/>
                  </a:cubicBezTo>
                </a:path>
              </a:pathLst>
            </a:custGeom>
            <a:solidFill>
              <a:srgbClr val="62C8FB">
                <a:alpha val="50000"/>
              </a:srgbClr>
            </a:solidFill>
            <a:ln>
              <a:noFill/>
            </a:ln>
          </p:spPr>
          <p:txBody>
            <a:bodyPr wrap="square" lIns="91440" tIns="45720" rIns="91440" bIns="45720" anchor="ctr">
              <a:normAutofit/>
            </a:bodyPr>
            <a:lstStyle/>
            <a:p>
              <a:pPr algn="ctr"/>
            </a:p>
          </p:txBody>
        </p:sp>
        <p:sp>
          <p:nvSpPr>
            <p:cNvPr id="20" name="îSḷîďè"/>
            <p:cNvSpPr/>
            <p:nvPr/>
          </p:nvSpPr>
          <p:spPr bwMode="auto">
            <a:xfrm>
              <a:off x="5063111" y="2903893"/>
              <a:ext cx="161729" cy="163396"/>
            </a:xfrm>
            <a:custGeom>
              <a:avLst/>
              <a:gdLst>
                <a:gd name="T0" fmla="*/ 7 w 66"/>
                <a:gd name="T1" fmla="*/ 0 h 67"/>
                <a:gd name="T2" fmla="*/ 2 w 66"/>
                <a:gd name="T3" fmla="*/ 8 h 67"/>
                <a:gd name="T4" fmla="*/ 16 w 66"/>
                <a:gd name="T5" fmla="*/ 30 h 67"/>
                <a:gd name="T6" fmla="*/ 22 w 66"/>
                <a:gd name="T7" fmla="*/ 41 h 67"/>
                <a:gd name="T8" fmla="*/ 36 w 66"/>
                <a:gd name="T9" fmla="*/ 64 h 67"/>
                <a:gd name="T10" fmla="*/ 41 w 66"/>
                <a:gd name="T11" fmla="*/ 67 h 67"/>
                <a:gd name="T12" fmla="*/ 46 w 66"/>
                <a:gd name="T13" fmla="*/ 63 h 67"/>
                <a:gd name="T14" fmla="*/ 65 w 66"/>
                <a:gd name="T15" fmla="*/ 13 h 67"/>
                <a:gd name="T16" fmla="*/ 60 w 66"/>
                <a:gd name="T17" fmla="*/ 6 h 67"/>
                <a:gd name="T18" fmla="*/ 8 w 66"/>
                <a:gd name="T19" fmla="*/ 0 h 67"/>
                <a:gd name="T20" fmla="*/ 7 w 66"/>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67">
                  <a:moveTo>
                    <a:pt x="7" y="0"/>
                  </a:moveTo>
                  <a:cubicBezTo>
                    <a:pt x="3" y="0"/>
                    <a:pt x="0" y="5"/>
                    <a:pt x="2" y="8"/>
                  </a:cubicBezTo>
                  <a:cubicBezTo>
                    <a:pt x="16" y="30"/>
                    <a:pt x="16" y="30"/>
                    <a:pt x="16" y="30"/>
                  </a:cubicBezTo>
                  <a:cubicBezTo>
                    <a:pt x="22" y="41"/>
                    <a:pt x="22" y="41"/>
                    <a:pt x="22" y="41"/>
                  </a:cubicBezTo>
                  <a:cubicBezTo>
                    <a:pt x="36" y="64"/>
                    <a:pt x="36" y="64"/>
                    <a:pt x="36" y="64"/>
                  </a:cubicBezTo>
                  <a:cubicBezTo>
                    <a:pt x="37" y="66"/>
                    <a:pt x="39" y="67"/>
                    <a:pt x="41" y="67"/>
                  </a:cubicBezTo>
                  <a:cubicBezTo>
                    <a:pt x="43" y="67"/>
                    <a:pt x="45" y="65"/>
                    <a:pt x="46" y="63"/>
                  </a:cubicBezTo>
                  <a:cubicBezTo>
                    <a:pt x="65" y="13"/>
                    <a:pt x="65" y="13"/>
                    <a:pt x="65" y="13"/>
                  </a:cubicBezTo>
                  <a:cubicBezTo>
                    <a:pt x="66" y="10"/>
                    <a:pt x="64" y="6"/>
                    <a:pt x="60" y="6"/>
                  </a:cubicBezTo>
                  <a:cubicBezTo>
                    <a:pt x="8" y="0"/>
                    <a:pt x="8" y="0"/>
                    <a:pt x="8" y="0"/>
                  </a:cubicBezTo>
                  <a:cubicBezTo>
                    <a:pt x="7" y="0"/>
                    <a:pt x="7" y="0"/>
                    <a:pt x="7" y="0"/>
                  </a:cubicBezTo>
                </a:path>
              </a:pathLst>
            </a:custGeom>
            <a:solidFill>
              <a:srgbClr val="62C8FB">
                <a:alpha val="50000"/>
              </a:srgbClr>
            </a:solidFill>
            <a:ln>
              <a:noFill/>
            </a:ln>
          </p:spPr>
          <p:txBody>
            <a:bodyPr wrap="square" lIns="91440" tIns="45720" rIns="91440" bIns="45720" anchor="ctr">
              <a:normAutofit fontScale="25000" lnSpcReduction="20000"/>
            </a:bodyPr>
            <a:lstStyle/>
            <a:p>
              <a:pPr algn="ctr"/>
            </a:p>
          </p:txBody>
        </p:sp>
        <p:sp>
          <p:nvSpPr>
            <p:cNvPr id="21" name="ïṥļïḑe"/>
            <p:cNvSpPr/>
            <p:nvPr/>
          </p:nvSpPr>
          <p:spPr bwMode="auto">
            <a:xfrm>
              <a:off x="4207784" y="2317002"/>
              <a:ext cx="268436" cy="301783"/>
            </a:xfrm>
            <a:custGeom>
              <a:avLst/>
              <a:gdLst>
                <a:gd name="T0" fmla="*/ 100 w 110"/>
                <a:gd name="T1" fmla="*/ 44 h 124"/>
                <a:gd name="T2" fmla="*/ 52 w 110"/>
                <a:gd name="T3" fmla="*/ 122 h 124"/>
                <a:gd name="T4" fmla="*/ 0 w 110"/>
                <a:gd name="T5" fmla="*/ 64 h 124"/>
                <a:gd name="T6" fmla="*/ 58 w 110"/>
                <a:gd name="T7" fmla="*/ 0 h 124"/>
                <a:gd name="T8" fmla="*/ 100 w 110"/>
                <a:gd name="T9" fmla="*/ 44 h 124"/>
              </a:gdLst>
              <a:ahLst/>
              <a:cxnLst>
                <a:cxn ang="0">
                  <a:pos x="T0" y="T1"/>
                </a:cxn>
                <a:cxn ang="0">
                  <a:pos x="T2" y="T3"/>
                </a:cxn>
                <a:cxn ang="0">
                  <a:pos x="T4" y="T5"/>
                </a:cxn>
                <a:cxn ang="0">
                  <a:pos x="T6" y="T7"/>
                </a:cxn>
                <a:cxn ang="0">
                  <a:pos x="T8" y="T9"/>
                </a:cxn>
              </a:cxnLst>
              <a:rect l="0" t="0" r="r" b="b"/>
              <a:pathLst>
                <a:path w="110" h="124">
                  <a:moveTo>
                    <a:pt x="100" y="44"/>
                  </a:moveTo>
                  <a:cubicBezTo>
                    <a:pt x="105" y="89"/>
                    <a:pt x="110" y="118"/>
                    <a:pt x="52" y="122"/>
                  </a:cubicBezTo>
                  <a:cubicBezTo>
                    <a:pt x="23" y="124"/>
                    <a:pt x="0" y="99"/>
                    <a:pt x="0" y="64"/>
                  </a:cubicBezTo>
                  <a:cubicBezTo>
                    <a:pt x="0" y="29"/>
                    <a:pt x="29" y="0"/>
                    <a:pt x="58" y="0"/>
                  </a:cubicBezTo>
                  <a:cubicBezTo>
                    <a:pt x="87" y="0"/>
                    <a:pt x="96" y="7"/>
                    <a:pt x="100" y="44"/>
                  </a:cubicBezTo>
                  <a:close/>
                </a:path>
              </a:pathLst>
            </a:custGeom>
            <a:solidFill>
              <a:srgbClr val="FFABA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2500" lnSpcReduction="20000"/>
            </a:bodyPr>
            <a:lstStyle/>
            <a:p>
              <a:pPr algn="ctr"/>
            </a:p>
          </p:txBody>
        </p:sp>
        <p:sp>
          <p:nvSpPr>
            <p:cNvPr id="22" name="ïSḷiḓé"/>
            <p:cNvSpPr/>
            <p:nvPr/>
          </p:nvSpPr>
          <p:spPr bwMode="auto">
            <a:xfrm>
              <a:off x="4209452" y="2648796"/>
              <a:ext cx="595228" cy="403488"/>
            </a:xfrm>
            <a:custGeom>
              <a:avLst/>
              <a:gdLst>
                <a:gd name="T0" fmla="*/ 117 w 244"/>
                <a:gd name="T1" fmla="*/ 102 h 166"/>
                <a:gd name="T2" fmla="*/ 238 w 244"/>
                <a:gd name="T3" fmla="*/ 0 h 166"/>
                <a:gd name="T4" fmla="*/ 236 w 244"/>
                <a:gd name="T5" fmla="*/ 49 h 166"/>
                <a:gd name="T6" fmla="*/ 215 w 244"/>
                <a:gd name="T7" fmla="*/ 75 h 166"/>
                <a:gd name="T8" fmla="*/ 133 w 244"/>
                <a:gd name="T9" fmla="*/ 154 h 166"/>
                <a:gd name="T10" fmla="*/ 116 w 244"/>
                <a:gd name="T11" fmla="*/ 165 h 166"/>
                <a:gd name="T12" fmla="*/ 93 w 244"/>
                <a:gd name="T13" fmla="*/ 155 h 166"/>
                <a:gd name="T14" fmla="*/ 37 w 244"/>
                <a:gd name="T15" fmla="*/ 100 h 166"/>
                <a:gd name="T16" fmla="*/ 6 w 244"/>
                <a:gd name="T17" fmla="*/ 92 h 166"/>
                <a:gd name="T18" fmla="*/ 13 w 244"/>
                <a:gd name="T19" fmla="*/ 45 h 166"/>
                <a:gd name="T20" fmla="*/ 44 w 244"/>
                <a:gd name="T21" fmla="*/ 15 h 166"/>
                <a:gd name="T22" fmla="*/ 74 w 244"/>
                <a:gd name="T23" fmla="*/ 41 h 166"/>
                <a:gd name="T24" fmla="*/ 117 w 244"/>
                <a:gd name="T25" fmla="*/ 10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166">
                  <a:moveTo>
                    <a:pt x="117" y="102"/>
                  </a:moveTo>
                  <a:cubicBezTo>
                    <a:pt x="143" y="87"/>
                    <a:pt x="202" y="33"/>
                    <a:pt x="238" y="0"/>
                  </a:cubicBezTo>
                  <a:cubicBezTo>
                    <a:pt x="244" y="10"/>
                    <a:pt x="241" y="39"/>
                    <a:pt x="236" y="49"/>
                  </a:cubicBezTo>
                  <a:cubicBezTo>
                    <a:pt x="231" y="59"/>
                    <a:pt x="223" y="67"/>
                    <a:pt x="215" y="75"/>
                  </a:cubicBezTo>
                  <a:cubicBezTo>
                    <a:pt x="184" y="105"/>
                    <a:pt x="164" y="125"/>
                    <a:pt x="133" y="154"/>
                  </a:cubicBezTo>
                  <a:cubicBezTo>
                    <a:pt x="128" y="159"/>
                    <a:pt x="122" y="164"/>
                    <a:pt x="116" y="165"/>
                  </a:cubicBezTo>
                  <a:cubicBezTo>
                    <a:pt x="107" y="166"/>
                    <a:pt x="99" y="160"/>
                    <a:pt x="93" y="155"/>
                  </a:cubicBezTo>
                  <a:cubicBezTo>
                    <a:pt x="75" y="140"/>
                    <a:pt x="55" y="115"/>
                    <a:pt x="37" y="100"/>
                  </a:cubicBezTo>
                  <a:cubicBezTo>
                    <a:pt x="27" y="92"/>
                    <a:pt x="10" y="103"/>
                    <a:pt x="6" y="92"/>
                  </a:cubicBezTo>
                  <a:cubicBezTo>
                    <a:pt x="0" y="76"/>
                    <a:pt x="4" y="59"/>
                    <a:pt x="13" y="45"/>
                  </a:cubicBezTo>
                  <a:cubicBezTo>
                    <a:pt x="19" y="36"/>
                    <a:pt x="34" y="17"/>
                    <a:pt x="44" y="15"/>
                  </a:cubicBezTo>
                  <a:cubicBezTo>
                    <a:pt x="56" y="12"/>
                    <a:pt x="67" y="32"/>
                    <a:pt x="74" y="41"/>
                  </a:cubicBezTo>
                  <a:cubicBezTo>
                    <a:pt x="79" y="47"/>
                    <a:pt x="104" y="87"/>
                    <a:pt x="117" y="102"/>
                  </a:cubicBezTo>
                  <a:close/>
                </a:path>
              </a:pathLst>
            </a:custGeom>
            <a:solidFill>
              <a:srgbClr val="3B466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23" name="i$ḻïḑe"/>
            <p:cNvSpPr/>
            <p:nvPr/>
          </p:nvSpPr>
          <p:spPr bwMode="auto">
            <a:xfrm>
              <a:off x="4086071" y="3162326"/>
              <a:ext cx="610233" cy="791970"/>
            </a:xfrm>
            <a:custGeom>
              <a:avLst/>
              <a:gdLst>
                <a:gd name="T0" fmla="*/ 249 w 250"/>
                <a:gd name="T1" fmla="*/ 17 h 325"/>
                <a:gd name="T2" fmla="*/ 232 w 250"/>
                <a:gd name="T3" fmla="*/ 316 h 325"/>
                <a:gd name="T4" fmla="*/ 198 w 250"/>
                <a:gd name="T5" fmla="*/ 318 h 325"/>
                <a:gd name="T6" fmla="*/ 183 w 250"/>
                <a:gd name="T7" fmla="*/ 87 h 325"/>
                <a:gd name="T8" fmla="*/ 4 w 250"/>
                <a:gd name="T9" fmla="*/ 126 h 325"/>
                <a:gd name="T10" fmla="*/ 16 w 250"/>
                <a:gd name="T11" fmla="*/ 48 h 325"/>
                <a:gd name="T12" fmla="*/ 65 w 250"/>
                <a:gd name="T13" fmla="*/ 26 h 325"/>
                <a:gd name="T14" fmla="*/ 232 w 250"/>
                <a:gd name="T15" fmla="*/ 1 h 325"/>
                <a:gd name="T16" fmla="*/ 249 w 250"/>
                <a:gd name="T17" fmla="*/ 1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325">
                  <a:moveTo>
                    <a:pt x="249" y="17"/>
                  </a:moveTo>
                  <a:cubicBezTo>
                    <a:pt x="250" y="112"/>
                    <a:pt x="246" y="223"/>
                    <a:pt x="232" y="316"/>
                  </a:cubicBezTo>
                  <a:cubicBezTo>
                    <a:pt x="221" y="325"/>
                    <a:pt x="209" y="319"/>
                    <a:pt x="198" y="318"/>
                  </a:cubicBezTo>
                  <a:cubicBezTo>
                    <a:pt x="193" y="249"/>
                    <a:pt x="188" y="155"/>
                    <a:pt x="183" y="87"/>
                  </a:cubicBezTo>
                  <a:cubicBezTo>
                    <a:pt x="125" y="107"/>
                    <a:pt x="65" y="120"/>
                    <a:pt x="4" y="126"/>
                  </a:cubicBezTo>
                  <a:cubicBezTo>
                    <a:pt x="0" y="126"/>
                    <a:pt x="12" y="54"/>
                    <a:pt x="16" y="48"/>
                  </a:cubicBezTo>
                  <a:cubicBezTo>
                    <a:pt x="27" y="30"/>
                    <a:pt x="46" y="30"/>
                    <a:pt x="65" y="26"/>
                  </a:cubicBezTo>
                  <a:cubicBezTo>
                    <a:pt x="120" y="14"/>
                    <a:pt x="176" y="6"/>
                    <a:pt x="232" y="1"/>
                  </a:cubicBezTo>
                  <a:cubicBezTo>
                    <a:pt x="241" y="0"/>
                    <a:pt x="249" y="8"/>
                    <a:pt x="249" y="17"/>
                  </a:cubicBezTo>
                  <a:close/>
                </a:path>
              </a:pathLst>
            </a:custGeom>
            <a:solidFill>
              <a:srgbClr val="3B466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24" name="ïṣḷïdé"/>
            <p:cNvSpPr/>
            <p:nvPr/>
          </p:nvSpPr>
          <p:spPr bwMode="auto">
            <a:xfrm>
              <a:off x="3837642" y="3269033"/>
              <a:ext cx="460176" cy="962035"/>
            </a:xfrm>
            <a:custGeom>
              <a:avLst/>
              <a:gdLst>
                <a:gd name="T0" fmla="*/ 12 w 189"/>
                <a:gd name="T1" fmla="*/ 15 h 395"/>
                <a:gd name="T2" fmla="*/ 104 w 189"/>
                <a:gd name="T3" fmla="*/ 210 h 395"/>
                <a:gd name="T4" fmla="*/ 11 w 189"/>
                <a:gd name="T5" fmla="*/ 372 h 395"/>
                <a:gd name="T6" fmla="*/ 18 w 189"/>
                <a:gd name="T7" fmla="*/ 394 h 395"/>
                <a:gd name="T8" fmla="*/ 166 w 189"/>
                <a:gd name="T9" fmla="*/ 243 h 395"/>
                <a:gd name="T10" fmla="*/ 170 w 189"/>
                <a:gd name="T11" fmla="*/ 175 h 395"/>
                <a:gd name="T12" fmla="*/ 150 w 189"/>
                <a:gd name="T13" fmla="*/ 48 h 395"/>
                <a:gd name="T14" fmla="*/ 104 w 189"/>
                <a:gd name="T15" fmla="*/ 12 h 395"/>
                <a:gd name="T16" fmla="*/ 71 w 189"/>
                <a:gd name="T17" fmla="*/ 9 h 395"/>
                <a:gd name="T18" fmla="*/ 23 w 189"/>
                <a:gd name="T19" fmla="*/ 6 h 395"/>
                <a:gd name="T20" fmla="*/ 12 w 189"/>
                <a:gd name="T21" fmla="*/ 1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395">
                  <a:moveTo>
                    <a:pt x="12" y="15"/>
                  </a:moveTo>
                  <a:cubicBezTo>
                    <a:pt x="40" y="121"/>
                    <a:pt x="104" y="195"/>
                    <a:pt x="104" y="210"/>
                  </a:cubicBezTo>
                  <a:cubicBezTo>
                    <a:pt x="104" y="220"/>
                    <a:pt x="38" y="316"/>
                    <a:pt x="11" y="372"/>
                  </a:cubicBezTo>
                  <a:cubicBezTo>
                    <a:pt x="0" y="395"/>
                    <a:pt x="24" y="379"/>
                    <a:pt x="18" y="394"/>
                  </a:cubicBezTo>
                  <a:cubicBezTo>
                    <a:pt x="75" y="337"/>
                    <a:pt x="108" y="301"/>
                    <a:pt x="166" y="243"/>
                  </a:cubicBezTo>
                  <a:cubicBezTo>
                    <a:pt x="189" y="219"/>
                    <a:pt x="176" y="205"/>
                    <a:pt x="170" y="175"/>
                  </a:cubicBezTo>
                  <a:cubicBezTo>
                    <a:pt x="163" y="141"/>
                    <a:pt x="153" y="56"/>
                    <a:pt x="150" y="48"/>
                  </a:cubicBezTo>
                  <a:cubicBezTo>
                    <a:pt x="146" y="35"/>
                    <a:pt x="116" y="20"/>
                    <a:pt x="104" y="12"/>
                  </a:cubicBezTo>
                  <a:cubicBezTo>
                    <a:pt x="94" y="6"/>
                    <a:pt x="82" y="6"/>
                    <a:pt x="71" y="9"/>
                  </a:cubicBezTo>
                  <a:cubicBezTo>
                    <a:pt x="60" y="12"/>
                    <a:pt x="33" y="0"/>
                    <a:pt x="23" y="6"/>
                  </a:cubicBezTo>
                  <a:lnTo>
                    <a:pt x="12" y="15"/>
                  </a:lnTo>
                  <a:close/>
                </a:path>
              </a:pathLst>
            </a:custGeom>
            <a:solidFill>
              <a:srgbClr val="3B466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25" name="í$1iḋé"/>
            <p:cNvSpPr/>
            <p:nvPr/>
          </p:nvSpPr>
          <p:spPr bwMode="auto">
            <a:xfrm>
              <a:off x="1453398" y="5509890"/>
              <a:ext cx="585224" cy="636910"/>
            </a:xfrm>
            <a:prstGeom prst="rect">
              <a:avLst/>
            </a:prstGeom>
            <a:solidFill>
              <a:srgbClr val="62C8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p>
          </p:txBody>
        </p:sp>
        <p:sp>
          <p:nvSpPr>
            <p:cNvPr id="26" name="ïSḷiḑe"/>
            <p:cNvSpPr/>
            <p:nvPr/>
          </p:nvSpPr>
          <p:spPr bwMode="auto">
            <a:xfrm>
              <a:off x="1453398" y="5509890"/>
              <a:ext cx="585224" cy="63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p>
          </p:txBody>
        </p:sp>
        <p:sp>
          <p:nvSpPr>
            <p:cNvPr id="27" name="îSḷiďe"/>
            <p:cNvSpPr/>
            <p:nvPr/>
          </p:nvSpPr>
          <p:spPr bwMode="auto">
            <a:xfrm>
              <a:off x="673100" y="5838348"/>
              <a:ext cx="585224" cy="308452"/>
            </a:xfrm>
            <a:prstGeom prst="rect">
              <a:avLst/>
            </a:prstGeom>
            <a:solidFill>
              <a:srgbClr val="62C8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2500" lnSpcReduction="20000"/>
            </a:bodyPr>
            <a:lstStyle/>
            <a:p>
              <a:pPr algn="ctr"/>
            </a:p>
          </p:txBody>
        </p:sp>
        <p:sp>
          <p:nvSpPr>
            <p:cNvPr id="28" name="íṥlïḋe"/>
            <p:cNvSpPr/>
            <p:nvPr/>
          </p:nvSpPr>
          <p:spPr bwMode="auto">
            <a:xfrm>
              <a:off x="673100" y="5838348"/>
              <a:ext cx="585224" cy="308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2500" lnSpcReduction="20000"/>
            </a:bodyPr>
            <a:lstStyle/>
            <a:p>
              <a:pPr algn="ctr"/>
            </a:p>
          </p:txBody>
        </p:sp>
        <p:sp>
          <p:nvSpPr>
            <p:cNvPr id="29" name="îṣ1iḓe"/>
            <p:cNvSpPr/>
            <p:nvPr/>
          </p:nvSpPr>
          <p:spPr bwMode="auto">
            <a:xfrm>
              <a:off x="2232029" y="5128077"/>
              <a:ext cx="585224" cy="1018723"/>
            </a:xfrm>
            <a:prstGeom prst="rect">
              <a:avLst/>
            </a:prstGeom>
            <a:solidFill>
              <a:srgbClr val="62C8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p>
          </p:txBody>
        </p:sp>
        <p:sp>
          <p:nvSpPr>
            <p:cNvPr id="30" name="iś1íḓé"/>
            <p:cNvSpPr/>
            <p:nvPr/>
          </p:nvSpPr>
          <p:spPr bwMode="auto">
            <a:xfrm>
              <a:off x="2232029" y="5128077"/>
              <a:ext cx="585224" cy="1018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p>
          </p:txBody>
        </p:sp>
        <p:sp>
          <p:nvSpPr>
            <p:cNvPr id="31" name="ïś1îḍé"/>
            <p:cNvSpPr/>
            <p:nvPr/>
          </p:nvSpPr>
          <p:spPr bwMode="auto">
            <a:xfrm>
              <a:off x="3012328" y="4776276"/>
              <a:ext cx="585224" cy="1370524"/>
            </a:xfrm>
            <a:prstGeom prst="rect">
              <a:avLst/>
            </a:prstGeom>
            <a:solidFill>
              <a:srgbClr val="62C8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p>
          </p:txBody>
        </p:sp>
        <p:sp>
          <p:nvSpPr>
            <p:cNvPr id="32" name="işḷïdè"/>
            <p:cNvSpPr/>
            <p:nvPr/>
          </p:nvSpPr>
          <p:spPr bwMode="auto">
            <a:xfrm>
              <a:off x="3012328" y="4776276"/>
              <a:ext cx="585224" cy="137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p>
          </p:txBody>
        </p:sp>
        <p:sp>
          <p:nvSpPr>
            <p:cNvPr id="33" name="išliḑe"/>
            <p:cNvSpPr/>
            <p:nvPr/>
          </p:nvSpPr>
          <p:spPr bwMode="auto">
            <a:xfrm>
              <a:off x="3790958" y="4309431"/>
              <a:ext cx="585224" cy="1837369"/>
            </a:xfrm>
            <a:prstGeom prst="rect">
              <a:avLst/>
            </a:prstGeom>
            <a:solidFill>
              <a:srgbClr val="62C8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p>
          </p:txBody>
        </p:sp>
        <p:sp>
          <p:nvSpPr>
            <p:cNvPr id="34" name="íśḷíďe"/>
            <p:cNvSpPr/>
            <p:nvPr/>
          </p:nvSpPr>
          <p:spPr bwMode="auto">
            <a:xfrm>
              <a:off x="3790958" y="4309431"/>
              <a:ext cx="585224" cy="1837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p>
          </p:txBody>
        </p:sp>
        <p:sp>
          <p:nvSpPr>
            <p:cNvPr id="35" name="îŝḻíde"/>
            <p:cNvSpPr/>
            <p:nvPr/>
          </p:nvSpPr>
          <p:spPr bwMode="auto">
            <a:xfrm>
              <a:off x="4571256" y="3995978"/>
              <a:ext cx="585224" cy="2150822"/>
            </a:xfrm>
            <a:prstGeom prst="rect">
              <a:avLst/>
            </a:prstGeom>
            <a:solidFill>
              <a:srgbClr val="62C8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p>
          </p:txBody>
        </p:sp>
        <p:sp>
          <p:nvSpPr>
            <p:cNvPr id="36" name="iš1íde"/>
            <p:cNvSpPr/>
            <p:nvPr/>
          </p:nvSpPr>
          <p:spPr bwMode="auto">
            <a:xfrm>
              <a:off x="4571256" y="3995978"/>
              <a:ext cx="585224" cy="2150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p>
          </p:txBody>
        </p:sp>
        <p:sp>
          <p:nvSpPr>
            <p:cNvPr id="37" name="îšľíḋè"/>
            <p:cNvSpPr/>
            <p:nvPr/>
          </p:nvSpPr>
          <p:spPr bwMode="auto">
            <a:xfrm>
              <a:off x="3854315" y="2577102"/>
              <a:ext cx="513530" cy="790302"/>
            </a:xfrm>
            <a:custGeom>
              <a:avLst/>
              <a:gdLst>
                <a:gd name="T0" fmla="*/ 19 w 211"/>
                <a:gd name="T1" fmla="*/ 324 h 324"/>
                <a:gd name="T2" fmla="*/ 194 w 211"/>
                <a:gd name="T3" fmla="*/ 259 h 324"/>
                <a:gd name="T4" fmla="*/ 208 w 211"/>
                <a:gd name="T5" fmla="*/ 55 h 324"/>
                <a:gd name="T6" fmla="*/ 142 w 211"/>
                <a:gd name="T7" fmla="*/ 48 h 324"/>
                <a:gd name="T8" fmla="*/ 70 w 211"/>
                <a:gd name="T9" fmla="*/ 140 h 324"/>
                <a:gd name="T10" fmla="*/ 8 w 211"/>
                <a:gd name="T11" fmla="*/ 296 h 324"/>
                <a:gd name="T12" fmla="*/ 19 w 211"/>
                <a:gd name="T13" fmla="*/ 324 h 324"/>
              </a:gdLst>
              <a:ahLst/>
              <a:cxnLst>
                <a:cxn ang="0">
                  <a:pos x="T0" y="T1"/>
                </a:cxn>
                <a:cxn ang="0">
                  <a:pos x="T2" y="T3"/>
                </a:cxn>
                <a:cxn ang="0">
                  <a:pos x="T4" y="T5"/>
                </a:cxn>
                <a:cxn ang="0">
                  <a:pos x="T6" y="T7"/>
                </a:cxn>
                <a:cxn ang="0">
                  <a:pos x="T8" y="T9"/>
                </a:cxn>
                <a:cxn ang="0">
                  <a:pos x="T10" y="T11"/>
                </a:cxn>
                <a:cxn ang="0">
                  <a:pos x="T12" y="T13"/>
                </a:cxn>
              </a:cxnLst>
              <a:rect l="0" t="0" r="r" b="b"/>
              <a:pathLst>
                <a:path w="211" h="324">
                  <a:moveTo>
                    <a:pt x="19" y="324"/>
                  </a:moveTo>
                  <a:cubicBezTo>
                    <a:pt x="169" y="324"/>
                    <a:pt x="194" y="259"/>
                    <a:pt x="194" y="259"/>
                  </a:cubicBezTo>
                  <a:cubicBezTo>
                    <a:pt x="194" y="259"/>
                    <a:pt x="211" y="71"/>
                    <a:pt x="208" y="55"/>
                  </a:cubicBezTo>
                  <a:cubicBezTo>
                    <a:pt x="200" y="0"/>
                    <a:pt x="165" y="21"/>
                    <a:pt x="142" y="48"/>
                  </a:cubicBezTo>
                  <a:cubicBezTo>
                    <a:pt x="118" y="75"/>
                    <a:pt x="89" y="109"/>
                    <a:pt x="70" y="140"/>
                  </a:cubicBezTo>
                  <a:cubicBezTo>
                    <a:pt x="47" y="179"/>
                    <a:pt x="13" y="251"/>
                    <a:pt x="8" y="296"/>
                  </a:cubicBezTo>
                  <a:cubicBezTo>
                    <a:pt x="6" y="316"/>
                    <a:pt x="0" y="324"/>
                    <a:pt x="19" y="3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38" name="i$ľiďé"/>
            <p:cNvSpPr/>
            <p:nvPr/>
          </p:nvSpPr>
          <p:spPr bwMode="auto">
            <a:xfrm>
              <a:off x="2938966" y="3955963"/>
              <a:ext cx="610233" cy="771962"/>
            </a:xfrm>
            <a:custGeom>
              <a:avLst/>
              <a:gdLst>
                <a:gd name="T0" fmla="*/ 248 w 250"/>
                <a:gd name="T1" fmla="*/ 20 h 317"/>
                <a:gd name="T2" fmla="*/ 227 w 250"/>
                <a:gd name="T3" fmla="*/ 316 h 317"/>
                <a:gd name="T4" fmla="*/ 194 w 250"/>
                <a:gd name="T5" fmla="*/ 316 h 317"/>
                <a:gd name="T6" fmla="*/ 183 w 250"/>
                <a:gd name="T7" fmla="*/ 86 h 317"/>
                <a:gd name="T8" fmla="*/ 4 w 250"/>
                <a:gd name="T9" fmla="*/ 126 h 317"/>
                <a:gd name="T10" fmla="*/ 16 w 250"/>
                <a:gd name="T11" fmla="*/ 47 h 317"/>
                <a:gd name="T12" fmla="*/ 65 w 250"/>
                <a:gd name="T13" fmla="*/ 25 h 317"/>
                <a:gd name="T14" fmla="*/ 227 w 250"/>
                <a:gd name="T15" fmla="*/ 1 h 317"/>
                <a:gd name="T16" fmla="*/ 248 w 250"/>
                <a:gd name="T17" fmla="*/ 2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317">
                  <a:moveTo>
                    <a:pt x="248" y="20"/>
                  </a:moveTo>
                  <a:cubicBezTo>
                    <a:pt x="250" y="112"/>
                    <a:pt x="241" y="225"/>
                    <a:pt x="227" y="316"/>
                  </a:cubicBezTo>
                  <a:cubicBezTo>
                    <a:pt x="208" y="316"/>
                    <a:pt x="214" y="317"/>
                    <a:pt x="194" y="316"/>
                  </a:cubicBezTo>
                  <a:cubicBezTo>
                    <a:pt x="189" y="247"/>
                    <a:pt x="188" y="155"/>
                    <a:pt x="183" y="86"/>
                  </a:cubicBezTo>
                  <a:cubicBezTo>
                    <a:pt x="125" y="106"/>
                    <a:pt x="65" y="120"/>
                    <a:pt x="4" y="126"/>
                  </a:cubicBezTo>
                  <a:cubicBezTo>
                    <a:pt x="0" y="126"/>
                    <a:pt x="11" y="54"/>
                    <a:pt x="16" y="47"/>
                  </a:cubicBezTo>
                  <a:cubicBezTo>
                    <a:pt x="26" y="30"/>
                    <a:pt x="46" y="29"/>
                    <a:pt x="65" y="25"/>
                  </a:cubicBezTo>
                  <a:cubicBezTo>
                    <a:pt x="118" y="14"/>
                    <a:pt x="173" y="6"/>
                    <a:pt x="227" y="1"/>
                  </a:cubicBezTo>
                  <a:cubicBezTo>
                    <a:pt x="238" y="0"/>
                    <a:pt x="248" y="9"/>
                    <a:pt x="248" y="20"/>
                  </a:cubicBezTo>
                  <a:close/>
                </a:path>
              </a:pathLst>
            </a:custGeom>
            <a:solidFill>
              <a:srgbClr val="3B466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39" name="îSḻïḓè"/>
            <p:cNvSpPr/>
            <p:nvPr/>
          </p:nvSpPr>
          <p:spPr bwMode="auto">
            <a:xfrm>
              <a:off x="3432488" y="1700100"/>
              <a:ext cx="1443885" cy="655251"/>
            </a:xfrm>
            <a:custGeom>
              <a:avLst/>
              <a:gdLst>
                <a:gd name="T0" fmla="*/ 592 w 592"/>
                <a:gd name="T1" fmla="*/ 41 h 269"/>
                <a:gd name="T2" fmla="*/ 579 w 592"/>
                <a:gd name="T3" fmla="*/ 210 h 269"/>
                <a:gd name="T4" fmla="*/ 459 w 592"/>
                <a:gd name="T5" fmla="*/ 151 h 269"/>
                <a:gd name="T6" fmla="*/ 342 w 592"/>
                <a:gd name="T7" fmla="*/ 193 h 269"/>
                <a:gd name="T8" fmla="*/ 229 w 592"/>
                <a:gd name="T9" fmla="*/ 246 h 269"/>
                <a:gd name="T10" fmla="*/ 0 w 592"/>
                <a:gd name="T11" fmla="*/ 180 h 269"/>
                <a:gd name="T12" fmla="*/ 106 w 592"/>
                <a:gd name="T13" fmla="*/ 164 h 269"/>
                <a:gd name="T14" fmla="*/ 17 w 592"/>
                <a:gd name="T15" fmla="*/ 69 h 269"/>
                <a:gd name="T16" fmla="*/ 156 w 592"/>
                <a:gd name="T17" fmla="*/ 105 h 269"/>
                <a:gd name="T18" fmla="*/ 341 w 592"/>
                <a:gd name="T19" fmla="*/ 81 h 269"/>
                <a:gd name="T20" fmla="*/ 349 w 592"/>
                <a:gd name="T21" fmla="*/ 76 h 269"/>
                <a:gd name="T22" fmla="*/ 460 w 592"/>
                <a:gd name="T23" fmla="*/ 16 h 269"/>
                <a:gd name="T24" fmla="*/ 592 w 592"/>
                <a:gd name="T25" fmla="*/ 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269">
                  <a:moveTo>
                    <a:pt x="592" y="41"/>
                  </a:moveTo>
                  <a:cubicBezTo>
                    <a:pt x="579" y="210"/>
                    <a:pt x="579" y="210"/>
                    <a:pt x="579" y="210"/>
                  </a:cubicBezTo>
                  <a:cubicBezTo>
                    <a:pt x="556" y="176"/>
                    <a:pt x="501" y="147"/>
                    <a:pt x="459" y="151"/>
                  </a:cubicBezTo>
                  <a:cubicBezTo>
                    <a:pt x="418" y="154"/>
                    <a:pt x="379" y="173"/>
                    <a:pt x="342" y="193"/>
                  </a:cubicBezTo>
                  <a:cubicBezTo>
                    <a:pt x="306" y="213"/>
                    <a:pt x="270" y="235"/>
                    <a:pt x="229" y="246"/>
                  </a:cubicBezTo>
                  <a:cubicBezTo>
                    <a:pt x="149" y="269"/>
                    <a:pt x="56" y="242"/>
                    <a:pt x="0" y="180"/>
                  </a:cubicBezTo>
                  <a:cubicBezTo>
                    <a:pt x="40" y="182"/>
                    <a:pt x="77" y="192"/>
                    <a:pt x="106" y="164"/>
                  </a:cubicBezTo>
                  <a:cubicBezTo>
                    <a:pt x="69" y="151"/>
                    <a:pt x="39" y="101"/>
                    <a:pt x="17" y="69"/>
                  </a:cubicBezTo>
                  <a:cubicBezTo>
                    <a:pt x="61" y="86"/>
                    <a:pt x="108" y="99"/>
                    <a:pt x="156" y="105"/>
                  </a:cubicBezTo>
                  <a:cubicBezTo>
                    <a:pt x="219" y="114"/>
                    <a:pt x="283" y="108"/>
                    <a:pt x="341" y="81"/>
                  </a:cubicBezTo>
                  <a:cubicBezTo>
                    <a:pt x="344" y="79"/>
                    <a:pt x="347" y="78"/>
                    <a:pt x="349" y="76"/>
                  </a:cubicBezTo>
                  <a:cubicBezTo>
                    <a:pt x="387" y="57"/>
                    <a:pt x="420" y="30"/>
                    <a:pt x="460" y="16"/>
                  </a:cubicBezTo>
                  <a:cubicBezTo>
                    <a:pt x="502" y="0"/>
                    <a:pt x="564" y="5"/>
                    <a:pt x="592" y="41"/>
                  </a:cubicBezTo>
                  <a:close/>
                </a:path>
              </a:pathLst>
            </a:custGeom>
            <a:solidFill>
              <a:srgbClr val="C2326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40" name="îšļíḓê"/>
            <p:cNvSpPr/>
            <p:nvPr/>
          </p:nvSpPr>
          <p:spPr bwMode="auto">
            <a:xfrm>
              <a:off x="4709643" y="1771795"/>
              <a:ext cx="176734" cy="2114141"/>
            </a:xfrm>
            <a:custGeom>
              <a:avLst/>
              <a:gdLst>
                <a:gd name="T0" fmla="*/ 64 w 72"/>
                <a:gd name="T1" fmla="*/ 4 h 868"/>
                <a:gd name="T2" fmla="*/ 0 w 72"/>
                <a:gd name="T3" fmla="*/ 864 h 868"/>
                <a:gd name="T4" fmla="*/ 4 w 72"/>
                <a:gd name="T5" fmla="*/ 868 h 868"/>
                <a:gd name="T6" fmla="*/ 8 w 72"/>
                <a:gd name="T7" fmla="*/ 864 h 868"/>
                <a:gd name="T8" fmla="*/ 72 w 72"/>
                <a:gd name="T9" fmla="*/ 5 h 868"/>
                <a:gd name="T10" fmla="*/ 68 w 72"/>
                <a:gd name="T11" fmla="*/ 0 h 868"/>
                <a:gd name="T12" fmla="*/ 64 w 72"/>
                <a:gd name="T13" fmla="*/ 4 h 868"/>
              </a:gdLst>
              <a:ahLst/>
              <a:cxnLst>
                <a:cxn ang="0">
                  <a:pos x="T0" y="T1"/>
                </a:cxn>
                <a:cxn ang="0">
                  <a:pos x="T2" y="T3"/>
                </a:cxn>
                <a:cxn ang="0">
                  <a:pos x="T4" y="T5"/>
                </a:cxn>
                <a:cxn ang="0">
                  <a:pos x="T6" y="T7"/>
                </a:cxn>
                <a:cxn ang="0">
                  <a:pos x="T8" y="T9"/>
                </a:cxn>
                <a:cxn ang="0">
                  <a:pos x="T10" y="T11"/>
                </a:cxn>
                <a:cxn ang="0">
                  <a:pos x="T12" y="T13"/>
                </a:cxn>
              </a:cxnLst>
              <a:rect l="0" t="0" r="r" b="b"/>
              <a:pathLst>
                <a:path w="72" h="868">
                  <a:moveTo>
                    <a:pt x="64" y="4"/>
                  </a:moveTo>
                  <a:cubicBezTo>
                    <a:pt x="0" y="864"/>
                    <a:pt x="0" y="864"/>
                    <a:pt x="0" y="864"/>
                  </a:cubicBezTo>
                  <a:cubicBezTo>
                    <a:pt x="0" y="866"/>
                    <a:pt x="1" y="868"/>
                    <a:pt x="4" y="868"/>
                  </a:cubicBezTo>
                  <a:cubicBezTo>
                    <a:pt x="6" y="868"/>
                    <a:pt x="8" y="867"/>
                    <a:pt x="8" y="864"/>
                  </a:cubicBezTo>
                  <a:cubicBezTo>
                    <a:pt x="72" y="5"/>
                    <a:pt x="72" y="5"/>
                    <a:pt x="72" y="5"/>
                  </a:cubicBezTo>
                  <a:cubicBezTo>
                    <a:pt x="72" y="3"/>
                    <a:pt x="71" y="1"/>
                    <a:pt x="68" y="0"/>
                  </a:cubicBezTo>
                  <a:cubicBezTo>
                    <a:pt x="66" y="0"/>
                    <a:pt x="64" y="2"/>
                    <a:pt x="64" y="4"/>
                  </a:cubicBezTo>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41" name="îSḷïḓé"/>
            <p:cNvSpPr/>
            <p:nvPr/>
          </p:nvSpPr>
          <p:spPr bwMode="auto">
            <a:xfrm>
              <a:off x="2368748" y="4059336"/>
              <a:ext cx="668589" cy="943694"/>
            </a:xfrm>
            <a:custGeom>
              <a:avLst/>
              <a:gdLst>
                <a:gd name="T0" fmla="*/ 141 w 274"/>
                <a:gd name="T1" fmla="*/ 194 h 388"/>
                <a:gd name="T2" fmla="*/ 132 w 274"/>
                <a:gd name="T3" fmla="*/ 232 h 388"/>
                <a:gd name="T4" fmla="*/ 6 w 274"/>
                <a:gd name="T5" fmla="*/ 366 h 388"/>
                <a:gd name="T6" fmla="*/ 19 w 274"/>
                <a:gd name="T7" fmla="*/ 388 h 388"/>
                <a:gd name="T8" fmla="*/ 30 w 274"/>
                <a:gd name="T9" fmla="*/ 374 h 388"/>
                <a:gd name="T10" fmla="*/ 219 w 274"/>
                <a:gd name="T11" fmla="*/ 250 h 388"/>
                <a:gd name="T12" fmla="*/ 239 w 274"/>
                <a:gd name="T13" fmla="*/ 196 h 388"/>
                <a:gd name="T14" fmla="*/ 270 w 274"/>
                <a:gd name="T15" fmla="*/ 44 h 388"/>
                <a:gd name="T16" fmla="*/ 267 w 274"/>
                <a:gd name="T17" fmla="*/ 12 h 388"/>
                <a:gd name="T18" fmla="*/ 241 w 274"/>
                <a:gd name="T19" fmla="*/ 4 h 388"/>
                <a:gd name="T20" fmla="*/ 150 w 274"/>
                <a:gd name="T21" fmla="*/ 42 h 388"/>
                <a:gd name="T22" fmla="*/ 141 w 274"/>
                <a:gd name="T23" fmla="*/ 194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388">
                  <a:moveTo>
                    <a:pt x="141" y="194"/>
                  </a:moveTo>
                  <a:cubicBezTo>
                    <a:pt x="140" y="207"/>
                    <a:pt x="139" y="221"/>
                    <a:pt x="132" y="232"/>
                  </a:cubicBezTo>
                  <a:cubicBezTo>
                    <a:pt x="125" y="242"/>
                    <a:pt x="57" y="316"/>
                    <a:pt x="6" y="366"/>
                  </a:cubicBezTo>
                  <a:cubicBezTo>
                    <a:pt x="0" y="372"/>
                    <a:pt x="19" y="388"/>
                    <a:pt x="19" y="388"/>
                  </a:cubicBezTo>
                  <a:cubicBezTo>
                    <a:pt x="19" y="388"/>
                    <a:pt x="25" y="377"/>
                    <a:pt x="30" y="374"/>
                  </a:cubicBezTo>
                  <a:cubicBezTo>
                    <a:pt x="97" y="323"/>
                    <a:pt x="206" y="268"/>
                    <a:pt x="219" y="250"/>
                  </a:cubicBezTo>
                  <a:cubicBezTo>
                    <a:pt x="231" y="235"/>
                    <a:pt x="235" y="215"/>
                    <a:pt x="239" y="196"/>
                  </a:cubicBezTo>
                  <a:cubicBezTo>
                    <a:pt x="249" y="145"/>
                    <a:pt x="260" y="94"/>
                    <a:pt x="270" y="44"/>
                  </a:cubicBezTo>
                  <a:cubicBezTo>
                    <a:pt x="273" y="33"/>
                    <a:pt x="274" y="20"/>
                    <a:pt x="267" y="12"/>
                  </a:cubicBezTo>
                  <a:cubicBezTo>
                    <a:pt x="261" y="5"/>
                    <a:pt x="250" y="4"/>
                    <a:pt x="241" y="4"/>
                  </a:cubicBezTo>
                  <a:cubicBezTo>
                    <a:pt x="207" y="4"/>
                    <a:pt x="155" y="0"/>
                    <a:pt x="150" y="42"/>
                  </a:cubicBezTo>
                  <a:cubicBezTo>
                    <a:pt x="143" y="92"/>
                    <a:pt x="144" y="144"/>
                    <a:pt x="141" y="194"/>
                  </a:cubicBezTo>
                  <a:close/>
                </a:path>
              </a:pathLst>
            </a:custGeom>
            <a:solidFill>
              <a:srgbClr val="3B466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42" name="íşlíḓè"/>
            <p:cNvSpPr/>
            <p:nvPr/>
          </p:nvSpPr>
          <p:spPr bwMode="auto">
            <a:xfrm>
              <a:off x="3709260" y="2660467"/>
              <a:ext cx="566883" cy="666922"/>
            </a:xfrm>
            <a:custGeom>
              <a:avLst/>
              <a:gdLst>
                <a:gd name="T0" fmla="*/ 223 w 232"/>
                <a:gd name="T1" fmla="*/ 30 h 274"/>
                <a:gd name="T2" fmla="*/ 221 w 232"/>
                <a:gd name="T3" fmla="*/ 33 h 274"/>
                <a:gd name="T4" fmla="*/ 189 w 232"/>
                <a:gd name="T5" fmla="*/ 60 h 274"/>
                <a:gd name="T6" fmla="*/ 188 w 232"/>
                <a:gd name="T7" fmla="*/ 60 h 274"/>
                <a:gd name="T8" fmla="*/ 120 w 232"/>
                <a:gd name="T9" fmla="*/ 85 h 274"/>
                <a:gd name="T10" fmla="*/ 49 w 232"/>
                <a:gd name="T11" fmla="*/ 166 h 274"/>
                <a:gd name="T12" fmla="*/ 22 w 232"/>
                <a:gd name="T13" fmla="*/ 272 h 274"/>
                <a:gd name="T14" fmla="*/ 15 w 232"/>
                <a:gd name="T15" fmla="*/ 274 h 274"/>
                <a:gd name="T16" fmla="*/ 10 w 232"/>
                <a:gd name="T17" fmla="*/ 272 h 274"/>
                <a:gd name="T18" fmla="*/ 5 w 232"/>
                <a:gd name="T19" fmla="*/ 266 h 274"/>
                <a:gd name="T20" fmla="*/ 1 w 232"/>
                <a:gd name="T21" fmla="*/ 243 h 274"/>
                <a:gd name="T22" fmla="*/ 12 w 232"/>
                <a:gd name="T23" fmla="*/ 164 h 274"/>
                <a:gd name="T24" fmla="*/ 47 w 232"/>
                <a:gd name="T25" fmla="*/ 84 h 274"/>
                <a:gd name="T26" fmla="*/ 127 w 232"/>
                <a:gd name="T27" fmla="*/ 23 h 274"/>
                <a:gd name="T28" fmla="*/ 201 w 232"/>
                <a:gd name="T29" fmla="*/ 1 h 274"/>
                <a:gd name="T30" fmla="*/ 214 w 232"/>
                <a:gd name="T31" fmla="*/ 0 h 274"/>
                <a:gd name="T32" fmla="*/ 216 w 232"/>
                <a:gd name="T33" fmla="*/ 1 h 274"/>
                <a:gd name="T34" fmla="*/ 223 w 232"/>
                <a:gd name="T35" fmla="*/ 3 h 274"/>
                <a:gd name="T36" fmla="*/ 223 w 232"/>
                <a:gd name="T37" fmla="*/ 3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2" h="274">
                  <a:moveTo>
                    <a:pt x="223" y="30"/>
                  </a:moveTo>
                  <a:cubicBezTo>
                    <a:pt x="222" y="31"/>
                    <a:pt x="222" y="32"/>
                    <a:pt x="221" y="33"/>
                  </a:cubicBezTo>
                  <a:cubicBezTo>
                    <a:pt x="212" y="45"/>
                    <a:pt x="196" y="56"/>
                    <a:pt x="189" y="60"/>
                  </a:cubicBezTo>
                  <a:cubicBezTo>
                    <a:pt x="188" y="60"/>
                    <a:pt x="188" y="60"/>
                    <a:pt x="188" y="60"/>
                  </a:cubicBezTo>
                  <a:cubicBezTo>
                    <a:pt x="167" y="70"/>
                    <a:pt x="142" y="74"/>
                    <a:pt x="120" y="85"/>
                  </a:cubicBezTo>
                  <a:cubicBezTo>
                    <a:pt x="88" y="101"/>
                    <a:pt x="64" y="132"/>
                    <a:pt x="49" y="166"/>
                  </a:cubicBezTo>
                  <a:cubicBezTo>
                    <a:pt x="35" y="199"/>
                    <a:pt x="29" y="236"/>
                    <a:pt x="22" y="272"/>
                  </a:cubicBezTo>
                  <a:cubicBezTo>
                    <a:pt x="20" y="274"/>
                    <a:pt x="18" y="274"/>
                    <a:pt x="15" y="274"/>
                  </a:cubicBezTo>
                  <a:cubicBezTo>
                    <a:pt x="13" y="274"/>
                    <a:pt x="12" y="273"/>
                    <a:pt x="10" y="272"/>
                  </a:cubicBezTo>
                  <a:cubicBezTo>
                    <a:pt x="8" y="270"/>
                    <a:pt x="6" y="268"/>
                    <a:pt x="5" y="266"/>
                  </a:cubicBezTo>
                  <a:cubicBezTo>
                    <a:pt x="2" y="260"/>
                    <a:pt x="0" y="250"/>
                    <a:pt x="1" y="243"/>
                  </a:cubicBezTo>
                  <a:cubicBezTo>
                    <a:pt x="5" y="216"/>
                    <a:pt x="6" y="191"/>
                    <a:pt x="12" y="164"/>
                  </a:cubicBezTo>
                  <a:cubicBezTo>
                    <a:pt x="18" y="136"/>
                    <a:pt x="32" y="107"/>
                    <a:pt x="47" y="84"/>
                  </a:cubicBezTo>
                  <a:cubicBezTo>
                    <a:pt x="66" y="55"/>
                    <a:pt x="95" y="35"/>
                    <a:pt x="127" y="23"/>
                  </a:cubicBezTo>
                  <a:cubicBezTo>
                    <a:pt x="139" y="18"/>
                    <a:pt x="176" y="4"/>
                    <a:pt x="201" y="1"/>
                  </a:cubicBezTo>
                  <a:cubicBezTo>
                    <a:pt x="206" y="0"/>
                    <a:pt x="211" y="0"/>
                    <a:pt x="214" y="0"/>
                  </a:cubicBezTo>
                  <a:cubicBezTo>
                    <a:pt x="215" y="0"/>
                    <a:pt x="216" y="0"/>
                    <a:pt x="216" y="1"/>
                  </a:cubicBezTo>
                  <a:cubicBezTo>
                    <a:pt x="219" y="1"/>
                    <a:pt x="222" y="2"/>
                    <a:pt x="223" y="3"/>
                  </a:cubicBezTo>
                  <a:cubicBezTo>
                    <a:pt x="232" y="11"/>
                    <a:pt x="229" y="20"/>
                    <a:pt x="223" y="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43" name="ïSlîďê"/>
            <p:cNvSpPr/>
            <p:nvPr/>
          </p:nvSpPr>
          <p:spPr bwMode="auto">
            <a:xfrm>
              <a:off x="1643471" y="4361117"/>
              <a:ext cx="445171" cy="1117094"/>
            </a:xfrm>
            <a:custGeom>
              <a:avLst/>
              <a:gdLst>
                <a:gd name="T0" fmla="*/ 108 w 182"/>
                <a:gd name="T1" fmla="*/ 258 h 459"/>
                <a:gd name="T2" fmla="*/ 80 w 182"/>
                <a:gd name="T3" fmla="*/ 449 h 459"/>
                <a:gd name="T4" fmla="*/ 112 w 182"/>
                <a:gd name="T5" fmla="*/ 446 h 459"/>
                <a:gd name="T6" fmla="*/ 180 w 182"/>
                <a:gd name="T7" fmla="*/ 225 h 459"/>
                <a:gd name="T8" fmla="*/ 180 w 182"/>
                <a:gd name="T9" fmla="*/ 214 h 459"/>
                <a:gd name="T10" fmla="*/ 96 w 182"/>
                <a:gd name="T11" fmla="*/ 36 h 459"/>
                <a:gd name="T12" fmla="*/ 77 w 182"/>
                <a:gd name="T13" fmla="*/ 13 h 459"/>
                <a:gd name="T14" fmla="*/ 39 w 182"/>
                <a:gd name="T15" fmla="*/ 17 h 459"/>
                <a:gd name="T16" fmla="*/ 23 w 182"/>
                <a:gd name="T17" fmla="*/ 136 h 459"/>
                <a:gd name="T18" fmla="*/ 108 w 182"/>
                <a:gd name="T19" fmla="*/ 258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459">
                  <a:moveTo>
                    <a:pt x="108" y="258"/>
                  </a:moveTo>
                  <a:cubicBezTo>
                    <a:pt x="106" y="275"/>
                    <a:pt x="89" y="400"/>
                    <a:pt x="80" y="449"/>
                  </a:cubicBezTo>
                  <a:cubicBezTo>
                    <a:pt x="94" y="459"/>
                    <a:pt x="100" y="458"/>
                    <a:pt x="112" y="446"/>
                  </a:cubicBezTo>
                  <a:cubicBezTo>
                    <a:pt x="122" y="435"/>
                    <a:pt x="171" y="260"/>
                    <a:pt x="180" y="225"/>
                  </a:cubicBezTo>
                  <a:cubicBezTo>
                    <a:pt x="182" y="222"/>
                    <a:pt x="181" y="218"/>
                    <a:pt x="180" y="214"/>
                  </a:cubicBezTo>
                  <a:cubicBezTo>
                    <a:pt x="177" y="203"/>
                    <a:pt x="122" y="84"/>
                    <a:pt x="96" y="36"/>
                  </a:cubicBezTo>
                  <a:cubicBezTo>
                    <a:pt x="94" y="33"/>
                    <a:pt x="80" y="16"/>
                    <a:pt x="77" y="13"/>
                  </a:cubicBezTo>
                  <a:cubicBezTo>
                    <a:pt x="63" y="0"/>
                    <a:pt x="50" y="9"/>
                    <a:pt x="39" y="17"/>
                  </a:cubicBezTo>
                  <a:cubicBezTo>
                    <a:pt x="14" y="39"/>
                    <a:pt x="0" y="101"/>
                    <a:pt x="23" y="136"/>
                  </a:cubicBezTo>
                  <a:cubicBezTo>
                    <a:pt x="33" y="151"/>
                    <a:pt x="105" y="244"/>
                    <a:pt x="108" y="258"/>
                  </a:cubicBezTo>
                  <a:close/>
                </a:path>
              </a:pathLst>
            </a:custGeom>
            <a:solidFill>
              <a:srgbClr val="3B466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44" name="is1ïḑè"/>
            <p:cNvSpPr/>
            <p:nvPr/>
          </p:nvSpPr>
          <p:spPr bwMode="auto">
            <a:xfrm>
              <a:off x="999892" y="4446150"/>
              <a:ext cx="838654" cy="1085415"/>
            </a:xfrm>
            <a:custGeom>
              <a:avLst/>
              <a:gdLst>
                <a:gd name="T0" fmla="*/ 36 w 344"/>
                <a:gd name="T1" fmla="*/ 428 h 446"/>
                <a:gd name="T2" fmla="*/ 251 w 344"/>
                <a:gd name="T3" fmla="*/ 253 h 446"/>
                <a:gd name="T4" fmla="*/ 341 w 344"/>
                <a:gd name="T5" fmla="*/ 29 h 446"/>
                <a:gd name="T6" fmla="*/ 210 w 344"/>
                <a:gd name="T7" fmla="*/ 22 h 446"/>
                <a:gd name="T8" fmla="*/ 188 w 344"/>
                <a:gd name="T9" fmla="*/ 227 h 446"/>
                <a:gd name="T10" fmla="*/ 20 w 344"/>
                <a:gd name="T11" fmla="*/ 413 h 446"/>
                <a:gd name="T12" fmla="*/ 36 w 344"/>
                <a:gd name="T13" fmla="*/ 428 h 446"/>
              </a:gdLst>
              <a:ahLst/>
              <a:cxnLst>
                <a:cxn ang="0">
                  <a:pos x="T0" y="T1"/>
                </a:cxn>
                <a:cxn ang="0">
                  <a:pos x="T2" y="T3"/>
                </a:cxn>
                <a:cxn ang="0">
                  <a:pos x="T4" y="T5"/>
                </a:cxn>
                <a:cxn ang="0">
                  <a:pos x="T6" y="T7"/>
                </a:cxn>
                <a:cxn ang="0">
                  <a:pos x="T8" y="T9"/>
                </a:cxn>
                <a:cxn ang="0">
                  <a:pos x="T10" y="T11"/>
                </a:cxn>
                <a:cxn ang="0">
                  <a:pos x="T12" y="T13"/>
                </a:cxn>
              </a:cxnLst>
              <a:rect l="0" t="0" r="r" b="b"/>
              <a:pathLst>
                <a:path w="344" h="446">
                  <a:moveTo>
                    <a:pt x="36" y="428"/>
                  </a:moveTo>
                  <a:cubicBezTo>
                    <a:pt x="88" y="388"/>
                    <a:pt x="210" y="299"/>
                    <a:pt x="251" y="253"/>
                  </a:cubicBezTo>
                  <a:cubicBezTo>
                    <a:pt x="331" y="107"/>
                    <a:pt x="344" y="49"/>
                    <a:pt x="341" y="29"/>
                  </a:cubicBezTo>
                  <a:cubicBezTo>
                    <a:pt x="337" y="0"/>
                    <a:pt x="242" y="21"/>
                    <a:pt x="210" y="22"/>
                  </a:cubicBezTo>
                  <a:cubicBezTo>
                    <a:pt x="190" y="23"/>
                    <a:pt x="188" y="227"/>
                    <a:pt x="188" y="227"/>
                  </a:cubicBezTo>
                  <a:cubicBezTo>
                    <a:pt x="188" y="227"/>
                    <a:pt x="54" y="370"/>
                    <a:pt x="20" y="413"/>
                  </a:cubicBezTo>
                  <a:cubicBezTo>
                    <a:pt x="0" y="437"/>
                    <a:pt x="12" y="446"/>
                    <a:pt x="36" y="428"/>
                  </a:cubicBezTo>
                  <a:close/>
                </a:path>
              </a:pathLst>
            </a:custGeom>
            <a:solidFill>
              <a:srgbClr val="3B466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45" name="íṧliďé"/>
            <p:cNvSpPr/>
            <p:nvPr/>
          </p:nvSpPr>
          <p:spPr bwMode="auto">
            <a:xfrm>
              <a:off x="2753895" y="3372406"/>
              <a:ext cx="473514" cy="803640"/>
            </a:xfrm>
            <a:custGeom>
              <a:avLst/>
              <a:gdLst>
                <a:gd name="T0" fmla="*/ 170 w 194"/>
                <a:gd name="T1" fmla="*/ 291 h 330"/>
                <a:gd name="T2" fmla="*/ 190 w 194"/>
                <a:gd name="T3" fmla="*/ 113 h 330"/>
                <a:gd name="T4" fmla="*/ 189 w 194"/>
                <a:gd name="T5" fmla="*/ 55 h 330"/>
                <a:gd name="T6" fmla="*/ 123 w 194"/>
                <a:gd name="T7" fmla="*/ 53 h 330"/>
                <a:gd name="T8" fmla="*/ 64 w 194"/>
                <a:gd name="T9" fmla="*/ 117 h 330"/>
                <a:gd name="T10" fmla="*/ 0 w 194"/>
                <a:gd name="T11" fmla="*/ 304 h 330"/>
                <a:gd name="T12" fmla="*/ 170 w 194"/>
                <a:gd name="T13" fmla="*/ 291 h 330"/>
              </a:gdLst>
              <a:ahLst/>
              <a:cxnLst>
                <a:cxn ang="0">
                  <a:pos x="T0" y="T1"/>
                </a:cxn>
                <a:cxn ang="0">
                  <a:pos x="T2" y="T3"/>
                </a:cxn>
                <a:cxn ang="0">
                  <a:pos x="T4" y="T5"/>
                </a:cxn>
                <a:cxn ang="0">
                  <a:pos x="T6" y="T7"/>
                </a:cxn>
                <a:cxn ang="0">
                  <a:pos x="T8" y="T9"/>
                </a:cxn>
                <a:cxn ang="0">
                  <a:pos x="T10" y="T11"/>
                </a:cxn>
                <a:cxn ang="0">
                  <a:pos x="T12" y="T13"/>
                </a:cxn>
              </a:cxnLst>
              <a:rect l="0" t="0" r="r" b="b"/>
              <a:pathLst>
                <a:path w="194" h="330">
                  <a:moveTo>
                    <a:pt x="170" y="291"/>
                  </a:moveTo>
                  <a:cubicBezTo>
                    <a:pt x="189" y="238"/>
                    <a:pt x="194" y="185"/>
                    <a:pt x="190" y="113"/>
                  </a:cubicBezTo>
                  <a:cubicBezTo>
                    <a:pt x="189" y="97"/>
                    <a:pt x="191" y="71"/>
                    <a:pt x="189" y="55"/>
                  </a:cubicBezTo>
                  <a:cubicBezTo>
                    <a:pt x="180" y="0"/>
                    <a:pt x="146" y="25"/>
                    <a:pt x="123" y="53"/>
                  </a:cubicBezTo>
                  <a:cubicBezTo>
                    <a:pt x="100" y="80"/>
                    <a:pt x="82" y="86"/>
                    <a:pt x="64" y="117"/>
                  </a:cubicBezTo>
                  <a:cubicBezTo>
                    <a:pt x="40" y="156"/>
                    <a:pt x="5" y="259"/>
                    <a:pt x="0" y="304"/>
                  </a:cubicBezTo>
                  <a:cubicBezTo>
                    <a:pt x="47" y="329"/>
                    <a:pt x="157" y="330"/>
                    <a:pt x="170" y="29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46" name="íṧlíḑè"/>
            <p:cNvSpPr/>
            <p:nvPr/>
          </p:nvSpPr>
          <p:spPr bwMode="auto">
            <a:xfrm>
              <a:off x="2537145" y="3459106"/>
              <a:ext cx="580222" cy="665255"/>
            </a:xfrm>
            <a:custGeom>
              <a:avLst/>
              <a:gdLst>
                <a:gd name="T0" fmla="*/ 230 w 238"/>
                <a:gd name="T1" fmla="*/ 29 h 273"/>
                <a:gd name="T2" fmla="*/ 228 w 238"/>
                <a:gd name="T3" fmla="*/ 32 h 273"/>
                <a:gd name="T4" fmla="*/ 195 w 238"/>
                <a:gd name="T5" fmla="*/ 60 h 273"/>
                <a:gd name="T6" fmla="*/ 89 w 238"/>
                <a:gd name="T7" fmla="*/ 109 h 273"/>
                <a:gd name="T8" fmla="*/ 60 w 238"/>
                <a:gd name="T9" fmla="*/ 168 h 273"/>
                <a:gd name="T10" fmla="*/ 33 w 238"/>
                <a:gd name="T11" fmla="*/ 259 h 273"/>
                <a:gd name="T12" fmla="*/ 12 w 238"/>
                <a:gd name="T13" fmla="*/ 267 h 273"/>
                <a:gd name="T14" fmla="*/ 11 w 238"/>
                <a:gd name="T15" fmla="*/ 246 h 273"/>
                <a:gd name="T16" fmla="*/ 5 w 238"/>
                <a:gd name="T17" fmla="*/ 227 h 273"/>
                <a:gd name="T18" fmla="*/ 53 w 238"/>
                <a:gd name="T19" fmla="*/ 84 h 273"/>
                <a:gd name="T20" fmla="*/ 134 w 238"/>
                <a:gd name="T21" fmla="*/ 23 h 273"/>
                <a:gd name="T22" fmla="*/ 217 w 238"/>
                <a:gd name="T23" fmla="*/ 1 h 273"/>
                <a:gd name="T24" fmla="*/ 226 w 238"/>
                <a:gd name="T25" fmla="*/ 2 h 273"/>
                <a:gd name="T26" fmla="*/ 226 w 238"/>
                <a:gd name="T27" fmla="*/ 2 h 273"/>
                <a:gd name="T28" fmla="*/ 230 w 238"/>
                <a:gd name="T29" fmla="*/ 4 h 273"/>
                <a:gd name="T30" fmla="*/ 230 w 238"/>
                <a:gd name="T31" fmla="*/ 2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8" h="273">
                  <a:moveTo>
                    <a:pt x="230" y="29"/>
                  </a:moveTo>
                  <a:cubicBezTo>
                    <a:pt x="229" y="30"/>
                    <a:pt x="229" y="31"/>
                    <a:pt x="228" y="32"/>
                  </a:cubicBezTo>
                  <a:cubicBezTo>
                    <a:pt x="218" y="45"/>
                    <a:pt x="203" y="56"/>
                    <a:pt x="195" y="60"/>
                  </a:cubicBezTo>
                  <a:cubicBezTo>
                    <a:pt x="173" y="71"/>
                    <a:pt x="98" y="97"/>
                    <a:pt x="89" y="109"/>
                  </a:cubicBezTo>
                  <a:cubicBezTo>
                    <a:pt x="75" y="125"/>
                    <a:pt x="68" y="148"/>
                    <a:pt x="60" y="168"/>
                  </a:cubicBezTo>
                  <a:cubicBezTo>
                    <a:pt x="45" y="202"/>
                    <a:pt x="30" y="230"/>
                    <a:pt x="33" y="259"/>
                  </a:cubicBezTo>
                  <a:cubicBezTo>
                    <a:pt x="27" y="263"/>
                    <a:pt x="15" y="273"/>
                    <a:pt x="12" y="267"/>
                  </a:cubicBezTo>
                  <a:cubicBezTo>
                    <a:pt x="9" y="261"/>
                    <a:pt x="13" y="253"/>
                    <a:pt x="11" y="246"/>
                  </a:cubicBezTo>
                  <a:cubicBezTo>
                    <a:pt x="6" y="232"/>
                    <a:pt x="0" y="254"/>
                    <a:pt x="5" y="227"/>
                  </a:cubicBezTo>
                  <a:cubicBezTo>
                    <a:pt x="11" y="199"/>
                    <a:pt x="38" y="108"/>
                    <a:pt x="53" y="84"/>
                  </a:cubicBezTo>
                  <a:cubicBezTo>
                    <a:pt x="72" y="55"/>
                    <a:pt x="102" y="36"/>
                    <a:pt x="134" y="23"/>
                  </a:cubicBezTo>
                  <a:cubicBezTo>
                    <a:pt x="147" y="18"/>
                    <a:pt x="193" y="0"/>
                    <a:pt x="217" y="1"/>
                  </a:cubicBezTo>
                  <a:cubicBezTo>
                    <a:pt x="220" y="1"/>
                    <a:pt x="223" y="1"/>
                    <a:pt x="226" y="2"/>
                  </a:cubicBezTo>
                  <a:cubicBezTo>
                    <a:pt x="226" y="2"/>
                    <a:pt x="226" y="2"/>
                    <a:pt x="226" y="2"/>
                  </a:cubicBezTo>
                  <a:cubicBezTo>
                    <a:pt x="227" y="2"/>
                    <a:pt x="229" y="3"/>
                    <a:pt x="230" y="4"/>
                  </a:cubicBezTo>
                  <a:cubicBezTo>
                    <a:pt x="238" y="11"/>
                    <a:pt x="236" y="20"/>
                    <a:pt x="230" y="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47" name="îśḻíďé"/>
            <p:cNvSpPr/>
            <p:nvPr/>
          </p:nvSpPr>
          <p:spPr bwMode="auto">
            <a:xfrm>
              <a:off x="1219976" y="3902609"/>
              <a:ext cx="568551" cy="671924"/>
            </a:xfrm>
            <a:custGeom>
              <a:avLst/>
              <a:gdLst>
                <a:gd name="T0" fmla="*/ 225 w 233"/>
                <a:gd name="T1" fmla="*/ 29 h 276"/>
                <a:gd name="T2" fmla="*/ 223 w 233"/>
                <a:gd name="T3" fmla="*/ 32 h 276"/>
                <a:gd name="T4" fmla="*/ 190 w 233"/>
                <a:gd name="T5" fmla="*/ 59 h 276"/>
                <a:gd name="T6" fmla="*/ 74 w 233"/>
                <a:gd name="T7" fmla="*/ 127 h 276"/>
                <a:gd name="T8" fmla="*/ 24 w 233"/>
                <a:gd name="T9" fmla="*/ 272 h 276"/>
                <a:gd name="T10" fmla="*/ 6 w 233"/>
                <a:gd name="T11" fmla="*/ 266 h 276"/>
                <a:gd name="T12" fmla="*/ 5 w 233"/>
                <a:gd name="T13" fmla="*/ 246 h 276"/>
                <a:gd name="T14" fmla="*/ 2 w 233"/>
                <a:gd name="T15" fmla="*/ 235 h 276"/>
                <a:gd name="T16" fmla="*/ 48 w 233"/>
                <a:gd name="T17" fmla="*/ 83 h 276"/>
                <a:gd name="T18" fmla="*/ 128 w 233"/>
                <a:gd name="T19" fmla="*/ 23 h 276"/>
                <a:gd name="T20" fmla="*/ 212 w 233"/>
                <a:gd name="T21" fmla="*/ 0 h 276"/>
                <a:gd name="T22" fmla="*/ 221 w 233"/>
                <a:gd name="T23" fmla="*/ 1 h 276"/>
                <a:gd name="T24" fmla="*/ 221 w 233"/>
                <a:gd name="T25" fmla="*/ 1 h 276"/>
                <a:gd name="T26" fmla="*/ 224 w 233"/>
                <a:gd name="T27" fmla="*/ 3 h 276"/>
                <a:gd name="T28" fmla="*/ 225 w 233"/>
                <a:gd name="T29" fmla="*/ 2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3" h="276">
                  <a:moveTo>
                    <a:pt x="225" y="29"/>
                  </a:moveTo>
                  <a:cubicBezTo>
                    <a:pt x="224" y="30"/>
                    <a:pt x="224" y="31"/>
                    <a:pt x="223" y="32"/>
                  </a:cubicBezTo>
                  <a:cubicBezTo>
                    <a:pt x="213" y="44"/>
                    <a:pt x="197" y="56"/>
                    <a:pt x="190" y="59"/>
                  </a:cubicBezTo>
                  <a:cubicBezTo>
                    <a:pt x="168" y="70"/>
                    <a:pt x="84" y="116"/>
                    <a:pt x="74" y="127"/>
                  </a:cubicBezTo>
                  <a:cubicBezTo>
                    <a:pt x="61" y="143"/>
                    <a:pt x="20" y="243"/>
                    <a:pt x="24" y="272"/>
                  </a:cubicBezTo>
                  <a:cubicBezTo>
                    <a:pt x="18" y="276"/>
                    <a:pt x="10" y="272"/>
                    <a:pt x="6" y="266"/>
                  </a:cubicBezTo>
                  <a:cubicBezTo>
                    <a:pt x="3" y="260"/>
                    <a:pt x="7" y="252"/>
                    <a:pt x="5" y="246"/>
                  </a:cubicBezTo>
                  <a:cubicBezTo>
                    <a:pt x="1" y="232"/>
                    <a:pt x="0" y="263"/>
                    <a:pt x="2" y="235"/>
                  </a:cubicBezTo>
                  <a:cubicBezTo>
                    <a:pt x="6" y="179"/>
                    <a:pt x="33" y="107"/>
                    <a:pt x="48" y="83"/>
                  </a:cubicBezTo>
                  <a:cubicBezTo>
                    <a:pt x="67" y="55"/>
                    <a:pt x="97" y="35"/>
                    <a:pt x="128" y="23"/>
                  </a:cubicBezTo>
                  <a:cubicBezTo>
                    <a:pt x="142" y="18"/>
                    <a:pt x="188" y="0"/>
                    <a:pt x="212" y="0"/>
                  </a:cubicBezTo>
                  <a:cubicBezTo>
                    <a:pt x="215" y="0"/>
                    <a:pt x="218" y="0"/>
                    <a:pt x="221" y="1"/>
                  </a:cubicBezTo>
                  <a:cubicBezTo>
                    <a:pt x="221" y="1"/>
                    <a:pt x="221" y="1"/>
                    <a:pt x="221" y="1"/>
                  </a:cubicBezTo>
                  <a:cubicBezTo>
                    <a:pt x="222" y="2"/>
                    <a:pt x="224" y="2"/>
                    <a:pt x="224" y="3"/>
                  </a:cubicBezTo>
                  <a:cubicBezTo>
                    <a:pt x="233" y="10"/>
                    <a:pt x="231" y="19"/>
                    <a:pt x="225" y="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48" name="ïś1ïḑe"/>
            <p:cNvSpPr/>
            <p:nvPr/>
          </p:nvSpPr>
          <p:spPr bwMode="auto">
            <a:xfrm>
              <a:off x="3144044" y="3257362"/>
              <a:ext cx="736948" cy="401821"/>
            </a:xfrm>
            <a:custGeom>
              <a:avLst/>
              <a:gdLst>
                <a:gd name="T0" fmla="*/ 4 w 302"/>
                <a:gd name="T1" fmla="*/ 92 h 165"/>
                <a:gd name="T2" fmla="*/ 1 w 302"/>
                <a:gd name="T3" fmla="*/ 127 h 165"/>
                <a:gd name="T4" fmla="*/ 18 w 302"/>
                <a:gd name="T5" fmla="*/ 156 h 165"/>
                <a:gd name="T6" fmla="*/ 69 w 302"/>
                <a:gd name="T7" fmla="*/ 152 h 165"/>
                <a:gd name="T8" fmla="*/ 245 w 302"/>
                <a:gd name="T9" fmla="*/ 0 h 165"/>
                <a:gd name="T10" fmla="*/ 4 w 302"/>
                <a:gd name="T11" fmla="*/ 92 h 165"/>
              </a:gdLst>
              <a:ahLst/>
              <a:cxnLst>
                <a:cxn ang="0">
                  <a:pos x="T0" y="T1"/>
                </a:cxn>
                <a:cxn ang="0">
                  <a:pos x="T2" y="T3"/>
                </a:cxn>
                <a:cxn ang="0">
                  <a:pos x="T4" y="T5"/>
                </a:cxn>
                <a:cxn ang="0">
                  <a:pos x="T6" y="T7"/>
                </a:cxn>
                <a:cxn ang="0">
                  <a:pos x="T8" y="T9"/>
                </a:cxn>
                <a:cxn ang="0">
                  <a:pos x="T10" y="T11"/>
                </a:cxn>
              </a:cxnLst>
              <a:rect l="0" t="0" r="r" b="b"/>
              <a:pathLst>
                <a:path w="302" h="165">
                  <a:moveTo>
                    <a:pt x="4" y="92"/>
                  </a:moveTo>
                  <a:cubicBezTo>
                    <a:pt x="2" y="103"/>
                    <a:pt x="0" y="115"/>
                    <a:pt x="1" y="127"/>
                  </a:cubicBezTo>
                  <a:cubicBezTo>
                    <a:pt x="2" y="138"/>
                    <a:pt x="8" y="150"/>
                    <a:pt x="18" y="156"/>
                  </a:cubicBezTo>
                  <a:cubicBezTo>
                    <a:pt x="33" y="165"/>
                    <a:pt x="53" y="159"/>
                    <a:pt x="69" y="152"/>
                  </a:cubicBezTo>
                  <a:cubicBezTo>
                    <a:pt x="85" y="146"/>
                    <a:pt x="302" y="30"/>
                    <a:pt x="245" y="0"/>
                  </a:cubicBezTo>
                  <a:cubicBezTo>
                    <a:pt x="248" y="2"/>
                    <a:pt x="1" y="108"/>
                    <a:pt x="4" y="9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49" name="íšḷíḋê"/>
            <p:cNvSpPr/>
            <p:nvPr/>
          </p:nvSpPr>
          <p:spPr bwMode="auto">
            <a:xfrm>
              <a:off x="1458401" y="3795902"/>
              <a:ext cx="441836" cy="786967"/>
            </a:xfrm>
            <a:custGeom>
              <a:avLst/>
              <a:gdLst>
                <a:gd name="T0" fmla="*/ 172 w 181"/>
                <a:gd name="T1" fmla="*/ 268 h 323"/>
                <a:gd name="T2" fmla="*/ 171 w 181"/>
                <a:gd name="T3" fmla="*/ 264 h 323"/>
                <a:gd name="T4" fmla="*/ 176 w 181"/>
                <a:gd name="T5" fmla="*/ 98 h 323"/>
                <a:gd name="T6" fmla="*/ 158 w 181"/>
                <a:gd name="T7" fmla="*/ 51 h 323"/>
                <a:gd name="T8" fmla="*/ 75 w 181"/>
                <a:gd name="T9" fmla="*/ 65 h 323"/>
                <a:gd name="T10" fmla="*/ 26 w 181"/>
                <a:gd name="T11" fmla="*/ 153 h 323"/>
                <a:gd name="T12" fmla="*/ 6 w 181"/>
                <a:gd name="T13" fmla="*/ 320 h 323"/>
                <a:gd name="T14" fmla="*/ 167 w 181"/>
                <a:gd name="T15" fmla="*/ 270 h 323"/>
                <a:gd name="T16" fmla="*/ 172 w 181"/>
                <a:gd name="T17" fmla="*/ 268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23">
                  <a:moveTo>
                    <a:pt x="172" y="268"/>
                  </a:moveTo>
                  <a:cubicBezTo>
                    <a:pt x="172" y="268"/>
                    <a:pt x="172" y="266"/>
                    <a:pt x="171" y="264"/>
                  </a:cubicBezTo>
                  <a:cubicBezTo>
                    <a:pt x="164" y="210"/>
                    <a:pt x="181" y="153"/>
                    <a:pt x="176" y="98"/>
                  </a:cubicBezTo>
                  <a:cubicBezTo>
                    <a:pt x="175" y="82"/>
                    <a:pt x="165" y="65"/>
                    <a:pt x="158" y="51"/>
                  </a:cubicBezTo>
                  <a:cubicBezTo>
                    <a:pt x="136" y="0"/>
                    <a:pt x="90" y="33"/>
                    <a:pt x="75" y="65"/>
                  </a:cubicBezTo>
                  <a:cubicBezTo>
                    <a:pt x="59" y="97"/>
                    <a:pt x="36" y="119"/>
                    <a:pt x="26" y="153"/>
                  </a:cubicBezTo>
                  <a:cubicBezTo>
                    <a:pt x="13" y="197"/>
                    <a:pt x="0" y="275"/>
                    <a:pt x="6" y="320"/>
                  </a:cubicBezTo>
                  <a:cubicBezTo>
                    <a:pt x="33" y="323"/>
                    <a:pt x="137" y="280"/>
                    <a:pt x="167" y="270"/>
                  </a:cubicBezTo>
                  <a:cubicBezTo>
                    <a:pt x="169" y="269"/>
                    <a:pt x="172" y="268"/>
                    <a:pt x="172" y="26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50" name="í$ļïḑé"/>
            <p:cNvSpPr/>
            <p:nvPr/>
          </p:nvSpPr>
          <p:spPr bwMode="auto">
            <a:xfrm>
              <a:off x="1725169" y="3795902"/>
              <a:ext cx="60023" cy="81698"/>
            </a:xfrm>
            <a:prstGeom prst="ellipse">
              <a:avLst/>
            </a:prstGeom>
            <a:solidFill>
              <a:srgbClr val="852C3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51" name="ïŝļídè"/>
            <p:cNvSpPr/>
            <p:nvPr/>
          </p:nvSpPr>
          <p:spPr bwMode="auto">
            <a:xfrm>
              <a:off x="4302821" y="2720490"/>
              <a:ext cx="88368" cy="541874"/>
            </a:xfrm>
            <a:custGeom>
              <a:avLst/>
              <a:gdLst>
                <a:gd name="T0" fmla="*/ 25 w 36"/>
                <a:gd name="T1" fmla="*/ 66 h 222"/>
                <a:gd name="T2" fmla="*/ 25 w 36"/>
                <a:gd name="T3" fmla="*/ 207 h 222"/>
                <a:gd name="T4" fmla="*/ 0 w 36"/>
                <a:gd name="T5" fmla="*/ 222 h 222"/>
                <a:gd name="T6" fmla="*/ 24 w 36"/>
                <a:gd name="T7" fmla="*/ 0 h 222"/>
                <a:gd name="T8" fmla="*/ 25 w 36"/>
                <a:gd name="T9" fmla="*/ 66 h 222"/>
              </a:gdLst>
              <a:ahLst/>
              <a:cxnLst>
                <a:cxn ang="0">
                  <a:pos x="T0" y="T1"/>
                </a:cxn>
                <a:cxn ang="0">
                  <a:pos x="T2" y="T3"/>
                </a:cxn>
                <a:cxn ang="0">
                  <a:pos x="T4" y="T5"/>
                </a:cxn>
                <a:cxn ang="0">
                  <a:pos x="T6" y="T7"/>
                </a:cxn>
                <a:cxn ang="0">
                  <a:pos x="T8" y="T9"/>
                </a:cxn>
              </a:cxnLst>
              <a:rect l="0" t="0" r="r" b="b"/>
              <a:pathLst>
                <a:path w="36" h="222">
                  <a:moveTo>
                    <a:pt x="25" y="66"/>
                  </a:moveTo>
                  <a:cubicBezTo>
                    <a:pt x="25" y="66"/>
                    <a:pt x="36" y="130"/>
                    <a:pt x="25" y="207"/>
                  </a:cubicBezTo>
                  <a:cubicBezTo>
                    <a:pt x="0" y="222"/>
                    <a:pt x="0" y="222"/>
                    <a:pt x="0" y="222"/>
                  </a:cubicBezTo>
                  <a:cubicBezTo>
                    <a:pt x="0" y="222"/>
                    <a:pt x="18" y="38"/>
                    <a:pt x="24" y="0"/>
                  </a:cubicBezTo>
                  <a:lnTo>
                    <a:pt x="25" y="66"/>
                  </a:lnTo>
                  <a:close/>
                </a:path>
              </a:pathLst>
            </a:custGeom>
            <a:solidFill>
              <a:srgbClr val="3B466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52" name="ïṡlïḑé"/>
            <p:cNvSpPr/>
            <p:nvPr/>
          </p:nvSpPr>
          <p:spPr bwMode="auto">
            <a:xfrm>
              <a:off x="4277810" y="2708819"/>
              <a:ext cx="130050" cy="210080"/>
            </a:xfrm>
            <a:custGeom>
              <a:avLst/>
              <a:gdLst>
                <a:gd name="T0" fmla="*/ 23 w 53"/>
                <a:gd name="T1" fmla="*/ 0 h 86"/>
                <a:gd name="T2" fmla="*/ 0 w 53"/>
                <a:gd name="T3" fmla="*/ 23 h 86"/>
                <a:gd name="T4" fmla="*/ 17 w 53"/>
                <a:gd name="T5" fmla="*/ 18 h 86"/>
                <a:gd name="T6" fmla="*/ 35 w 53"/>
                <a:gd name="T7" fmla="*/ 24 h 86"/>
                <a:gd name="T8" fmla="*/ 52 w 53"/>
                <a:gd name="T9" fmla="*/ 61 h 86"/>
                <a:gd name="T10" fmla="*/ 53 w 53"/>
                <a:gd name="T11" fmla="*/ 78 h 86"/>
                <a:gd name="T12" fmla="*/ 36 w 53"/>
                <a:gd name="T13" fmla="*/ 86 h 86"/>
                <a:gd name="T14" fmla="*/ 44 w 53"/>
                <a:gd name="T15" fmla="*/ 82 h 86"/>
                <a:gd name="T16" fmla="*/ 49 w 53"/>
                <a:gd name="T17" fmla="*/ 74 h 86"/>
                <a:gd name="T18" fmla="*/ 52 w 53"/>
                <a:gd name="T19" fmla="*/ 61 h 86"/>
                <a:gd name="T20" fmla="*/ 50 w 53"/>
                <a:gd name="T21" fmla="*/ 44 h 86"/>
                <a:gd name="T22" fmla="*/ 32 w 53"/>
                <a:gd name="T23" fmla="*/ 16 h 86"/>
                <a:gd name="T24" fmla="*/ 23 w 53"/>
                <a:gd name="T2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86">
                  <a:moveTo>
                    <a:pt x="23" y="0"/>
                  </a:moveTo>
                  <a:cubicBezTo>
                    <a:pt x="0" y="23"/>
                    <a:pt x="0" y="23"/>
                    <a:pt x="0" y="23"/>
                  </a:cubicBezTo>
                  <a:cubicBezTo>
                    <a:pt x="4" y="22"/>
                    <a:pt x="16" y="18"/>
                    <a:pt x="17" y="18"/>
                  </a:cubicBezTo>
                  <a:cubicBezTo>
                    <a:pt x="22" y="25"/>
                    <a:pt x="31" y="23"/>
                    <a:pt x="35" y="24"/>
                  </a:cubicBezTo>
                  <a:cubicBezTo>
                    <a:pt x="36" y="24"/>
                    <a:pt x="51" y="51"/>
                    <a:pt x="52" y="61"/>
                  </a:cubicBezTo>
                  <a:cubicBezTo>
                    <a:pt x="53" y="65"/>
                    <a:pt x="53" y="73"/>
                    <a:pt x="53" y="78"/>
                  </a:cubicBezTo>
                  <a:cubicBezTo>
                    <a:pt x="52" y="83"/>
                    <a:pt x="40" y="83"/>
                    <a:pt x="36" y="86"/>
                  </a:cubicBezTo>
                  <a:cubicBezTo>
                    <a:pt x="39" y="86"/>
                    <a:pt x="42" y="84"/>
                    <a:pt x="44" y="82"/>
                  </a:cubicBezTo>
                  <a:cubicBezTo>
                    <a:pt x="46" y="79"/>
                    <a:pt x="47" y="76"/>
                    <a:pt x="49" y="74"/>
                  </a:cubicBezTo>
                  <a:cubicBezTo>
                    <a:pt x="50" y="69"/>
                    <a:pt x="52" y="65"/>
                    <a:pt x="52" y="61"/>
                  </a:cubicBezTo>
                  <a:cubicBezTo>
                    <a:pt x="53" y="55"/>
                    <a:pt x="52" y="49"/>
                    <a:pt x="50" y="44"/>
                  </a:cubicBezTo>
                  <a:cubicBezTo>
                    <a:pt x="46" y="34"/>
                    <a:pt x="40" y="24"/>
                    <a:pt x="32" y="16"/>
                  </a:cubicBezTo>
                  <a:cubicBezTo>
                    <a:pt x="27" y="12"/>
                    <a:pt x="26" y="5"/>
                    <a:pt x="23"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7500" lnSpcReduction="20000"/>
            </a:bodyPr>
            <a:lstStyle/>
            <a:p>
              <a:pPr algn="ctr"/>
            </a:p>
          </p:txBody>
        </p:sp>
        <p:sp>
          <p:nvSpPr>
            <p:cNvPr id="53" name="ïṡlïḓê"/>
            <p:cNvSpPr/>
            <p:nvPr/>
          </p:nvSpPr>
          <p:spPr bwMode="auto">
            <a:xfrm>
              <a:off x="1775188" y="3914280"/>
              <a:ext cx="756956" cy="301783"/>
            </a:xfrm>
            <a:custGeom>
              <a:avLst/>
              <a:gdLst>
                <a:gd name="T0" fmla="*/ 28 w 310"/>
                <a:gd name="T1" fmla="*/ 0 h 124"/>
                <a:gd name="T2" fmla="*/ 7 w 310"/>
                <a:gd name="T3" fmla="*/ 35 h 124"/>
                <a:gd name="T4" fmla="*/ 5 w 310"/>
                <a:gd name="T5" fmla="*/ 70 h 124"/>
                <a:gd name="T6" fmla="*/ 34 w 310"/>
                <a:gd name="T7" fmla="*/ 72 h 124"/>
                <a:gd name="T8" fmla="*/ 280 w 310"/>
                <a:gd name="T9" fmla="*/ 67 h 124"/>
                <a:gd name="T10" fmla="*/ 28 w 310"/>
                <a:gd name="T11" fmla="*/ 0 h 124"/>
              </a:gdLst>
              <a:ahLst/>
              <a:cxnLst>
                <a:cxn ang="0">
                  <a:pos x="T0" y="T1"/>
                </a:cxn>
                <a:cxn ang="0">
                  <a:pos x="T2" y="T3"/>
                </a:cxn>
                <a:cxn ang="0">
                  <a:pos x="T4" y="T5"/>
                </a:cxn>
                <a:cxn ang="0">
                  <a:pos x="T6" y="T7"/>
                </a:cxn>
                <a:cxn ang="0">
                  <a:pos x="T8" y="T9"/>
                </a:cxn>
                <a:cxn ang="0">
                  <a:pos x="T10" y="T11"/>
                </a:cxn>
              </a:cxnLst>
              <a:rect l="0" t="0" r="r" b="b"/>
              <a:pathLst>
                <a:path w="310" h="124">
                  <a:moveTo>
                    <a:pt x="28" y="0"/>
                  </a:moveTo>
                  <a:cubicBezTo>
                    <a:pt x="28" y="0"/>
                    <a:pt x="13" y="25"/>
                    <a:pt x="7" y="35"/>
                  </a:cubicBezTo>
                  <a:cubicBezTo>
                    <a:pt x="2" y="46"/>
                    <a:pt x="0" y="59"/>
                    <a:pt x="5" y="70"/>
                  </a:cubicBezTo>
                  <a:cubicBezTo>
                    <a:pt x="12" y="86"/>
                    <a:pt x="17" y="70"/>
                    <a:pt x="34" y="72"/>
                  </a:cubicBezTo>
                  <a:cubicBezTo>
                    <a:pt x="245" y="87"/>
                    <a:pt x="310" y="124"/>
                    <a:pt x="280" y="67"/>
                  </a:cubicBezTo>
                  <a:cubicBezTo>
                    <a:pt x="282" y="70"/>
                    <a:pt x="28" y="0"/>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2500" lnSpcReduction="20000"/>
            </a:bodyPr>
            <a:lstStyle/>
            <a:p>
              <a:pPr algn="ctr"/>
            </a:p>
          </p:txBody>
        </p:sp>
        <p:sp>
          <p:nvSpPr>
            <p:cNvPr id="54" name="îśľíḍè"/>
            <p:cNvSpPr/>
            <p:nvPr/>
          </p:nvSpPr>
          <p:spPr bwMode="auto">
            <a:xfrm>
              <a:off x="4239463" y="2752169"/>
              <a:ext cx="95037" cy="543541"/>
            </a:xfrm>
            <a:custGeom>
              <a:avLst/>
              <a:gdLst>
                <a:gd name="T0" fmla="*/ 39 w 39"/>
                <a:gd name="T1" fmla="*/ 0 h 223"/>
                <a:gd name="T2" fmla="*/ 33 w 39"/>
                <a:gd name="T3" fmla="*/ 56 h 223"/>
                <a:gd name="T4" fmla="*/ 25 w 39"/>
                <a:gd name="T5" fmla="*/ 112 h 223"/>
                <a:gd name="T6" fmla="*/ 14 w 39"/>
                <a:gd name="T7" fmla="*/ 168 h 223"/>
                <a:gd name="T8" fmla="*/ 0 w 39"/>
                <a:gd name="T9" fmla="*/ 223 h 223"/>
                <a:gd name="T10" fmla="*/ 3 w 39"/>
                <a:gd name="T11" fmla="*/ 209 h 223"/>
                <a:gd name="T12" fmla="*/ 6 w 39"/>
                <a:gd name="T13" fmla="*/ 195 h 223"/>
                <a:gd name="T14" fmla="*/ 11 w 39"/>
                <a:gd name="T15" fmla="*/ 167 h 223"/>
                <a:gd name="T16" fmla="*/ 21 w 39"/>
                <a:gd name="T17" fmla="*/ 112 h 223"/>
                <a:gd name="T18" fmla="*/ 30 w 39"/>
                <a:gd name="T19" fmla="*/ 56 h 223"/>
                <a:gd name="T20" fmla="*/ 39 w 39"/>
                <a:gd name="T2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223">
                  <a:moveTo>
                    <a:pt x="39" y="0"/>
                  </a:moveTo>
                  <a:cubicBezTo>
                    <a:pt x="37" y="19"/>
                    <a:pt x="35" y="38"/>
                    <a:pt x="33" y="56"/>
                  </a:cubicBezTo>
                  <a:cubicBezTo>
                    <a:pt x="31" y="75"/>
                    <a:pt x="28" y="94"/>
                    <a:pt x="25" y="112"/>
                  </a:cubicBezTo>
                  <a:cubicBezTo>
                    <a:pt x="22" y="131"/>
                    <a:pt x="18" y="149"/>
                    <a:pt x="14" y="168"/>
                  </a:cubicBezTo>
                  <a:cubicBezTo>
                    <a:pt x="10" y="186"/>
                    <a:pt x="6" y="205"/>
                    <a:pt x="0" y="223"/>
                  </a:cubicBezTo>
                  <a:cubicBezTo>
                    <a:pt x="3" y="209"/>
                    <a:pt x="3" y="209"/>
                    <a:pt x="3" y="209"/>
                  </a:cubicBezTo>
                  <a:cubicBezTo>
                    <a:pt x="4" y="204"/>
                    <a:pt x="5" y="199"/>
                    <a:pt x="6" y="195"/>
                  </a:cubicBezTo>
                  <a:cubicBezTo>
                    <a:pt x="8" y="186"/>
                    <a:pt x="10" y="176"/>
                    <a:pt x="11" y="167"/>
                  </a:cubicBezTo>
                  <a:cubicBezTo>
                    <a:pt x="15" y="149"/>
                    <a:pt x="18" y="130"/>
                    <a:pt x="21" y="112"/>
                  </a:cubicBezTo>
                  <a:cubicBezTo>
                    <a:pt x="24" y="93"/>
                    <a:pt x="27" y="74"/>
                    <a:pt x="30" y="56"/>
                  </a:cubicBezTo>
                  <a:lnTo>
                    <a:pt x="39" y="0"/>
                  </a:ln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55" name="íṩļiḓé"/>
            <p:cNvSpPr/>
            <p:nvPr/>
          </p:nvSpPr>
          <p:spPr bwMode="auto">
            <a:xfrm>
              <a:off x="1751846" y="3807572"/>
              <a:ext cx="100038" cy="178402"/>
            </a:xfrm>
            <a:custGeom>
              <a:avLst/>
              <a:gdLst>
                <a:gd name="T0" fmla="*/ 0 w 41"/>
                <a:gd name="T1" fmla="*/ 26 h 73"/>
                <a:gd name="T2" fmla="*/ 34 w 41"/>
                <a:gd name="T3" fmla="*/ 73 h 73"/>
                <a:gd name="T4" fmla="*/ 41 w 41"/>
                <a:gd name="T5" fmla="*/ 0 h 73"/>
                <a:gd name="T6" fmla="*/ 18 w 41"/>
                <a:gd name="T7" fmla="*/ 2 h 73"/>
                <a:gd name="T8" fmla="*/ 11 w 41"/>
                <a:gd name="T9" fmla="*/ 3 h 73"/>
                <a:gd name="T10" fmla="*/ 4 w 41"/>
                <a:gd name="T11" fmla="*/ 1 h 73"/>
                <a:gd name="T12" fmla="*/ 2 w 41"/>
                <a:gd name="T13" fmla="*/ 12 h 73"/>
                <a:gd name="T14" fmla="*/ 0 w 41"/>
                <a:gd name="T15" fmla="*/ 26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3">
                  <a:moveTo>
                    <a:pt x="0" y="26"/>
                  </a:moveTo>
                  <a:cubicBezTo>
                    <a:pt x="7" y="34"/>
                    <a:pt x="20" y="73"/>
                    <a:pt x="34" y="73"/>
                  </a:cubicBezTo>
                  <a:cubicBezTo>
                    <a:pt x="36" y="63"/>
                    <a:pt x="41" y="10"/>
                    <a:pt x="41" y="0"/>
                  </a:cubicBezTo>
                  <a:cubicBezTo>
                    <a:pt x="41" y="1"/>
                    <a:pt x="20" y="2"/>
                    <a:pt x="18" y="2"/>
                  </a:cubicBezTo>
                  <a:cubicBezTo>
                    <a:pt x="16" y="2"/>
                    <a:pt x="13" y="3"/>
                    <a:pt x="11" y="3"/>
                  </a:cubicBezTo>
                  <a:cubicBezTo>
                    <a:pt x="9" y="3"/>
                    <a:pt x="4" y="1"/>
                    <a:pt x="4" y="1"/>
                  </a:cubicBezTo>
                  <a:cubicBezTo>
                    <a:pt x="4" y="1"/>
                    <a:pt x="3" y="9"/>
                    <a:pt x="2" y="12"/>
                  </a:cubicBezTo>
                  <a:cubicBezTo>
                    <a:pt x="2" y="17"/>
                    <a:pt x="1" y="21"/>
                    <a:pt x="0" y="26"/>
                  </a:cubicBezTo>
                  <a:close/>
                </a:path>
              </a:pathLst>
            </a:custGeom>
            <a:solidFill>
              <a:srgbClr val="FFABA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p>
          </p:txBody>
        </p:sp>
        <p:sp>
          <p:nvSpPr>
            <p:cNvPr id="56" name="ï$ľiďé"/>
            <p:cNvSpPr/>
            <p:nvPr/>
          </p:nvSpPr>
          <p:spPr bwMode="auto">
            <a:xfrm>
              <a:off x="4122752" y="2178617"/>
              <a:ext cx="363472" cy="435167"/>
            </a:xfrm>
            <a:custGeom>
              <a:avLst/>
              <a:gdLst>
                <a:gd name="T0" fmla="*/ 79 w 149"/>
                <a:gd name="T1" fmla="*/ 102 h 179"/>
                <a:gd name="T2" fmla="*/ 124 w 149"/>
                <a:gd name="T3" fmla="*/ 75 h 179"/>
                <a:gd name="T4" fmla="*/ 147 w 149"/>
                <a:gd name="T5" fmla="*/ 39 h 179"/>
                <a:gd name="T6" fmla="*/ 137 w 149"/>
                <a:gd name="T7" fmla="*/ 3 h 179"/>
                <a:gd name="T8" fmla="*/ 135 w 149"/>
                <a:gd name="T9" fmla="*/ 1 h 179"/>
                <a:gd name="T10" fmla="*/ 130 w 149"/>
                <a:gd name="T11" fmla="*/ 2 h 179"/>
                <a:gd name="T12" fmla="*/ 106 w 149"/>
                <a:gd name="T13" fmla="*/ 16 h 179"/>
                <a:gd name="T14" fmla="*/ 54 w 149"/>
                <a:gd name="T15" fmla="*/ 30 h 179"/>
                <a:gd name="T16" fmla="*/ 1 w 149"/>
                <a:gd name="T17" fmla="*/ 94 h 179"/>
                <a:gd name="T18" fmla="*/ 18 w 149"/>
                <a:gd name="T19" fmla="*/ 140 h 179"/>
                <a:gd name="T20" fmla="*/ 34 w 149"/>
                <a:gd name="T21" fmla="*/ 159 h 179"/>
                <a:gd name="T22" fmla="*/ 49 w 149"/>
                <a:gd name="T23" fmla="*/ 179 h 179"/>
                <a:gd name="T24" fmla="*/ 59 w 149"/>
                <a:gd name="T25" fmla="*/ 176 h 179"/>
                <a:gd name="T26" fmla="*/ 62 w 149"/>
                <a:gd name="T27" fmla="*/ 171 h 179"/>
                <a:gd name="T28" fmla="*/ 61 w 149"/>
                <a:gd name="T29" fmla="*/ 167 h 179"/>
                <a:gd name="T30" fmla="*/ 57 w 149"/>
                <a:gd name="T31" fmla="*/ 142 h 179"/>
                <a:gd name="T32" fmla="*/ 52 w 149"/>
                <a:gd name="T33" fmla="*/ 139 h 179"/>
                <a:gd name="T34" fmla="*/ 46 w 149"/>
                <a:gd name="T35" fmla="*/ 137 h 179"/>
                <a:gd name="T36" fmla="*/ 40 w 149"/>
                <a:gd name="T37" fmla="*/ 120 h 179"/>
                <a:gd name="T38" fmla="*/ 48 w 149"/>
                <a:gd name="T39" fmla="*/ 116 h 179"/>
                <a:gd name="T40" fmla="*/ 58 w 149"/>
                <a:gd name="T41" fmla="*/ 120 h 179"/>
                <a:gd name="T42" fmla="*/ 64 w 149"/>
                <a:gd name="T43" fmla="*/ 128 h 179"/>
                <a:gd name="T44" fmla="*/ 62 w 149"/>
                <a:gd name="T45" fmla="*/ 113 h 179"/>
                <a:gd name="T46" fmla="*/ 63 w 149"/>
                <a:gd name="T47" fmla="*/ 110 h 179"/>
                <a:gd name="T48" fmla="*/ 65 w 149"/>
                <a:gd name="T49" fmla="*/ 109 h 179"/>
                <a:gd name="T50" fmla="*/ 79 w 149"/>
                <a:gd name="T51" fmla="*/ 10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79">
                  <a:moveTo>
                    <a:pt x="79" y="102"/>
                  </a:moveTo>
                  <a:cubicBezTo>
                    <a:pt x="94" y="94"/>
                    <a:pt x="109" y="85"/>
                    <a:pt x="124" y="75"/>
                  </a:cubicBezTo>
                  <a:cubicBezTo>
                    <a:pt x="136" y="66"/>
                    <a:pt x="145" y="54"/>
                    <a:pt x="147" y="39"/>
                  </a:cubicBezTo>
                  <a:cubicBezTo>
                    <a:pt x="149" y="26"/>
                    <a:pt x="145" y="13"/>
                    <a:pt x="137" y="3"/>
                  </a:cubicBezTo>
                  <a:cubicBezTo>
                    <a:pt x="137" y="2"/>
                    <a:pt x="136" y="1"/>
                    <a:pt x="135" y="1"/>
                  </a:cubicBezTo>
                  <a:cubicBezTo>
                    <a:pt x="133" y="0"/>
                    <a:pt x="132" y="1"/>
                    <a:pt x="130" y="2"/>
                  </a:cubicBezTo>
                  <a:cubicBezTo>
                    <a:pt x="122" y="7"/>
                    <a:pt x="114" y="12"/>
                    <a:pt x="106" y="16"/>
                  </a:cubicBezTo>
                  <a:cubicBezTo>
                    <a:pt x="89" y="24"/>
                    <a:pt x="71" y="23"/>
                    <a:pt x="54" y="30"/>
                  </a:cubicBezTo>
                  <a:cubicBezTo>
                    <a:pt x="27" y="41"/>
                    <a:pt x="2" y="64"/>
                    <a:pt x="1" y="94"/>
                  </a:cubicBezTo>
                  <a:cubicBezTo>
                    <a:pt x="0" y="111"/>
                    <a:pt x="8" y="127"/>
                    <a:pt x="18" y="140"/>
                  </a:cubicBezTo>
                  <a:cubicBezTo>
                    <a:pt x="23" y="147"/>
                    <a:pt x="29" y="153"/>
                    <a:pt x="34" y="159"/>
                  </a:cubicBezTo>
                  <a:cubicBezTo>
                    <a:pt x="36" y="162"/>
                    <a:pt x="48" y="179"/>
                    <a:pt x="49" y="179"/>
                  </a:cubicBezTo>
                  <a:cubicBezTo>
                    <a:pt x="53" y="179"/>
                    <a:pt x="56" y="177"/>
                    <a:pt x="59" y="176"/>
                  </a:cubicBezTo>
                  <a:cubicBezTo>
                    <a:pt x="62" y="175"/>
                    <a:pt x="63" y="174"/>
                    <a:pt x="62" y="171"/>
                  </a:cubicBezTo>
                  <a:cubicBezTo>
                    <a:pt x="62" y="170"/>
                    <a:pt x="61" y="169"/>
                    <a:pt x="61" y="167"/>
                  </a:cubicBezTo>
                  <a:cubicBezTo>
                    <a:pt x="61" y="157"/>
                    <a:pt x="56" y="150"/>
                    <a:pt x="57" y="142"/>
                  </a:cubicBezTo>
                  <a:cubicBezTo>
                    <a:pt x="57" y="140"/>
                    <a:pt x="53" y="139"/>
                    <a:pt x="52" y="139"/>
                  </a:cubicBezTo>
                  <a:cubicBezTo>
                    <a:pt x="50" y="138"/>
                    <a:pt x="48" y="138"/>
                    <a:pt x="46" y="137"/>
                  </a:cubicBezTo>
                  <a:cubicBezTo>
                    <a:pt x="41" y="134"/>
                    <a:pt x="35" y="126"/>
                    <a:pt x="40" y="120"/>
                  </a:cubicBezTo>
                  <a:cubicBezTo>
                    <a:pt x="42" y="117"/>
                    <a:pt x="45" y="116"/>
                    <a:pt x="48" y="116"/>
                  </a:cubicBezTo>
                  <a:cubicBezTo>
                    <a:pt x="52" y="117"/>
                    <a:pt x="55" y="118"/>
                    <a:pt x="58" y="120"/>
                  </a:cubicBezTo>
                  <a:cubicBezTo>
                    <a:pt x="60" y="123"/>
                    <a:pt x="62" y="125"/>
                    <a:pt x="64" y="128"/>
                  </a:cubicBezTo>
                  <a:cubicBezTo>
                    <a:pt x="64" y="123"/>
                    <a:pt x="62" y="118"/>
                    <a:pt x="62" y="113"/>
                  </a:cubicBezTo>
                  <a:cubicBezTo>
                    <a:pt x="62" y="112"/>
                    <a:pt x="62" y="111"/>
                    <a:pt x="63" y="110"/>
                  </a:cubicBezTo>
                  <a:cubicBezTo>
                    <a:pt x="63" y="109"/>
                    <a:pt x="64" y="109"/>
                    <a:pt x="65" y="109"/>
                  </a:cubicBezTo>
                  <a:cubicBezTo>
                    <a:pt x="70" y="106"/>
                    <a:pt x="74" y="104"/>
                    <a:pt x="79" y="102"/>
                  </a:cubicBezTo>
                  <a:close/>
                </a:path>
              </a:pathLst>
            </a:custGeom>
            <a:solidFill>
              <a:srgbClr val="852C3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57" name="îṡļïḑé"/>
            <p:cNvSpPr/>
            <p:nvPr/>
          </p:nvSpPr>
          <p:spPr bwMode="auto">
            <a:xfrm>
              <a:off x="3065681" y="3137316"/>
              <a:ext cx="285109" cy="331794"/>
            </a:xfrm>
            <a:custGeom>
              <a:avLst/>
              <a:gdLst>
                <a:gd name="T0" fmla="*/ 111 w 117"/>
                <a:gd name="T1" fmla="*/ 61 h 136"/>
                <a:gd name="T2" fmla="*/ 45 w 117"/>
                <a:gd name="T3" fmla="*/ 124 h 136"/>
                <a:gd name="T4" fmla="*/ 10 w 117"/>
                <a:gd name="T5" fmla="*/ 55 h 136"/>
                <a:gd name="T6" fmla="*/ 82 w 117"/>
                <a:gd name="T7" fmla="*/ 8 h 136"/>
                <a:gd name="T8" fmla="*/ 111 w 117"/>
                <a:gd name="T9" fmla="*/ 61 h 136"/>
              </a:gdLst>
              <a:ahLst/>
              <a:cxnLst>
                <a:cxn ang="0">
                  <a:pos x="T0" y="T1"/>
                </a:cxn>
                <a:cxn ang="0">
                  <a:pos x="T2" y="T3"/>
                </a:cxn>
                <a:cxn ang="0">
                  <a:pos x="T4" y="T5"/>
                </a:cxn>
                <a:cxn ang="0">
                  <a:pos x="T6" y="T7"/>
                </a:cxn>
                <a:cxn ang="0">
                  <a:pos x="T8" y="T9"/>
                </a:cxn>
              </a:cxnLst>
              <a:rect l="0" t="0" r="r" b="b"/>
              <a:pathLst>
                <a:path w="117" h="136">
                  <a:moveTo>
                    <a:pt x="111" y="61"/>
                  </a:moveTo>
                  <a:cubicBezTo>
                    <a:pt x="104" y="106"/>
                    <a:pt x="101" y="136"/>
                    <a:pt x="45" y="124"/>
                  </a:cubicBezTo>
                  <a:cubicBezTo>
                    <a:pt x="16" y="119"/>
                    <a:pt x="0" y="89"/>
                    <a:pt x="10" y="55"/>
                  </a:cubicBezTo>
                  <a:cubicBezTo>
                    <a:pt x="19" y="21"/>
                    <a:pt x="54" y="0"/>
                    <a:pt x="82" y="8"/>
                  </a:cubicBezTo>
                  <a:cubicBezTo>
                    <a:pt x="110" y="16"/>
                    <a:pt x="117" y="25"/>
                    <a:pt x="111" y="61"/>
                  </a:cubicBezTo>
                  <a:close/>
                </a:path>
              </a:pathLst>
            </a:custGeom>
            <a:solidFill>
              <a:srgbClr val="FFABA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2500" lnSpcReduction="10000"/>
            </a:bodyPr>
            <a:lstStyle/>
            <a:p>
              <a:pPr algn="ctr"/>
            </a:p>
          </p:txBody>
        </p:sp>
        <p:sp>
          <p:nvSpPr>
            <p:cNvPr id="58" name="îş1ídè"/>
            <p:cNvSpPr/>
            <p:nvPr/>
          </p:nvSpPr>
          <p:spPr bwMode="auto">
            <a:xfrm>
              <a:off x="3005658" y="3042280"/>
              <a:ext cx="426830" cy="363472"/>
            </a:xfrm>
            <a:custGeom>
              <a:avLst/>
              <a:gdLst>
                <a:gd name="T0" fmla="*/ 83 w 175"/>
                <a:gd name="T1" fmla="*/ 92 h 149"/>
                <a:gd name="T2" fmla="*/ 92 w 175"/>
                <a:gd name="T3" fmla="*/ 86 h 149"/>
                <a:gd name="T4" fmla="*/ 96 w 175"/>
                <a:gd name="T5" fmla="*/ 85 h 149"/>
                <a:gd name="T6" fmla="*/ 101 w 175"/>
                <a:gd name="T7" fmla="*/ 86 h 149"/>
                <a:gd name="T8" fmla="*/ 112 w 175"/>
                <a:gd name="T9" fmla="*/ 85 h 149"/>
                <a:gd name="T10" fmla="*/ 122 w 175"/>
                <a:gd name="T11" fmla="*/ 79 h 149"/>
                <a:gd name="T12" fmla="*/ 126 w 175"/>
                <a:gd name="T13" fmla="*/ 75 h 149"/>
                <a:gd name="T14" fmla="*/ 132 w 175"/>
                <a:gd name="T15" fmla="*/ 72 h 149"/>
                <a:gd name="T16" fmla="*/ 164 w 175"/>
                <a:gd name="T17" fmla="*/ 20 h 149"/>
                <a:gd name="T18" fmla="*/ 147 w 175"/>
                <a:gd name="T19" fmla="*/ 3 h 149"/>
                <a:gd name="T20" fmla="*/ 123 w 175"/>
                <a:gd name="T21" fmla="*/ 1 h 149"/>
                <a:gd name="T22" fmla="*/ 111 w 175"/>
                <a:gd name="T23" fmla="*/ 4 h 149"/>
                <a:gd name="T24" fmla="*/ 106 w 175"/>
                <a:gd name="T25" fmla="*/ 7 h 149"/>
                <a:gd name="T26" fmla="*/ 104 w 175"/>
                <a:gd name="T27" fmla="*/ 8 h 149"/>
                <a:gd name="T28" fmla="*/ 101 w 175"/>
                <a:gd name="T29" fmla="*/ 8 h 149"/>
                <a:gd name="T30" fmla="*/ 76 w 175"/>
                <a:gd name="T31" fmla="*/ 3 h 149"/>
                <a:gd name="T32" fmla="*/ 66 w 175"/>
                <a:gd name="T33" fmla="*/ 6 h 149"/>
                <a:gd name="T34" fmla="*/ 60 w 175"/>
                <a:gd name="T35" fmla="*/ 11 h 149"/>
                <a:gd name="T36" fmla="*/ 47 w 175"/>
                <a:gd name="T37" fmla="*/ 12 h 149"/>
                <a:gd name="T38" fmla="*/ 30 w 175"/>
                <a:gd name="T39" fmla="*/ 16 h 149"/>
                <a:gd name="T40" fmla="*/ 17 w 175"/>
                <a:gd name="T41" fmla="*/ 34 h 149"/>
                <a:gd name="T42" fmla="*/ 16 w 175"/>
                <a:gd name="T43" fmla="*/ 40 h 149"/>
                <a:gd name="T44" fmla="*/ 12 w 175"/>
                <a:gd name="T45" fmla="*/ 43 h 149"/>
                <a:gd name="T46" fmla="*/ 4 w 175"/>
                <a:gd name="T47" fmla="*/ 52 h 149"/>
                <a:gd name="T48" fmla="*/ 0 w 175"/>
                <a:gd name="T49" fmla="*/ 68 h 149"/>
                <a:gd name="T50" fmla="*/ 4 w 175"/>
                <a:gd name="T51" fmla="*/ 86 h 149"/>
                <a:gd name="T52" fmla="*/ 7 w 175"/>
                <a:gd name="T53" fmla="*/ 91 h 149"/>
                <a:gd name="T54" fmla="*/ 6 w 175"/>
                <a:gd name="T55" fmla="*/ 96 h 149"/>
                <a:gd name="T56" fmla="*/ 7 w 175"/>
                <a:gd name="T57" fmla="*/ 108 h 149"/>
                <a:gd name="T58" fmla="*/ 10 w 175"/>
                <a:gd name="T59" fmla="*/ 113 h 149"/>
                <a:gd name="T60" fmla="*/ 15 w 175"/>
                <a:gd name="T61" fmla="*/ 119 h 149"/>
                <a:gd name="T62" fmla="*/ 15 w 175"/>
                <a:gd name="T63" fmla="*/ 127 h 149"/>
                <a:gd name="T64" fmla="*/ 22 w 175"/>
                <a:gd name="T65" fmla="*/ 142 h 149"/>
                <a:gd name="T66" fmla="*/ 46 w 175"/>
                <a:gd name="T67" fmla="*/ 145 h 149"/>
                <a:gd name="T68" fmla="*/ 49 w 175"/>
                <a:gd name="T69" fmla="*/ 133 h 149"/>
                <a:gd name="T70" fmla="*/ 50 w 175"/>
                <a:gd name="T71" fmla="*/ 119 h 149"/>
                <a:gd name="T72" fmla="*/ 46 w 175"/>
                <a:gd name="T73" fmla="*/ 116 h 149"/>
                <a:gd name="T74" fmla="*/ 41 w 175"/>
                <a:gd name="T75" fmla="*/ 111 h 149"/>
                <a:gd name="T76" fmla="*/ 39 w 175"/>
                <a:gd name="T77" fmla="*/ 94 h 149"/>
                <a:gd name="T78" fmla="*/ 48 w 175"/>
                <a:gd name="T79" fmla="*/ 93 h 149"/>
                <a:gd name="T80" fmla="*/ 56 w 175"/>
                <a:gd name="T81" fmla="*/ 99 h 149"/>
                <a:gd name="T82" fmla="*/ 61 w 175"/>
                <a:gd name="T83" fmla="*/ 108 h 149"/>
                <a:gd name="T84" fmla="*/ 63 w 175"/>
                <a:gd name="T85" fmla="*/ 93 h 149"/>
                <a:gd name="T86" fmla="*/ 64 w 175"/>
                <a:gd name="T87" fmla="*/ 91 h 149"/>
                <a:gd name="T88" fmla="*/ 72 w 175"/>
                <a:gd name="T89" fmla="*/ 91 h 149"/>
                <a:gd name="T90" fmla="*/ 82 w 175"/>
                <a:gd name="T91" fmla="*/ 92 h 149"/>
                <a:gd name="T92" fmla="*/ 83 w 175"/>
                <a:gd name="T93" fmla="*/ 9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5" h="149">
                  <a:moveTo>
                    <a:pt x="83" y="92"/>
                  </a:moveTo>
                  <a:cubicBezTo>
                    <a:pt x="86" y="91"/>
                    <a:pt x="90" y="89"/>
                    <a:pt x="92" y="86"/>
                  </a:cubicBezTo>
                  <a:cubicBezTo>
                    <a:pt x="94" y="85"/>
                    <a:pt x="94" y="84"/>
                    <a:pt x="96" y="85"/>
                  </a:cubicBezTo>
                  <a:cubicBezTo>
                    <a:pt x="98" y="85"/>
                    <a:pt x="99" y="86"/>
                    <a:pt x="101" y="86"/>
                  </a:cubicBezTo>
                  <a:cubicBezTo>
                    <a:pt x="105" y="86"/>
                    <a:pt x="108" y="86"/>
                    <a:pt x="112" y="85"/>
                  </a:cubicBezTo>
                  <a:cubicBezTo>
                    <a:pt x="116" y="84"/>
                    <a:pt x="119" y="82"/>
                    <a:pt x="122" y="79"/>
                  </a:cubicBezTo>
                  <a:cubicBezTo>
                    <a:pt x="123" y="78"/>
                    <a:pt x="124" y="76"/>
                    <a:pt x="126" y="75"/>
                  </a:cubicBezTo>
                  <a:cubicBezTo>
                    <a:pt x="127" y="73"/>
                    <a:pt x="130" y="73"/>
                    <a:pt x="132" y="72"/>
                  </a:cubicBezTo>
                  <a:cubicBezTo>
                    <a:pt x="152" y="65"/>
                    <a:pt x="175" y="43"/>
                    <a:pt x="164" y="20"/>
                  </a:cubicBezTo>
                  <a:cubicBezTo>
                    <a:pt x="161" y="12"/>
                    <a:pt x="154" y="6"/>
                    <a:pt x="147" y="3"/>
                  </a:cubicBezTo>
                  <a:cubicBezTo>
                    <a:pt x="139" y="0"/>
                    <a:pt x="131" y="0"/>
                    <a:pt x="123" y="1"/>
                  </a:cubicBezTo>
                  <a:cubicBezTo>
                    <a:pt x="119" y="1"/>
                    <a:pt x="115" y="2"/>
                    <a:pt x="111" y="4"/>
                  </a:cubicBezTo>
                  <a:cubicBezTo>
                    <a:pt x="109" y="5"/>
                    <a:pt x="108" y="5"/>
                    <a:pt x="106" y="7"/>
                  </a:cubicBezTo>
                  <a:cubicBezTo>
                    <a:pt x="105" y="7"/>
                    <a:pt x="105" y="8"/>
                    <a:pt x="104" y="8"/>
                  </a:cubicBezTo>
                  <a:cubicBezTo>
                    <a:pt x="103" y="9"/>
                    <a:pt x="102" y="8"/>
                    <a:pt x="101" y="8"/>
                  </a:cubicBezTo>
                  <a:cubicBezTo>
                    <a:pt x="93" y="4"/>
                    <a:pt x="85" y="2"/>
                    <a:pt x="76" y="3"/>
                  </a:cubicBezTo>
                  <a:cubicBezTo>
                    <a:pt x="73" y="4"/>
                    <a:pt x="69" y="4"/>
                    <a:pt x="66" y="6"/>
                  </a:cubicBezTo>
                  <a:cubicBezTo>
                    <a:pt x="64" y="7"/>
                    <a:pt x="62" y="9"/>
                    <a:pt x="60" y="11"/>
                  </a:cubicBezTo>
                  <a:cubicBezTo>
                    <a:pt x="57" y="16"/>
                    <a:pt x="52" y="12"/>
                    <a:pt x="47" y="12"/>
                  </a:cubicBezTo>
                  <a:cubicBezTo>
                    <a:pt x="41" y="12"/>
                    <a:pt x="35" y="13"/>
                    <a:pt x="30" y="16"/>
                  </a:cubicBezTo>
                  <a:cubicBezTo>
                    <a:pt x="24" y="20"/>
                    <a:pt x="19" y="27"/>
                    <a:pt x="17" y="34"/>
                  </a:cubicBezTo>
                  <a:cubicBezTo>
                    <a:pt x="17" y="36"/>
                    <a:pt x="17" y="39"/>
                    <a:pt x="16" y="40"/>
                  </a:cubicBezTo>
                  <a:cubicBezTo>
                    <a:pt x="15" y="42"/>
                    <a:pt x="14" y="42"/>
                    <a:pt x="12" y="43"/>
                  </a:cubicBezTo>
                  <a:cubicBezTo>
                    <a:pt x="9" y="45"/>
                    <a:pt x="6" y="49"/>
                    <a:pt x="4" y="52"/>
                  </a:cubicBezTo>
                  <a:cubicBezTo>
                    <a:pt x="2" y="57"/>
                    <a:pt x="1" y="62"/>
                    <a:pt x="0" y="68"/>
                  </a:cubicBezTo>
                  <a:cubicBezTo>
                    <a:pt x="0" y="74"/>
                    <a:pt x="2" y="80"/>
                    <a:pt x="4" y="86"/>
                  </a:cubicBezTo>
                  <a:cubicBezTo>
                    <a:pt x="5" y="87"/>
                    <a:pt x="6" y="89"/>
                    <a:pt x="7" y="91"/>
                  </a:cubicBezTo>
                  <a:cubicBezTo>
                    <a:pt x="8" y="93"/>
                    <a:pt x="7" y="94"/>
                    <a:pt x="6" y="96"/>
                  </a:cubicBezTo>
                  <a:cubicBezTo>
                    <a:pt x="5" y="100"/>
                    <a:pt x="5" y="104"/>
                    <a:pt x="7" y="108"/>
                  </a:cubicBezTo>
                  <a:cubicBezTo>
                    <a:pt x="7" y="110"/>
                    <a:pt x="9" y="112"/>
                    <a:pt x="10" y="113"/>
                  </a:cubicBezTo>
                  <a:cubicBezTo>
                    <a:pt x="12" y="115"/>
                    <a:pt x="16" y="116"/>
                    <a:pt x="15" y="119"/>
                  </a:cubicBezTo>
                  <a:cubicBezTo>
                    <a:pt x="15" y="121"/>
                    <a:pt x="14" y="124"/>
                    <a:pt x="15" y="127"/>
                  </a:cubicBezTo>
                  <a:cubicBezTo>
                    <a:pt x="15" y="133"/>
                    <a:pt x="18" y="138"/>
                    <a:pt x="22" y="142"/>
                  </a:cubicBezTo>
                  <a:cubicBezTo>
                    <a:pt x="29" y="147"/>
                    <a:pt x="39" y="149"/>
                    <a:pt x="46" y="145"/>
                  </a:cubicBezTo>
                  <a:cubicBezTo>
                    <a:pt x="50" y="143"/>
                    <a:pt x="49" y="136"/>
                    <a:pt x="49" y="133"/>
                  </a:cubicBezTo>
                  <a:cubicBezTo>
                    <a:pt x="49" y="128"/>
                    <a:pt x="49" y="124"/>
                    <a:pt x="50" y="119"/>
                  </a:cubicBezTo>
                  <a:cubicBezTo>
                    <a:pt x="50" y="118"/>
                    <a:pt x="47" y="116"/>
                    <a:pt x="46" y="116"/>
                  </a:cubicBezTo>
                  <a:cubicBezTo>
                    <a:pt x="44" y="114"/>
                    <a:pt x="43" y="113"/>
                    <a:pt x="41" y="111"/>
                  </a:cubicBezTo>
                  <a:cubicBezTo>
                    <a:pt x="37" y="107"/>
                    <a:pt x="33" y="98"/>
                    <a:pt x="39" y="94"/>
                  </a:cubicBezTo>
                  <a:cubicBezTo>
                    <a:pt x="42" y="92"/>
                    <a:pt x="45" y="92"/>
                    <a:pt x="48" y="93"/>
                  </a:cubicBezTo>
                  <a:cubicBezTo>
                    <a:pt x="52" y="94"/>
                    <a:pt x="54" y="96"/>
                    <a:pt x="56" y="99"/>
                  </a:cubicBezTo>
                  <a:cubicBezTo>
                    <a:pt x="58" y="102"/>
                    <a:pt x="60" y="105"/>
                    <a:pt x="61" y="108"/>
                  </a:cubicBezTo>
                  <a:cubicBezTo>
                    <a:pt x="62" y="103"/>
                    <a:pt x="61" y="98"/>
                    <a:pt x="63" y="93"/>
                  </a:cubicBezTo>
                  <a:cubicBezTo>
                    <a:pt x="63" y="92"/>
                    <a:pt x="63" y="91"/>
                    <a:pt x="64" y="91"/>
                  </a:cubicBezTo>
                  <a:cubicBezTo>
                    <a:pt x="66" y="88"/>
                    <a:pt x="69" y="91"/>
                    <a:pt x="72" y="91"/>
                  </a:cubicBezTo>
                  <a:cubicBezTo>
                    <a:pt x="75" y="92"/>
                    <a:pt x="79" y="92"/>
                    <a:pt x="82" y="92"/>
                  </a:cubicBezTo>
                  <a:lnTo>
                    <a:pt x="83" y="92"/>
                  </a:lnTo>
                  <a:close/>
                </a:path>
              </a:pathLst>
            </a:custGeom>
            <a:solidFill>
              <a:srgbClr val="852C3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lnSpcReduction="10000"/>
            </a:bodyPr>
            <a:lstStyle/>
            <a:p>
              <a:pPr algn="ctr"/>
            </a:p>
          </p:txBody>
        </p:sp>
        <p:sp>
          <p:nvSpPr>
            <p:cNvPr id="59" name="íṥļíḑe"/>
            <p:cNvSpPr/>
            <p:nvPr/>
          </p:nvSpPr>
          <p:spPr bwMode="auto">
            <a:xfrm>
              <a:off x="1696824" y="3529133"/>
              <a:ext cx="268436" cy="316788"/>
            </a:xfrm>
            <a:custGeom>
              <a:avLst/>
              <a:gdLst>
                <a:gd name="T0" fmla="*/ 107 w 110"/>
                <a:gd name="T1" fmla="*/ 55 h 130"/>
                <a:gd name="T2" fmla="*/ 48 w 110"/>
                <a:gd name="T3" fmla="*/ 124 h 130"/>
                <a:gd name="T4" fmla="*/ 6 w 110"/>
                <a:gd name="T5" fmla="*/ 58 h 130"/>
                <a:gd name="T6" fmla="*/ 73 w 110"/>
                <a:gd name="T7" fmla="*/ 5 h 130"/>
                <a:gd name="T8" fmla="*/ 107 w 110"/>
                <a:gd name="T9" fmla="*/ 55 h 130"/>
              </a:gdLst>
              <a:ahLst/>
              <a:cxnLst>
                <a:cxn ang="0">
                  <a:pos x="T0" y="T1"/>
                </a:cxn>
                <a:cxn ang="0">
                  <a:pos x="T2" y="T3"/>
                </a:cxn>
                <a:cxn ang="0">
                  <a:pos x="T4" y="T5"/>
                </a:cxn>
                <a:cxn ang="0">
                  <a:pos x="T6" y="T7"/>
                </a:cxn>
                <a:cxn ang="0">
                  <a:pos x="T8" y="T9"/>
                </a:cxn>
              </a:cxnLst>
              <a:rect l="0" t="0" r="r" b="b"/>
              <a:pathLst>
                <a:path w="110" h="130">
                  <a:moveTo>
                    <a:pt x="107" y="55"/>
                  </a:moveTo>
                  <a:cubicBezTo>
                    <a:pt x="105" y="100"/>
                    <a:pt x="105" y="130"/>
                    <a:pt x="48" y="124"/>
                  </a:cubicBezTo>
                  <a:cubicBezTo>
                    <a:pt x="19" y="121"/>
                    <a:pt x="0" y="93"/>
                    <a:pt x="6" y="58"/>
                  </a:cubicBezTo>
                  <a:cubicBezTo>
                    <a:pt x="12" y="23"/>
                    <a:pt x="45" y="0"/>
                    <a:pt x="73" y="5"/>
                  </a:cubicBezTo>
                  <a:cubicBezTo>
                    <a:pt x="102" y="9"/>
                    <a:pt x="110" y="18"/>
                    <a:pt x="107" y="55"/>
                  </a:cubicBezTo>
                  <a:close/>
                </a:path>
              </a:pathLst>
            </a:custGeom>
            <a:solidFill>
              <a:srgbClr val="FFABA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2500" lnSpcReduction="20000"/>
            </a:bodyPr>
            <a:lstStyle/>
            <a:p>
              <a:pPr algn="ctr"/>
            </a:p>
          </p:txBody>
        </p:sp>
        <p:sp>
          <p:nvSpPr>
            <p:cNvPr id="60" name="iṩľiďê"/>
            <p:cNvSpPr/>
            <p:nvPr/>
          </p:nvSpPr>
          <p:spPr bwMode="auto">
            <a:xfrm>
              <a:off x="1485077" y="3425760"/>
              <a:ext cx="556879" cy="566883"/>
            </a:xfrm>
            <a:custGeom>
              <a:avLst/>
              <a:gdLst>
                <a:gd name="T0" fmla="*/ 34 w 228"/>
                <a:gd name="T1" fmla="*/ 151 h 233"/>
                <a:gd name="T2" fmla="*/ 34 w 228"/>
                <a:gd name="T3" fmla="*/ 152 h 233"/>
                <a:gd name="T4" fmla="*/ 27 w 228"/>
                <a:gd name="T5" fmla="*/ 171 h 233"/>
                <a:gd name="T6" fmla="*/ 38 w 228"/>
                <a:gd name="T7" fmla="*/ 201 h 233"/>
                <a:gd name="T8" fmla="*/ 68 w 228"/>
                <a:gd name="T9" fmla="*/ 209 h 233"/>
                <a:gd name="T10" fmla="*/ 85 w 228"/>
                <a:gd name="T11" fmla="*/ 201 h 233"/>
                <a:gd name="T12" fmla="*/ 98 w 228"/>
                <a:gd name="T13" fmla="*/ 190 h 233"/>
                <a:gd name="T14" fmla="*/ 112 w 228"/>
                <a:gd name="T15" fmla="*/ 161 h 233"/>
                <a:gd name="T16" fmla="*/ 112 w 228"/>
                <a:gd name="T17" fmla="*/ 146 h 233"/>
                <a:gd name="T18" fmla="*/ 112 w 228"/>
                <a:gd name="T19" fmla="*/ 131 h 233"/>
                <a:gd name="T20" fmla="*/ 111 w 228"/>
                <a:gd name="T21" fmla="*/ 130 h 233"/>
                <a:gd name="T22" fmla="*/ 110 w 228"/>
                <a:gd name="T23" fmla="*/ 129 h 233"/>
                <a:gd name="T24" fmla="*/ 101 w 228"/>
                <a:gd name="T25" fmla="*/ 125 h 233"/>
                <a:gd name="T26" fmla="*/ 96 w 228"/>
                <a:gd name="T27" fmla="*/ 117 h 233"/>
                <a:gd name="T28" fmla="*/ 98 w 228"/>
                <a:gd name="T29" fmla="*/ 105 h 233"/>
                <a:gd name="T30" fmla="*/ 102 w 228"/>
                <a:gd name="T31" fmla="*/ 101 h 233"/>
                <a:gd name="T32" fmla="*/ 108 w 228"/>
                <a:gd name="T33" fmla="*/ 101 h 233"/>
                <a:gd name="T34" fmla="*/ 117 w 228"/>
                <a:gd name="T35" fmla="*/ 106 h 233"/>
                <a:gd name="T36" fmla="*/ 122 w 228"/>
                <a:gd name="T37" fmla="*/ 115 h 233"/>
                <a:gd name="T38" fmla="*/ 123 w 228"/>
                <a:gd name="T39" fmla="*/ 100 h 233"/>
                <a:gd name="T40" fmla="*/ 126 w 228"/>
                <a:gd name="T41" fmla="*/ 98 h 233"/>
                <a:gd name="T42" fmla="*/ 133 w 228"/>
                <a:gd name="T43" fmla="*/ 98 h 233"/>
                <a:gd name="T44" fmla="*/ 143 w 228"/>
                <a:gd name="T45" fmla="*/ 98 h 233"/>
                <a:gd name="T46" fmla="*/ 147 w 228"/>
                <a:gd name="T47" fmla="*/ 97 h 233"/>
                <a:gd name="T48" fmla="*/ 162 w 228"/>
                <a:gd name="T49" fmla="*/ 93 h 233"/>
                <a:gd name="T50" fmla="*/ 175 w 228"/>
                <a:gd name="T51" fmla="*/ 85 h 233"/>
                <a:gd name="T52" fmla="*/ 187 w 228"/>
                <a:gd name="T53" fmla="*/ 74 h 233"/>
                <a:gd name="T54" fmla="*/ 199 w 228"/>
                <a:gd name="T55" fmla="*/ 67 h 233"/>
                <a:gd name="T56" fmla="*/ 216 w 228"/>
                <a:gd name="T57" fmla="*/ 16 h 233"/>
                <a:gd name="T58" fmla="*/ 197 w 228"/>
                <a:gd name="T59" fmla="*/ 2 h 233"/>
                <a:gd name="T60" fmla="*/ 173 w 228"/>
                <a:gd name="T61" fmla="*/ 2 h 233"/>
                <a:gd name="T62" fmla="*/ 160 w 228"/>
                <a:gd name="T63" fmla="*/ 5 h 233"/>
                <a:gd name="T64" fmla="*/ 143 w 228"/>
                <a:gd name="T65" fmla="*/ 3 h 233"/>
                <a:gd name="T66" fmla="*/ 109 w 228"/>
                <a:gd name="T67" fmla="*/ 5 h 233"/>
                <a:gd name="T68" fmla="*/ 55 w 228"/>
                <a:gd name="T69" fmla="*/ 49 h 233"/>
                <a:gd name="T70" fmla="*/ 15 w 228"/>
                <a:gd name="T71" fmla="*/ 125 h 233"/>
                <a:gd name="T72" fmla="*/ 12 w 228"/>
                <a:gd name="T73" fmla="*/ 202 h 233"/>
                <a:gd name="T74" fmla="*/ 44 w 228"/>
                <a:gd name="T75" fmla="*/ 229 h 233"/>
                <a:gd name="T76" fmla="*/ 83 w 228"/>
                <a:gd name="T77" fmla="*/ 220 h 233"/>
                <a:gd name="T78" fmla="*/ 110 w 228"/>
                <a:gd name="T79" fmla="*/ 189 h 233"/>
                <a:gd name="T80" fmla="*/ 112 w 228"/>
                <a:gd name="T81" fmla="*/ 14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8" h="233">
                  <a:moveTo>
                    <a:pt x="34" y="151"/>
                  </a:moveTo>
                  <a:cubicBezTo>
                    <a:pt x="34" y="152"/>
                    <a:pt x="34" y="152"/>
                    <a:pt x="34" y="152"/>
                  </a:cubicBezTo>
                  <a:cubicBezTo>
                    <a:pt x="29" y="157"/>
                    <a:pt x="27" y="164"/>
                    <a:pt x="27" y="171"/>
                  </a:cubicBezTo>
                  <a:cubicBezTo>
                    <a:pt x="26" y="182"/>
                    <a:pt x="30" y="194"/>
                    <a:pt x="38" y="201"/>
                  </a:cubicBezTo>
                  <a:cubicBezTo>
                    <a:pt x="46" y="208"/>
                    <a:pt x="58" y="211"/>
                    <a:pt x="68" y="209"/>
                  </a:cubicBezTo>
                  <a:cubicBezTo>
                    <a:pt x="74" y="207"/>
                    <a:pt x="80" y="204"/>
                    <a:pt x="85" y="201"/>
                  </a:cubicBezTo>
                  <a:cubicBezTo>
                    <a:pt x="89" y="198"/>
                    <a:pt x="94" y="194"/>
                    <a:pt x="98" y="190"/>
                  </a:cubicBezTo>
                  <a:cubicBezTo>
                    <a:pt x="106" y="183"/>
                    <a:pt x="111" y="172"/>
                    <a:pt x="112" y="161"/>
                  </a:cubicBezTo>
                  <a:cubicBezTo>
                    <a:pt x="113" y="156"/>
                    <a:pt x="112" y="151"/>
                    <a:pt x="112" y="146"/>
                  </a:cubicBezTo>
                  <a:cubicBezTo>
                    <a:pt x="113" y="141"/>
                    <a:pt x="113" y="136"/>
                    <a:pt x="112" y="131"/>
                  </a:cubicBezTo>
                  <a:cubicBezTo>
                    <a:pt x="112" y="131"/>
                    <a:pt x="112" y="130"/>
                    <a:pt x="111" y="130"/>
                  </a:cubicBezTo>
                  <a:cubicBezTo>
                    <a:pt x="111" y="129"/>
                    <a:pt x="110" y="129"/>
                    <a:pt x="110" y="129"/>
                  </a:cubicBezTo>
                  <a:cubicBezTo>
                    <a:pt x="107" y="128"/>
                    <a:pt x="104" y="127"/>
                    <a:pt x="101" y="125"/>
                  </a:cubicBezTo>
                  <a:cubicBezTo>
                    <a:pt x="99" y="123"/>
                    <a:pt x="97" y="120"/>
                    <a:pt x="96" y="117"/>
                  </a:cubicBezTo>
                  <a:cubicBezTo>
                    <a:pt x="95" y="113"/>
                    <a:pt x="95" y="109"/>
                    <a:pt x="98" y="105"/>
                  </a:cubicBezTo>
                  <a:cubicBezTo>
                    <a:pt x="99" y="103"/>
                    <a:pt x="100" y="102"/>
                    <a:pt x="102" y="101"/>
                  </a:cubicBezTo>
                  <a:cubicBezTo>
                    <a:pt x="104" y="100"/>
                    <a:pt x="106" y="100"/>
                    <a:pt x="108" y="101"/>
                  </a:cubicBezTo>
                  <a:cubicBezTo>
                    <a:pt x="112" y="101"/>
                    <a:pt x="115" y="104"/>
                    <a:pt x="117" y="106"/>
                  </a:cubicBezTo>
                  <a:cubicBezTo>
                    <a:pt x="119" y="109"/>
                    <a:pt x="121" y="112"/>
                    <a:pt x="122" y="115"/>
                  </a:cubicBezTo>
                  <a:cubicBezTo>
                    <a:pt x="123" y="110"/>
                    <a:pt x="122" y="105"/>
                    <a:pt x="123" y="100"/>
                  </a:cubicBezTo>
                  <a:cubicBezTo>
                    <a:pt x="123" y="97"/>
                    <a:pt x="124" y="97"/>
                    <a:pt x="126" y="98"/>
                  </a:cubicBezTo>
                  <a:cubicBezTo>
                    <a:pt x="129" y="98"/>
                    <a:pt x="131" y="98"/>
                    <a:pt x="133" y="98"/>
                  </a:cubicBezTo>
                  <a:cubicBezTo>
                    <a:pt x="136" y="98"/>
                    <a:pt x="140" y="98"/>
                    <a:pt x="143" y="98"/>
                  </a:cubicBezTo>
                  <a:cubicBezTo>
                    <a:pt x="144" y="98"/>
                    <a:pt x="146" y="98"/>
                    <a:pt x="147" y="97"/>
                  </a:cubicBezTo>
                  <a:cubicBezTo>
                    <a:pt x="152" y="96"/>
                    <a:pt x="157" y="95"/>
                    <a:pt x="162" y="93"/>
                  </a:cubicBezTo>
                  <a:cubicBezTo>
                    <a:pt x="166" y="91"/>
                    <a:pt x="170" y="87"/>
                    <a:pt x="175" y="85"/>
                  </a:cubicBezTo>
                  <a:cubicBezTo>
                    <a:pt x="179" y="82"/>
                    <a:pt x="183" y="78"/>
                    <a:pt x="187" y="74"/>
                  </a:cubicBezTo>
                  <a:cubicBezTo>
                    <a:pt x="191" y="71"/>
                    <a:pt x="195" y="69"/>
                    <a:pt x="199" y="67"/>
                  </a:cubicBezTo>
                  <a:cubicBezTo>
                    <a:pt x="214" y="56"/>
                    <a:pt x="228" y="35"/>
                    <a:pt x="216" y="16"/>
                  </a:cubicBezTo>
                  <a:cubicBezTo>
                    <a:pt x="212" y="9"/>
                    <a:pt x="205" y="4"/>
                    <a:pt x="197" y="2"/>
                  </a:cubicBezTo>
                  <a:cubicBezTo>
                    <a:pt x="189" y="0"/>
                    <a:pt x="181" y="0"/>
                    <a:pt x="173" y="2"/>
                  </a:cubicBezTo>
                  <a:cubicBezTo>
                    <a:pt x="168" y="3"/>
                    <a:pt x="165" y="5"/>
                    <a:pt x="160" y="5"/>
                  </a:cubicBezTo>
                  <a:cubicBezTo>
                    <a:pt x="154" y="5"/>
                    <a:pt x="149" y="3"/>
                    <a:pt x="143" y="3"/>
                  </a:cubicBezTo>
                  <a:cubicBezTo>
                    <a:pt x="131" y="2"/>
                    <a:pt x="120" y="3"/>
                    <a:pt x="109" y="5"/>
                  </a:cubicBezTo>
                  <a:cubicBezTo>
                    <a:pt x="82" y="12"/>
                    <a:pt x="69" y="28"/>
                    <a:pt x="55" y="49"/>
                  </a:cubicBezTo>
                  <a:cubicBezTo>
                    <a:pt x="40" y="73"/>
                    <a:pt x="26" y="98"/>
                    <a:pt x="15" y="125"/>
                  </a:cubicBezTo>
                  <a:cubicBezTo>
                    <a:pt x="5" y="149"/>
                    <a:pt x="0" y="177"/>
                    <a:pt x="12" y="202"/>
                  </a:cubicBezTo>
                  <a:cubicBezTo>
                    <a:pt x="19" y="214"/>
                    <a:pt x="30" y="225"/>
                    <a:pt x="44" y="229"/>
                  </a:cubicBezTo>
                  <a:cubicBezTo>
                    <a:pt x="59" y="233"/>
                    <a:pt x="70" y="227"/>
                    <a:pt x="83" y="220"/>
                  </a:cubicBezTo>
                  <a:cubicBezTo>
                    <a:pt x="95" y="213"/>
                    <a:pt x="105" y="203"/>
                    <a:pt x="110" y="189"/>
                  </a:cubicBezTo>
                  <a:cubicBezTo>
                    <a:pt x="115" y="175"/>
                    <a:pt x="113" y="168"/>
                    <a:pt x="112" y="146"/>
                  </a:cubicBezTo>
                </a:path>
              </a:pathLst>
            </a:custGeom>
            <a:solidFill>
              <a:srgbClr val="852C3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61" name="îsľiḑè"/>
            <p:cNvSpPr/>
            <p:nvPr/>
          </p:nvSpPr>
          <p:spPr bwMode="auto">
            <a:xfrm>
              <a:off x="4254468" y="2587106"/>
              <a:ext cx="110042" cy="121714"/>
            </a:xfrm>
            <a:custGeom>
              <a:avLst/>
              <a:gdLst>
                <a:gd name="T0" fmla="*/ 0 w 45"/>
                <a:gd name="T1" fmla="*/ 24 h 50"/>
                <a:gd name="T2" fmla="*/ 33 w 45"/>
                <a:gd name="T3" fmla="*/ 50 h 50"/>
                <a:gd name="T4" fmla="*/ 45 w 45"/>
                <a:gd name="T5" fmla="*/ 7 h 50"/>
                <a:gd name="T6" fmla="*/ 22 w 45"/>
                <a:gd name="T7" fmla="*/ 4 h 50"/>
                <a:gd name="T8" fmla="*/ 15 w 45"/>
                <a:gd name="T9" fmla="*/ 3 h 50"/>
                <a:gd name="T10" fmla="*/ 9 w 45"/>
                <a:gd name="T11" fmla="*/ 0 h 50"/>
                <a:gd name="T12" fmla="*/ 5 w 45"/>
                <a:gd name="T13" fmla="*/ 10 h 50"/>
                <a:gd name="T14" fmla="*/ 0 w 45"/>
                <a:gd name="T15" fmla="*/ 2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50">
                  <a:moveTo>
                    <a:pt x="0" y="24"/>
                  </a:moveTo>
                  <a:cubicBezTo>
                    <a:pt x="5" y="34"/>
                    <a:pt x="20" y="47"/>
                    <a:pt x="33" y="50"/>
                  </a:cubicBezTo>
                  <a:cubicBezTo>
                    <a:pt x="37" y="41"/>
                    <a:pt x="43" y="16"/>
                    <a:pt x="45" y="7"/>
                  </a:cubicBezTo>
                  <a:cubicBezTo>
                    <a:pt x="45" y="8"/>
                    <a:pt x="24" y="5"/>
                    <a:pt x="22" y="4"/>
                  </a:cubicBezTo>
                  <a:cubicBezTo>
                    <a:pt x="20" y="4"/>
                    <a:pt x="18" y="4"/>
                    <a:pt x="15" y="3"/>
                  </a:cubicBezTo>
                  <a:cubicBezTo>
                    <a:pt x="13" y="3"/>
                    <a:pt x="9" y="0"/>
                    <a:pt x="9" y="0"/>
                  </a:cubicBezTo>
                  <a:cubicBezTo>
                    <a:pt x="9" y="0"/>
                    <a:pt x="6" y="8"/>
                    <a:pt x="5" y="10"/>
                  </a:cubicBezTo>
                  <a:cubicBezTo>
                    <a:pt x="4" y="15"/>
                    <a:pt x="2" y="20"/>
                    <a:pt x="0" y="24"/>
                  </a:cubicBezTo>
                  <a:close/>
                </a:path>
              </a:pathLst>
            </a:custGeom>
            <a:solidFill>
              <a:srgbClr val="FFABA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62" name="îśḷïḋê"/>
            <p:cNvSpPr/>
            <p:nvPr/>
          </p:nvSpPr>
          <p:spPr bwMode="auto">
            <a:xfrm>
              <a:off x="3105697" y="3394081"/>
              <a:ext cx="111710" cy="118379"/>
            </a:xfrm>
            <a:custGeom>
              <a:avLst/>
              <a:gdLst>
                <a:gd name="T0" fmla="*/ 0 w 46"/>
                <a:gd name="T1" fmla="*/ 24 h 49"/>
                <a:gd name="T2" fmla="*/ 34 w 46"/>
                <a:gd name="T3" fmla="*/ 49 h 49"/>
                <a:gd name="T4" fmla="*/ 46 w 46"/>
                <a:gd name="T5" fmla="*/ 6 h 49"/>
                <a:gd name="T6" fmla="*/ 23 w 46"/>
                <a:gd name="T7" fmla="*/ 4 h 49"/>
                <a:gd name="T8" fmla="*/ 16 w 46"/>
                <a:gd name="T9" fmla="*/ 3 h 49"/>
                <a:gd name="T10" fmla="*/ 9 w 46"/>
                <a:gd name="T11" fmla="*/ 0 h 49"/>
                <a:gd name="T12" fmla="*/ 6 w 46"/>
                <a:gd name="T13" fmla="*/ 10 h 49"/>
                <a:gd name="T14" fmla="*/ 0 w 46"/>
                <a:gd name="T15" fmla="*/ 24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9">
                  <a:moveTo>
                    <a:pt x="0" y="24"/>
                  </a:moveTo>
                  <a:cubicBezTo>
                    <a:pt x="6" y="33"/>
                    <a:pt x="20" y="46"/>
                    <a:pt x="34" y="49"/>
                  </a:cubicBezTo>
                  <a:cubicBezTo>
                    <a:pt x="38" y="40"/>
                    <a:pt x="44" y="16"/>
                    <a:pt x="46" y="6"/>
                  </a:cubicBezTo>
                  <a:cubicBezTo>
                    <a:pt x="46" y="7"/>
                    <a:pt x="25" y="4"/>
                    <a:pt x="23" y="4"/>
                  </a:cubicBezTo>
                  <a:cubicBezTo>
                    <a:pt x="20" y="3"/>
                    <a:pt x="18" y="3"/>
                    <a:pt x="16" y="3"/>
                  </a:cubicBezTo>
                  <a:cubicBezTo>
                    <a:pt x="14" y="2"/>
                    <a:pt x="9" y="0"/>
                    <a:pt x="9" y="0"/>
                  </a:cubicBezTo>
                  <a:cubicBezTo>
                    <a:pt x="9" y="0"/>
                    <a:pt x="6" y="8"/>
                    <a:pt x="6" y="10"/>
                  </a:cubicBezTo>
                  <a:cubicBezTo>
                    <a:pt x="4" y="15"/>
                    <a:pt x="2" y="19"/>
                    <a:pt x="0" y="24"/>
                  </a:cubicBezTo>
                  <a:close/>
                </a:path>
              </a:pathLst>
            </a:custGeom>
            <a:solidFill>
              <a:srgbClr val="FFABA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63" name="isḷíḋê"/>
            <p:cNvSpPr/>
            <p:nvPr/>
          </p:nvSpPr>
          <p:spPr bwMode="auto">
            <a:xfrm>
              <a:off x="4322828" y="2698816"/>
              <a:ext cx="43350" cy="58356"/>
            </a:xfrm>
            <a:custGeom>
              <a:avLst/>
              <a:gdLst>
                <a:gd name="T0" fmla="*/ 2 w 18"/>
                <a:gd name="T1" fmla="*/ 6 h 24"/>
                <a:gd name="T2" fmla="*/ 0 w 18"/>
                <a:gd name="T3" fmla="*/ 7 h 24"/>
                <a:gd name="T4" fmla="*/ 0 w 18"/>
                <a:gd name="T5" fmla="*/ 9 h 24"/>
                <a:gd name="T6" fmla="*/ 3 w 18"/>
                <a:gd name="T7" fmla="*/ 15 h 24"/>
                <a:gd name="T8" fmla="*/ 16 w 18"/>
                <a:gd name="T9" fmla="*/ 24 h 24"/>
                <a:gd name="T10" fmla="*/ 16 w 18"/>
                <a:gd name="T11" fmla="*/ 9 h 24"/>
                <a:gd name="T12" fmla="*/ 14 w 18"/>
                <a:gd name="T13" fmla="*/ 4 h 24"/>
                <a:gd name="T14" fmla="*/ 2 w 18"/>
                <a:gd name="T15" fmla="*/ 6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4">
                  <a:moveTo>
                    <a:pt x="2" y="6"/>
                  </a:moveTo>
                  <a:cubicBezTo>
                    <a:pt x="1" y="6"/>
                    <a:pt x="0" y="7"/>
                    <a:pt x="0" y="7"/>
                  </a:cubicBezTo>
                  <a:cubicBezTo>
                    <a:pt x="0" y="8"/>
                    <a:pt x="0" y="8"/>
                    <a:pt x="0" y="9"/>
                  </a:cubicBezTo>
                  <a:cubicBezTo>
                    <a:pt x="0" y="11"/>
                    <a:pt x="2" y="13"/>
                    <a:pt x="3" y="15"/>
                  </a:cubicBezTo>
                  <a:cubicBezTo>
                    <a:pt x="7" y="19"/>
                    <a:pt x="11" y="22"/>
                    <a:pt x="16" y="24"/>
                  </a:cubicBezTo>
                  <a:cubicBezTo>
                    <a:pt x="18" y="19"/>
                    <a:pt x="17" y="14"/>
                    <a:pt x="16" y="9"/>
                  </a:cubicBezTo>
                  <a:cubicBezTo>
                    <a:pt x="15" y="7"/>
                    <a:pt x="15" y="5"/>
                    <a:pt x="14" y="4"/>
                  </a:cubicBezTo>
                  <a:cubicBezTo>
                    <a:pt x="11" y="0"/>
                    <a:pt x="5" y="4"/>
                    <a:pt x="2" y="6"/>
                  </a:cubicBezTo>
                  <a:close/>
                </a:path>
              </a:pathLst>
            </a:custGeom>
            <a:solidFill>
              <a:srgbClr val="709BC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64" name="iṧ1iḑè"/>
            <p:cNvSpPr/>
            <p:nvPr/>
          </p:nvSpPr>
          <p:spPr bwMode="auto">
            <a:xfrm>
              <a:off x="4091072" y="2748835"/>
              <a:ext cx="341798" cy="266769"/>
            </a:xfrm>
            <a:custGeom>
              <a:avLst/>
              <a:gdLst>
                <a:gd name="T0" fmla="*/ 128 w 140"/>
                <a:gd name="T1" fmla="*/ 25 h 110"/>
                <a:gd name="T2" fmla="*/ 139 w 140"/>
                <a:gd name="T3" fmla="*/ 54 h 110"/>
                <a:gd name="T4" fmla="*/ 128 w 140"/>
                <a:gd name="T5" fmla="*/ 83 h 110"/>
                <a:gd name="T6" fmla="*/ 99 w 140"/>
                <a:gd name="T7" fmla="*/ 92 h 110"/>
                <a:gd name="T8" fmla="*/ 56 w 140"/>
                <a:gd name="T9" fmla="*/ 92 h 110"/>
                <a:gd name="T10" fmla="*/ 19 w 140"/>
                <a:gd name="T11" fmla="*/ 110 h 110"/>
                <a:gd name="T12" fmla="*/ 0 w 140"/>
                <a:gd name="T13" fmla="*/ 101 h 110"/>
                <a:gd name="T14" fmla="*/ 9 w 140"/>
                <a:gd name="T15" fmla="*/ 80 h 110"/>
                <a:gd name="T16" fmla="*/ 15 w 140"/>
                <a:gd name="T17" fmla="*/ 77 h 110"/>
                <a:gd name="T18" fmla="*/ 28 w 140"/>
                <a:gd name="T19" fmla="*/ 73 h 110"/>
                <a:gd name="T20" fmla="*/ 55 w 140"/>
                <a:gd name="T21" fmla="*/ 70 h 110"/>
                <a:gd name="T22" fmla="*/ 86 w 140"/>
                <a:gd name="T23" fmla="*/ 72 h 110"/>
                <a:gd name="T24" fmla="*/ 111 w 140"/>
                <a:gd name="T25" fmla="*/ 70 h 110"/>
                <a:gd name="T26" fmla="*/ 115 w 140"/>
                <a:gd name="T27" fmla="*/ 68 h 110"/>
                <a:gd name="T28" fmla="*/ 122 w 140"/>
                <a:gd name="T29" fmla="*/ 40 h 110"/>
                <a:gd name="T30" fmla="*/ 107 w 140"/>
                <a:gd name="T31" fmla="*/ 0 h 110"/>
                <a:gd name="T32" fmla="*/ 110 w 140"/>
                <a:gd name="T33" fmla="*/ 0 h 110"/>
                <a:gd name="T34" fmla="*/ 113 w 140"/>
                <a:gd name="T35" fmla="*/ 2 h 110"/>
                <a:gd name="T36" fmla="*/ 118 w 140"/>
                <a:gd name="T37" fmla="*/ 10 h 110"/>
                <a:gd name="T38" fmla="*/ 128 w 140"/>
                <a:gd name="T39" fmla="*/ 2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110">
                  <a:moveTo>
                    <a:pt x="128" y="25"/>
                  </a:moveTo>
                  <a:cubicBezTo>
                    <a:pt x="134" y="34"/>
                    <a:pt x="138" y="44"/>
                    <a:pt x="139" y="54"/>
                  </a:cubicBezTo>
                  <a:cubicBezTo>
                    <a:pt x="140" y="65"/>
                    <a:pt x="136" y="76"/>
                    <a:pt x="128" y="83"/>
                  </a:cubicBezTo>
                  <a:cubicBezTo>
                    <a:pt x="121" y="90"/>
                    <a:pt x="109" y="92"/>
                    <a:pt x="99" y="92"/>
                  </a:cubicBezTo>
                  <a:cubicBezTo>
                    <a:pt x="85" y="93"/>
                    <a:pt x="70" y="91"/>
                    <a:pt x="56" y="92"/>
                  </a:cubicBezTo>
                  <a:cubicBezTo>
                    <a:pt x="42" y="93"/>
                    <a:pt x="30" y="101"/>
                    <a:pt x="19" y="110"/>
                  </a:cubicBezTo>
                  <a:cubicBezTo>
                    <a:pt x="13" y="108"/>
                    <a:pt x="5" y="102"/>
                    <a:pt x="0" y="101"/>
                  </a:cubicBezTo>
                  <a:cubicBezTo>
                    <a:pt x="2" y="95"/>
                    <a:pt x="8" y="80"/>
                    <a:pt x="9" y="80"/>
                  </a:cubicBezTo>
                  <a:cubicBezTo>
                    <a:pt x="9" y="78"/>
                    <a:pt x="14" y="77"/>
                    <a:pt x="15" y="77"/>
                  </a:cubicBezTo>
                  <a:cubicBezTo>
                    <a:pt x="19" y="76"/>
                    <a:pt x="24" y="74"/>
                    <a:pt x="28" y="73"/>
                  </a:cubicBezTo>
                  <a:cubicBezTo>
                    <a:pt x="37" y="71"/>
                    <a:pt x="46" y="71"/>
                    <a:pt x="55" y="70"/>
                  </a:cubicBezTo>
                  <a:cubicBezTo>
                    <a:pt x="65" y="70"/>
                    <a:pt x="75" y="71"/>
                    <a:pt x="86" y="72"/>
                  </a:cubicBezTo>
                  <a:cubicBezTo>
                    <a:pt x="94" y="72"/>
                    <a:pt x="103" y="73"/>
                    <a:pt x="111" y="70"/>
                  </a:cubicBezTo>
                  <a:cubicBezTo>
                    <a:pt x="112" y="70"/>
                    <a:pt x="114" y="69"/>
                    <a:pt x="115" y="68"/>
                  </a:cubicBezTo>
                  <a:cubicBezTo>
                    <a:pt x="125" y="62"/>
                    <a:pt x="126" y="50"/>
                    <a:pt x="122" y="40"/>
                  </a:cubicBezTo>
                  <a:cubicBezTo>
                    <a:pt x="118" y="26"/>
                    <a:pt x="112" y="13"/>
                    <a:pt x="107" y="0"/>
                  </a:cubicBezTo>
                  <a:cubicBezTo>
                    <a:pt x="107" y="0"/>
                    <a:pt x="110" y="0"/>
                    <a:pt x="110" y="0"/>
                  </a:cubicBezTo>
                  <a:cubicBezTo>
                    <a:pt x="111" y="0"/>
                    <a:pt x="112" y="1"/>
                    <a:pt x="113" y="2"/>
                  </a:cubicBezTo>
                  <a:cubicBezTo>
                    <a:pt x="114" y="5"/>
                    <a:pt x="116" y="8"/>
                    <a:pt x="118" y="10"/>
                  </a:cubicBezTo>
                  <a:cubicBezTo>
                    <a:pt x="121" y="15"/>
                    <a:pt x="125" y="20"/>
                    <a:pt x="128" y="25"/>
                  </a:cubicBezTo>
                  <a:close/>
                </a:path>
              </a:pathLst>
            </a:custGeom>
            <a:solidFill>
              <a:srgbClr val="709BC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77500" lnSpcReduction="20000"/>
            </a:bodyPr>
            <a:lstStyle/>
            <a:p>
              <a:pPr algn="ctr"/>
            </a:p>
          </p:txBody>
        </p:sp>
        <p:sp>
          <p:nvSpPr>
            <p:cNvPr id="65" name="iŝ1iḓé"/>
            <p:cNvSpPr/>
            <p:nvPr/>
          </p:nvSpPr>
          <p:spPr bwMode="auto">
            <a:xfrm>
              <a:off x="4219455" y="2660467"/>
              <a:ext cx="58356" cy="101706"/>
            </a:xfrm>
            <a:custGeom>
              <a:avLst/>
              <a:gdLst>
                <a:gd name="T0" fmla="*/ 24 w 24"/>
                <a:gd name="T1" fmla="*/ 42 h 42"/>
                <a:gd name="T2" fmla="*/ 12 w 24"/>
                <a:gd name="T3" fmla="*/ 33 h 42"/>
                <a:gd name="T4" fmla="*/ 0 w 24"/>
                <a:gd name="T5" fmla="*/ 0 h 42"/>
                <a:gd name="T6" fmla="*/ 5 w 24"/>
                <a:gd name="T7" fmla="*/ 0 h 42"/>
                <a:gd name="T8" fmla="*/ 14 w 24"/>
                <a:gd name="T9" fmla="*/ 30 h 42"/>
                <a:gd name="T10" fmla="*/ 24 w 24"/>
                <a:gd name="T11" fmla="*/ 42 h 42"/>
              </a:gdLst>
              <a:ahLst/>
              <a:cxnLst>
                <a:cxn ang="0">
                  <a:pos x="T0" y="T1"/>
                </a:cxn>
                <a:cxn ang="0">
                  <a:pos x="T2" y="T3"/>
                </a:cxn>
                <a:cxn ang="0">
                  <a:pos x="T4" y="T5"/>
                </a:cxn>
                <a:cxn ang="0">
                  <a:pos x="T6" y="T7"/>
                </a:cxn>
                <a:cxn ang="0">
                  <a:pos x="T8" y="T9"/>
                </a:cxn>
                <a:cxn ang="0">
                  <a:pos x="T10" y="T11"/>
                </a:cxn>
              </a:cxnLst>
              <a:rect l="0" t="0" r="r" b="b"/>
              <a:pathLst>
                <a:path w="24" h="42">
                  <a:moveTo>
                    <a:pt x="24" y="42"/>
                  </a:moveTo>
                  <a:cubicBezTo>
                    <a:pt x="20" y="40"/>
                    <a:pt x="16" y="37"/>
                    <a:pt x="12" y="33"/>
                  </a:cubicBezTo>
                  <a:cubicBezTo>
                    <a:pt x="3" y="22"/>
                    <a:pt x="0" y="7"/>
                    <a:pt x="0" y="0"/>
                  </a:cubicBezTo>
                  <a:cubicBezTo>
                    <a:pt x="2" y="0"/>
                    <a:pt x="2" y="0"/>
                    <a:pt x="5" y="0"/>
                  </a:cubicBezTo>
                  <a:cubicBezTo>
                    <a:pt x="5" y="12"/>
                    <a:pt x="9" y="22"/>
                    <a:pt x="14" y="30"/>
                  </a:cubicBezTo>
                  <a:cubicBezTo>
                    <a:pt x="19" y="37"/>
                    <a:pt x="24" y="42"/>
                    <a:pt x="24" y="42"/>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66" name="îŝḷíḋè"/>
            <p:cNvSpPr/>
            <p:nvPr/>
          </p:nvSpPr>
          <p:spPr bwMode="auto">
            <a:xfrm>
              <a:off x="3127371" y="3512460"/>
              <a:ext cx="83365" cy="56688"/>
            </a:xfrm>
            <a:custGeom>
              <a:avLst/>
              <a:gdLst>
                <a:gd name="T0" fmla="*/ 25 w 34"/>
                <a:gd name="T1" fmla="*/ 0 h 23"/>
                <a:gd name="T2" fmla="*/ 0 w 34"/>
                <a:gd name="T3" fmla="*/ 23 h 23"/>
                <a:gd name="T4" fmla="*/ 23 w 34"/>
                <a:gd name="T5" fmla="*/ 7 h 23"/>
                <a:gd name="T6" fmla="*/ 34 w 34"/>
                <a:gd name="T7" fmla="*/ 21 h 23"/>
                <a:gd name="T8" fmla="*/ 25 w 34"/>
                <a:gd name="T9" fmla="*/ 0 h 23"/>
              </a:gdLst>
              <a:ahLst/>
              <a:cxnLst>
                <a:cxn ang="0">
                  <a:pos x="T0" y="T1"/>
                </a:cxn>
                <a:cxn ang="0">
                  <a:pos x="T2" y="T3"/>
                </a:cxn>
                <a:cxn ang="0">
                  <a:pos x="T4" y="T5"/>
                </a:cxn>
                <a:cxn ang="0">
                  <a:pos x="T6" y="T7"/>
                </a:cxn>
                <a:cxn ang="0">
                  <a:pos x="T8" y="T9"/>
                </a:cxn>
              </a:cxnLst>
              <a:rect l="0" t="0" r="r" b="b"/>
              <a:pathLst>
                <a:path w="34" h="23">
                  <a:moveTo>
                    <a:pt x="25" y="0"/>
                  </a:moveTo>
                  <a:cubicBezTo>
                    <a:pt x="0" y="23"/>
                    <a:pt x="0" y="23"/>
                    <a:pt x="0" y="23"/>
                  </a:cubicBezTo>
                  <a:cubicBezTo>
                    <a:pt x="4" y="22"/>
                    <a:pt x="23" y="7"/>
                    <a:pt x="23" y="7"/>
                  </a:cubicBezTo>
                  <a:cubicBezTo>
                    <a:pt x="34" y="21"/>
                    <a:pt x="34" y="21"/>
                    <a:pt x="34" y="21"/>
                  </a:cubicBezTo>
                  <a:cubicBezTo>
                    <a:pt x="34" y="21"/>
                    <a:pt x="27" y="6"/>
                    <a:pt x="25"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67" name="islïḑe"/>
            <p:cNvSpPr/>
            <p:nvPr/>
          </p:nvSpPr>
          <p:spPr bwMode="auto">
            <a:xfrm>
              <a:off x="3074017" y="3462441"/>
              <a:ext cx="53354" cy="106707"/>
            </a:xfrm>
            <a:custGeom>
              <a:avLst/>
              <a:gdLst>
                <a:gd name="T0" fmla="*/ 22 w 22"/>
                <a:gd name="T1" fmla="*/ 44 h 44"/>
                <a:gd name="T2" fmla="*/ 10 w 22"/>
                <a:gd name="T3" fmla="*/ 34 h 44"/>
                <a:gd name="T4" fmla="*/ 8 w 22"/>
                <a:gd name="T5" fmla="*/ 31 h 44"/>
                <a:gd name="T6" fmla="*/ 1 w 22"/>
                <a:gd name="T7" fmla="*/ 0 h 44"/>
                <a:gd name="T8" fmla="*/ 6 w 22"/>
                <a:gd name="T9" fmla="*/ 1 h 44"/>
                <a:gd name="T10" fmla="*/ 6 w 22"/>
                <a:gd name="T11" fmla="*/ 1 h 44"/>
                <a:gd name="T12" fmla="*/ 10 w 22"/>
                <a:gd name="T13" fmla="*/ 28 h 44"/>
                <a:gd name="T14" fmla="*/ 12 w 22"/>
                <a:gd name="T15" fmla="*/ 31 h 44"/>
                <a:gd name="T16" fmla="*/ 22 w 22"/>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44">
                  <a:moveTo>
                    <a:pt x="22" y="44"/>
                  </a:moveTo>
                  <a:cubicBezTo>
                    <a:pt x="17" y="42"/>
                    <a:pt x="13" y="38"/>
                    <a:pt x="10" y="34"/>
                  </a:cubicBezTo>
                  <a:cubicBezTo>
                    <a:pt x="9" y="33"/>
                    <a:pt x="8" y="32"/>
                    <a:pt x="8" y="31"/>
                  </a:cubicBezTo>
                  <a:cubicBezTo>
                    <a:pt x="0" y="21"/>
                    <a:pt x="1" y="6"/>
                    <a:pt x="1" y="0"/>
                  </a:cubicBezTo>
                  <a:cubicBezTo>
                    <a:pt x="5" y="0"/>
                    <a:pt x="3" y="0"/>
                    <a:pt x="6" y="1"/>
                  </a:cubicBezTo>
                  <a:cubicBezTo>
                    <a:pt x="6" y="1"/>
                    <a:pt x="6" y="1"/>
                    <a:pt x="6" y="1"/>
                  </a:cubicBezTo>
                  <a:cubicBezTo>
                    <a:pt x="6" y="11"/>
                    <a:pt x="6" y="21"/>
                    <a:pt x="10" y="28"/>
                  </a:cubicBezTo>
                  <a:cubicBezTo>
                    <a:pt x="10" y="29"/>
                    <a:pt x="11" y="30"/>
                    <a:pt x="12" y="31"/>
                  </a:cubicBezTo>
                  <a:cubicBezTo>
                    <a:pt x="16" y="38"/>
                    <a:pt x="21" y="43"/>
                    <a:pt x="22" y="44"/>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68" name="iṡlíḑe"/>
            <p:cNvSpPr/>
            <p:nvPr/>
          </p:nvSpPr>
          <p:spPr bwMode="auto">
            <a:xfrm>
              <a:off x="3702591" y="2660467"/>
              <a:ext cx="531870" cy="730279"/>
            </a:xfrm>
            <a:custGeom>
              <a:avLst/>
              <a:gdLst>
                <a:gd name="T0" fmla="*/ 200 w 218"/>
                <a:gd name="T1" fmla="*/ 42 h 300"/>
                <a:gd name="T2" fmla="*/ 191 w 218"/>
                <a:gd name="T3" fmla="*/ 60 h 300"/>
                <a:gd name="T4" fmla="*/ 185 w 218"/>
                <a:gd name="T5" fmla="*/ 75 h 300"/>
                <a:gd name="T6" fmla="*/ 140 w 218"/>
                <a:gd name="T7" fmla="*/ 214 h 300"/>
                <a:gd name="T8" fmla="*/ 128 w 218"/>
                <a:gd name="T9" fmla="*/ 296 h 300"/>
                <a:gd name="T10" fmla="*/ 65 w 218"/>
                <a:gd name="T11" fmla="*/ 288 h 300"/>
                <a:gd name="T12" fmla="*/ 133 w 218"/>
                <a:gd name="T13" fmla="*/ 89 h 300"/>
                <a:gd name="T14" fmla="*/ 18 w 218"/>
                <a:gd name="T15" fmla="*/ 274 h 300"/>
                <a:gd name="T16" fmla="*/ 17 w 218"/>
                <a:gd name="T17" fmla="*/ 273 h 300"/>
                <a:gd name="T18" fmla="*/ 13 w 218"/>
                <a:gd name="T19" fmla="*/ 272 h 300"/>
                <a:gd name="T20" fmla="*/ 8 w 218"/>
                <a:gd name="T21" fmla="*/ 266 h 300"/>
                <a:gd name="T22" fmla="*/ 0 w 218"/>
                <a:gd name="T23" fmla="*/ 242 h 300"/>
                <a:gd name="T24" fmla="*/ 50 w 218"/>
                <a:gd name="T25" fmla="*/ 84 h 300"/>
                <a:gd name="T26" fmla="*/ 130 w 218"/>
                <a:gd name="T27" fmla="*/ 23 h 300"/>
                <a:gd name="T28" fmla="*/ 204 w 218"/>
                <a:gd name="T29" fmla="*/ 1 h 300"/>
                <a:gd name="T30" fmla="*/ 217 w 218"/>
                <a:gd name="T31" fmla="*/ 0 h 300"/>
                <a:gd name="T32" fmla="*/ 200 w 218"/>
                <a:gd name="T33" fmla="*/ 4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300">
                  <a:moveTo>
                    <a:pt x="200" y="42"/>
                  </a:moveTo>
                  <a:cubicBezTo>
                    <a:pt x="197" y="48"/>
                    <a:pt x="194" y="54"/>
                    <a:pt x="191" y="60"/>
                  </a:cubicBezTo>
                  <a:cubicBezTo>
                    <a:pt x="189" y="65"/>
                    <a:pt x="187" y="70"/>
                    <a:pt x="185" y="75"/>
                  </a:cubicBezTo>
                  <a:cubicBezTo>
                    <a:pt x="166" y="120"/>
                    <a:pt x="151" y="167"/>
                    <a:pt x="140" y="214"/>
                  </a:cubicBezTo>
                  <a:cubicBezTo>
                    <a:pt x="134" y="241"/>
                    <a:pt x="132" y="268"/>
                    <a:pt x="128" y="296"/>
                  </a:cubicBezTo>
                  <a:cubicBezTo>
                    <a:pt x="92" y="299"/>
                    <a:pt x="75" y="300"/>
                    <a:pt x="65" y="288"/>
                  </a:cubicBezTo>
                  <a:cubicBezTo>
                    <a:pt x="62" y="233"/>
                    <a:pt x="115" y="132"/>
                    <a:pt x="133" y="89"/>
                  </a:cubicBezTo>
                  <a:cubicBezTo>
                    <a:pt x="28" y="113"/>
                    <a:pt x="35" y="287"/>
                    <a:pt x="18" y="274"/>
                  </a:cubicBezTo>
                  <a:cubicBezTo>
                    <a:pt x="17" y="273"/>
                    <a:pt x="17" y="273"/>
                    <a:pt x="17" y="273"/>
                  </a:cubicBezTo>
                  <a:cubicBezTo>
                    <a:pt x="15" y="272"/>
                    <a:pt x="14" y="272"/>
                    <a:pt x="13" y="272"/>
                  </a:cubicBezTo>
                  <a:cubicBezTo>
                    <a:pt x="11" y="270"/>
                    <a:pt x="9" y="268"/>
                    <a:pt x="8" y="266"/>
                  </a:cubicBezTo>
                  <a:cubicBezTo>
                    <a:pt x="5" y="260"/>
                    <a:pt x="0" y="249"/>
                    <a:pt x="0" y="242"/>
                  </a:cubicBezTo>
                  <a:cubicBezTo>
                    <a:pt x="1" y="151"/>
                    <a:pt x="35" y="107"/>
                    <a:pt x="50" y="84"/>
                  </a:cubicBezTo>
                  <a:cubicBezTo>
                    <a:pt x="69" y="55"/>
                    <a:pt x="98" y="35"/>
                    <a:pt x="130" y="23"/>
                  </a:cubicBezTo>
                  <a:cubicBezTo>
                    <a:pt x="142" y="18"/>
                    <a:pt x="179" y="4"/>
                    <a:pt x="204" y="1"/>
                  </a:cubicBezTo>
                  <a:cubicBezTo>
                    <a:pt x="209" y="0"/>
                    <a:pt x="214" y="0"/>
                    <a:pt x="217" y="0"/>
                  </a:cubicBezTo>
                  <a:cubicBezTo>
                    <a:pt x="218" y="0"/>
                    <a:pt x="203" y="35"/>
                    <a:pt x="200" y="42"/>
                  </a:cubicBezTo>
                  <a:close/>
                </a:path>
              </a:pathLst>
            </a:custGeom>
            <a:solidFill>
              <a:srgbClr val="3B466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69" name="ï$lîdê"/>
            <p:cNvSpPr/>
            <p:nvPr/>
          </p:nvSpPr>
          <p:spPr bwMode="auto">
            <a:xfrm>
              <a:off x="3812633" y="1885171"/>
              <a:ext cx="470180" cy="115044"/>
            </a:xfrm>
            <a:custGeom>
              <a:avLst/>
              <a:gdLst>
                <a:gd name="T0" fmla="*/ 193 w 193"/>
                <a:gd name="T1" fmla="*/ 0 h 47"/>
                <a:gd name="T2" fmla="*/ 92 w 193"/>
                <a:gd name="T3" fmla="*/ 45 h 47"/>
                <a:gd name="T4" fmla="*/ 33 w 193"/>
                <a:gd name="T5" fmla="*/ 41 h 47"/>
                <a:gd name="T6" fmla="*/ 0 w 193"/>
                <a:gd name="T7" fmla="*/ 29 h 47"/>
                <a:gd name="T8" fmla="*/ 185 w 193"/>
                <a:gd name="T9" fmla="*/ 5 h 47"/>
                <a:gd name="T10" fmla="*/ 193 w 193"/>
                <a:gd name="T11" fmla="*/ 0 h 47"/>
              </a:gdLst>
              <a:ahLst/>
              <a:cxnLst>
                <a:cxn ang="0">
                  <a:pos x="T0" y="T1"/>
                </a:cxn>
                <a:cxn ang="0">
                  <a:pos x="T2" y="T3"/>
                </a:cxn>
                <a:cxn ang="0">
                  <a:pos x="T4" y="T5"/>
                </a:cxn>
                <a:cxn ang="0">
                  <a:pos x="T6" y="T7"/>
                </a:cxn>
                <a:cxn ang="0">
                  <a:pos x="T8" y="T9"/>
                </a:cxn>
                <a:cxn ang="0">
                  <a:pos x="T10" y="T11"/>
                </a:cxn>
              </a:cxnLst>
              <a:rect l="0" t="0" r="r" b="b"/>
              <a:pathLst>
                <a:path w="193" h="47">
                  <a:moveTo>
                    <a:pt x="193" y="0"/>
                  </a:moveTo>
                  <a:cubicBezTo>
                    <a:pt x="165" y="25"/>
                    <a:pt x="129" y="41"/>
                    <a:pt x="92" y="45"/>
                  </a:cubicBezTo>
                  <a:cubicBezTo>
                    <a:pt x="72" y="47"/>
                    <a:pt x="52" y="45"/>
                    <a:pt x="33" y="41"/>
                  </a:cubicBezTo>
                  <a:cubicBezTo>
                    <a:pt x="22" y="38"/>
                    <a:pt x="10" y="34"/>
                    <a:pt x="0" y="29"/>
                  </a:cubicBezTo>
                  <a:cubicBezTo>
                    <a:pt x="63" y="38"/>
                    <a:pt x="127" y="32"/>
                    <a:pt x="185" y="5"/>
                  </a:cubicBezTo>
                  <a:cubicBezTo>
                    <a:pt x="188" y="3"/>
                    <a:pt x="191" y="2"/>
                    <a:pt x="193" y="0"/>
                  </a:cubicBezTo>
                  <a:close/>
                </a:path>
              </a:pathLst>
            </a:custGeom>
            <a:solidFill>
              <a:srgbClr val="961E4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70" name="í$1ïdé"/>
            <p:cNvSpPr/>
            <p:nvPr/>
          </p:nvSpPr>
          <p:spPr bwMode="auto">
            <a:xfrm>
              <a:off x="4791340" y="2590440"/>
              <a:ext cx="65025" cy="101706"/>
            </a:xfrm>
            <a:custGeom>
              <a:avLst/>
              <a:gdLst>
                <a:gd name="T0" fmla="*/ 2 w 27"/>
                <a:gd name="T1" fmla="*/ 16 h 42"/>
                <a:gd name="T2" fmla="*/ 3 w 27"/>
                <a:gd name="T3" fmla="*/ 34 h 42"/>
                <a:gd name="T4" fmla="*/ 8 w 27"/>
                <a:gd name="T5" fmla="*/ 41 h 42"/>
                <a:gd name="T6" fmla="*/ 15 w 27"/>
                <a:gd name="T7" fmla="*/ 41 h 42"/>
                <a:gd name="T8" fmla="*/ 21 w 27"/>
                <a:gd name="T9" fmla="*/ 37 h 42"/>
                <a:gd name="T10" fmla="*/ 26 w 27"/>
                <a:gd name="T11" fmla="*/ 19 h 42"/>
                <a:gd name="T12" fmla="*/ 21 w 27"/>
                <a:gd name="T13" fmla="*/ 7 h 42"/>
                <a:gd name="T14" fmla="*/ 9 w 27"/>
                <a:gd name="T15" fmla="*/ 2 h 42"/>
                <a:gd name="T16" fmla="*/ 5 w 27"/>
                <a:gd name="T17" fmla="*/ 9 h 42"/>
                <a:gd name="T18" fmla="*/ 2 w 27"/>
                <a:gd name="T1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42">
                  <a:moveTo>
                    <a:pt x="2" y="16"/>
                  </a:moveTo>
                  <a:cubicBezTo>
                    <a:pt x="0" y="22"/>
                    <a:pt x="1" y="28"/>
                    <a:pt x="3" y="34"/>
                  </a:cubicBezTo>
                  <a:cubicBezTo>
                    <a:pt x="4" y="36"/>
                    <a:pt x="6" y="39"/>
                    <a:pt x="8" y="41"/>
                  </a:cubicBezTo>
                  <a:cubicBezTo>
                    <a:pt x="10" y="42"/>
                    <a:pt x="13" y="42"/>
                    <a:pt x="15" y="41"/>
                  </a:cubicBezTo>
                  <a:cubicBezTo>
                    <a:pt x="18" y="41"/>
                    <a:pt x="20" y="39"/>
                    <a:pt x="21" y="37"/>
                  </a:cubicBezTo>
                  <a:cubicBezTo>
                    <a:pt x="26" y="32"/>
                    <a:pt x="27" y="25"/>
                    <a:pt x="26" y="19"/>
                  </a:cubicBezTo>
                  <a:cubicBezTo>
                    <a:pt x="25" y="15"/>
                    <a:pt x="24" y="11"/>
                    <a:pt x="21" y="7"/>
                  </a:cubicBezTo>
                  <a:cubicBezTo>
                    <a:pt x="19" y="5"/>
                    <a:pt x="13" y="0"/>
                    <a:pt x="9" y="2"/>
                  </a:cubicBezTo>
                  <a:cubicBezTo>
                    <a:pt x="7" y="4"/>
                    <a:pt x="6" y="6"/>
                    <a:pt x="5" y="9"/>
                  </a:cubicBezTo>
                  <a:cubicBezTo>
                    <a:pt x="3" y="11"/>
                    <a:pt x="2" y="14"/>
                    <a:pt x="2" y="16"/>
                  </a:cubicBezTo>
                  <a:close/>
                </a:path>
              </a:pathLst>
            </a:custGeom>
            <a:solidFill>
              <a:srgbClr val="FFABA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71" name="îşḷiḋê"/>
            <p:cNvSpPr/>
            <p:nvPr/>
          </p:nvSpPr>
          <p:spPr bwMode="auto">
            <a:xfrm>
              <a:off x="4773000" y="2560429"/>
              <a:ext cx="35014" cy="96704"/>
            </a:xfrm>
            <a:custGeom>
              <a:avLst/>
              <a:gdLst>
                <a:gd name="T0" fmla="*/ 6 w 14"/>
                <a:gd name="T1" fmla="*/ 10 h 40"/>
                <a:gd name="T2" fmla="*/ 2 w 14"/>
                <a:gd name="T3" fmla="*/ 26 h 40"/>
                <a:gd name="T4" fmla="*/ 0 w 14"/>
                <a:gd name="T5" fmla="*/ 38 h 40"/>
                <a:gd name="T6" fmla="*/ 7 w 14"/>
                <a:gd name="T7" fmla="*/ 33 h 40"/>
                <a:gd name="T8" fmla="*/ 9 w 14"/>
                <a:gd name="T9" fmla="*/ 31 h 40"/>
                <a:gd name="T10" fmla="*/ 14 w 14"/>
                <a:gd name="T11" fmla="*/ 8 h 40"/>
                <a:gd name="T12" fmla="*/ 10 w 14"/>
                <a:gd name="T13" fmla="*/ 1 h 40"/>
                <a:gd name="T14" fmla="*/ 6 w 14"/>
                <a:gd name="T15" fmla="*/ 1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0">
                  <a:moveTo>
                    <a:pt x="6" y="10"/>
                  </a:moveTo>
                  <a:cubicBezTo>
                    <a:pt x="5" y="16"/>
                    <a:pt x="4" y="21"/>
                    <a:pt x="2" y="26"/>
                  </a:cubicBezTo>
                  <a:cubicBezTo>
                    <a:pt x="2" y="28"/>
                    <a:pt x="0" y="36"/>
                    <a:pt x="0" y="38"/>
                  </a:cubicBezTo>
                  <a:cubicBezTo>
                    <a:pt x="1" y="40"/>
                    <a:pt x="5" y="34"/>
                    <a:pt x="7" y="33"/>
                  </a:cubicBezTo>
                  <a:cubicBezTo>
                    <a:pt x="8" y="33"/>
                    <a:pt x="8" y="32"/>
                    <a:pt x="9" y="31"/>
                  </a:cubicBezTo>
                  <a:cubicBezTo>
                    <a:pt x="12" y="24"/>
                    <a:pt x="14" y="16"/>
                    <a:pt x="14" y="8"/>
                  </a:cubicBezTo>
                  <a:cubicBezTo>
                    <a:pt x="14" y="6"/>
                    <a:pt x="13" y="0"/>
                    <a:pt x="10" y="1"/>
                  </a:cubicBezTo>
                  <a:cubicBezTo>
                    <a:pt x="7" y="2"/>
                    <a:pt x="6" y="8"/>
                    <a:pt x="6" y="10"/>
                  </a:cubicBezTo>
                  <a:close/>
                </a:path>
              </a:pathLst>
            </a:custGeom>
            <a:solidFill>
              <a:srgbClr val="FFABA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72" name="îṧ1îḋé"/>
            <p:cNvSpPr/>
            <p:nvPr/>
          </p:nvSpPr>
          <p:spPr bwMode="auto">
            <a:xfrm>
              <a:off x="4773000" y="2612116"/>
              <a:ext cx="73361" cy="81698"/>
            </a:xfrm>
            <a:custGeom>
              <a:avLst/>
              <a:gdLst>
                <a:gd name="T0" fmla="*/ 1 w 30"/>
                <a:gd name="T1" fmla="*/ 13 h 34"/>
                <a:gd name="T2" fmla="*/ 2 w 30"/>
                <a:gd name="T3" fmla="*/ 25 h 34"/>
                <a:gd name="T4" fmla="*/ 12 w 30"/>
                <a:gd name="T5" fmla="*/ 33 h 34"/>
                <a:gd name="T6" fmla="*/ 20 w 30"/>
                <a:gd name="T7" fmla="*/ 33 h 34"/>
                <a:gd name="T8" fmla="*/ 27 w 30"/>
                <a:gd name="T9" fmla="*/ 30 h 34"/>
                <a:gd name="T10" fmla="*/ 29 w 30"/>
                <a:gd name="T11" fmla="*/ 19 h 34"/>
                <a:gd name="T12" fmla="*/ 13 w 30"/>
                <a:gd name="T13" fmla="*/ 1 h 34"/>
                <a:gd name="T14" fmla="*/ 9 w 30"/>
                <a:gd name="T15" fmla="*/ 0 h 34"/>
                <a:gd name="T16" fmla="*/ 3 w 30"/>
                <a:gd name="T17" fmla="*/ 4 h 34"/>
                <a:gd name="T18" fmla="*/ 1 w 30"/>
                <a:gd name="T19"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4">
                  <a:moveTo>
                    <a:pt x="1" y="13"/>
                  </a:moveTo>
                  <a:cubicBezTo>
                    <a:pt x="0" y="17"/>
                    <a:pt x="0" y="22"/>
                    <a:pt x="2" y="25"/>
                  </a:cubicBezTo>
                  <a:cubicBezTo>
                    <a:pt x="4" y="29"/>
                    <a:pt x="7" y="32"/>
                    <a:pt x="12" y="33"/>
                  </a:cubicBezTo>
                  <a:cubicBezTo>
                    <a:pt x="14" y="34"/>
                    <a:pt x="17" y="34"/>
                    <a:pt x="20" y="33"/>
                  </a:cubicBezTo>
                  <a:cubicBezTo>
                    <a:pt x="23" y="33"/>
                    <a:pt x="25" y="32"/>
                    <a:pt x="27" y="30"/>
                  </a:cubicBezTo>
                  <a:cubicBezTo>
                    <a:pt x="30" y="27"/>
                    <a:pt x="30" y="22"/>
                    <a:pt x="29" y="19"/>
                  </a:cubicBezTo>
                  <a:cubicBezTo>
                    <a:pt x="27" y="11"/>
                    <a:pt x="21" y="4"/>
                    <a:pt x="13" y="1"/>
                  </a:cubicBezTo>
                  <a:cubicBezTo>
                    <a:pt x="12" y="0"/>
                    <a:pt x="10" y="0"/>
                    <a:pt x="9" y="0"/>
                  </a:cubicBezTo>
                  <a:cubicBezTo>
                    <a:pt x="6" y="0"/>
                    <a:pt x="4" y="1"/>
                    <a:pt x="3" y="4"/>
                  </a:cubicBezTo>
                  <a:cubicBezTo>
                    <a:pt x="2" y="7"/>
                    <a:pt x="1" y="10"/>
                    <a:pt x="1" y="13"/>
                  </a:cubicBezTo>
                  <a:close/>
                </a:path>
              </a:pathLst>
            </a:custGeom>
            <a:solidFill>
              <a:srgbClr val="FFABA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73" name="íSļïḓe"/>
            <p:cNvSpPr/>
            <p:nvPr/>
          </p:nvSpPr>
          <p:spPr bwMode="auto">
            <a:xfrm>
              <a:off x="4567921" y="3929286"/>
              <a:ext cx="146723" cy="66692"/>
            </a:xfrm>
            <a:custGeom>
              <a:avLst/>
              <a:gdLst>
                <a:gd name="T0" fmla="*/ 35 w 60"/>
                <a:gd name="T1" fmla="*/ 0 h 27"/>
                <a:gd name="T2" fmla="*/ 60 w 60"/>
                <a:gd name="T3" fmla="*/ 27 h 27"/>
                <a:gd name="T4" fmla="*/ 2 w 60"/>
                <a:gd name="T5" fmla="*/ 26 h 27"/>
                <a:gd name="T6" fmla="*/ 0 w 60"/>
                <a:gd name="T7" fmla="*/ 2 h 27"/>
                <a:gd name="T8" fmla="*/ 8 w 60"/>
                <a:gd name="T9" fmla="*/ 3 h 27"/>
                <a:gd name="T10" fmla="*/ 22 w 60"/>
                <a:gd name="T11" fmla="*/ 5 h 27"/>
                <a:gd name="T12" fmla="*/ 35 w 60"/>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60" h="27">
                  <a:moveTo>
                    <a:pt x="35" y="0"/>
                  </a:moveTo>
                  <a:cubicBezTo>
                    <a:pt x="47" y="5"/>
                    <a:pt x="57" y="14"/>
                    <a:pt x="60" y="27"/>
                  </a:cubicBezTo>
                  <a:cubicBezTo>
                    <a:pt x="36" y="26"/>
                    <a:pt x="22" y="27"/>
                    <a:pt x="2" y="26"/>
                  </a:cubicBezTo>
                  <a:cubicBezTo>
                    <a:pt x="2" y="21"/>
                    <a:pt x="0" y="2"/>
                    <a:pt x="0" y="2"/>
                  </a:cubicBezTo>
                  <a:cubicBezTo>
                    <a:pt x="0" y="2"/>
                    <a:pt x="3" y="2"/>
                    <a:pt x="8" y="3"/>
                  </a:cubicBezTo>
                  <a:cubicBezTo>
                    <a:pt x="13" y="5"/>
                    <a:pt x="17" y="6"/>
                    <a:pt x="22" y="5"/>
                  </a:cubicBezTo>
                  <a:cubicBezTo>
                    <a:pt x="24" y="5"/>
                    <a:pt x="34" y="0"/>
                    <a:pt x="35" y="0"/>
                  </a:cubicBez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74" name="ïSḷïḓe"/>
            <p:cNvSpPr/>
            <p:nvPr/>
          </p:nvSpPr>
          <p:spPr bwMode="auto">
            <a:xfrm>
              <a:off x="3412480" y="4709584"/>
              <a:ext cx="146723" cy="66692"/>
            </a:xfrm>
            <a:custGeom>
              <a:avLst/>
              <a:gdLst>
                <a:gd name="T0" fmla="*/ 34 w 60"/>
                <a:gd name="T1" fmla="*/ 0 h 28"/>
                <a:gd name="T2" fmla="*/ 60 w 60"/>
                <a:gd name="T3" fmla="*/ 28 h 28"/>
                <a:gd name="T4" fmla="*/ 2 w 60"/>
                <a:gd name="T5" fmla="*/ 27 h 28"/>
                <a:gd name="T6" fmla="*/ 0 w 60"/>
                <a:gd name="T7" fmla="*/ 3 h 28"/>
                <a:gd name="T8" fmla="*/ 8 w 60"/>
                <a:gd name="T9" fmla="*/ 4 h 28"/>
                <a:gd name="T10" fmla="*/ 22 w 60"/>
                <a:gd name="T11" fmla="*/ 6 h 28"/>
                <a:gd name="T12" fmla="*/ 34 w 6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60" h="28">
                  <a:moveTo>
                    <a:pt x="34" y="0"/>
                  </a:moveTo>
                  <a:cubicBezTo>
                    <a:pt x="47" y="5"/>
                    <a:pt x="56" y="14"/>
                    <a:pt x="60" y="28"/>
                  </a:cubicBezTo>
                  <a:cubicBezTo>
                    <a:pt x="35" y="26"/>
                    <a:pt x="21" y="28"/>
                    <a:pt x="2" y="27"/>
                  </a:cubicBezTo>
                  <a:cubicBezTo>
                    <a:pt x="1" y="21"/>
                    <a:pt x="0" y="3"/>
                    <a:pt x="0" y="3"/>
                  </a:cubicBezTo>
                  <a:cubicBezTo>
                    <a:pt x="0" y="3"/>
                    <a:pt x="3" y="3"/>
                    <a:pt x="8" y="4"/>
                  </a:cubicBezTo>
                  <a:cubicBezTo>
                    <a:pt x="13" y="5"/>
                    <a:pt x="17" y="6"/>
                    <a:pt x="22" y="6"/>
                  </a:cubicBezTo>
                  <a:cubicBezTo>
                    <a:pt x="24" y="5"/>
                    <a:pt x="33" y="0"/>
                    <a:pt x="34" y="0"/>
                  </a:cubicBez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75" name="îŝlíḍé"/>
            <p:cNvSpPr/>
            <p:nvPr/>
          </p:nvSpPr>
          <p:spPr bwMode="auto">
            <a:xfrm>
              <a:off x="1836878" y="5444865"/>
              <a:ext cx="146723" cy="65025"/>
            </a:xfrm>
            <a:custGeom>
              <a:avLst/>
              <a:gdLst>
                <a:gd name="T0" fmla="*/ 35 w 60"/>
                <a:gd name="T1" fmla="*/ 0 h 27"/>
                <a:gd name="T2" fmla="*/ 60 w 60"/>
                <a:gd name="T3" fmla="*/ 27 h 27"/>
                <a:gd name="T4" fmla="*/ 2 w 60"/>
                <a:gd name="T5" fmla="*/ 27 h 27"/>
                <a:gd name="T6" fmla="*/ 0 w 60"/>
                <a:gd name="T7" fmla="*/ 3 h 27"/>
                <a:gd name="T8" fmla="*/ 8 w 60"/>
                <a:gd name="T9" fmla="*/ 4 h 27"/>
                <a:gd name="T10" fmla="*/ 22 w 60"/>
                <a:gd name="T11" fmla="*/ 6 h 27"/>
                <a:gd name="T12" fmla="*/ 35 w 60"/>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60" h="27">
                  <a:moveTo>
                    <a:pt x="35" y="0"/>
                  </a:moveTo>
                  <a:cubicBezTo>
                    <a:pt x="47" y="5"/>
                    <a:pt x="57" y="14"/>
                    <a:pt x="60" y="27"/>
                  </a:cubicBezTo>
                  <a:cubicBezTo>
                    <a:pt x="36" y="26"/>
                    <a:pt x="22" y="27"/>
                    <a:pt x="2" y="27"/>
                  </a:cubicBezTo>
                  <a:cubicBezTo>
                    <a:pt x="2" y="21"/>
                    <a:pt x="0" y="3"/>
                    <a:pt x="0" y="3"/>
                  </a:cubicBezTo>
                  <a:cubicBezTo>
                    <a:pt x="0" y="3"/>
                    <a:pt x="3" y="2"/>
                    <a:pt x="8" y="4"/>
                  </a:cubicBezTo>
                  <a:cubicBezTo>
                    <a:pt x="13" y="5"/>
                    <a:pt x="17" y="6"/>
                    <a:pt x="22" y="6"/>
                  </a:cubicBezTo>
                  <a:cubicBezTo>
                    <a:pt x="25" y="5"/>
                    <a:pt x="34" y="0"/>
                    <a:pt x="35" y="0"/>
                  </a:cubicBez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76" name="íṥľídé"/>
            <p:cNvSpPr/>
            <p:nvPr/>
          </p:nvSpPr>
          <p:spPr bwMode="auto">
            <a:xfrm>
              <a:off x="3837642" y="4171044"/>
              <a:ext cx="103373" cy="131718"/>
            </a:xfrm>
            <a:custGeom>
              <a:avLst/>
              <a:gdLst>
                <a:gd name="T0" fmla="*/ 30 w 43"/>
                <a:gd name="T1" fmla="*/ 13 h 54"/>
                <a:gd name="T2" fmla="*/ 31 w 43"/>
                <a:gd name="T3" fmla="*/ 54 h 54"/>
                <a:gd name="T4" fmla="*/ 1 w 43"/>
                <a:gd name="T5" fmla="*/ 17 h 54"/>
                <a:gd name="T6" fmla="*/ 1 w 43"/>
                <a:gd name="T7" fmla="*/ 12 h 54"/>
                <a:gd name="T8" fmla="*/ 12 w 43"/>
                <a:gd name="T9" fmla="*/ 0 h 54"/>
                <a:gd name="T10" fmla="*/ 16 w 43"/>
                <a:gd name="T11" fmla="*/ 9 h 54"/>
                <a:gd name="T12" fmla="*/ 30 w 43"/>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43" h="54">
                  <a:moveTo>
                    <a:pt x="30" y="13"/>
                  </a:moveTo>
                  <a:cubicBezTo>
                    <a:pt x="30" y="13"/>
                    <a:pt x="43" y="35"/>
                    <a:pt x="31" y="54"/>
                  </a:cubicBezTo>
                  <a:cubicBezTo>
                    <a:pt x="18" y="39"/>
                    <a:pt x="10" y="31"/>
                    <a:pt x="1" y="17"/>
                  </a:cubicBezTo>
                  <a:cubicBezTo>
                    <a:pt x="0" y="16"/>
                    <a:pt x="0" y="14"/>
                    <a:pt x="1" y="12"/>
                  </a:cubicBezTo>
                  <a:cubicBezTo>
                    <a:pt x="5" y="8"/>
                    <a:pt x="12" y="0"/>
                    <a:pt x="12" y="0"/>
                  </a:cubicBezTo>
                  <a:cubicBezTo>
                    <a:pt x="12" y="0"/>
                    <a:pt x="12" y="5"/>
                    <a:pt x="16" y="9"/>
                  </a:cubicBezTo>
                  <a:cubicBezTo>
                    <a:pt x="22" y="15"/>
                    <a:pt x="30" y="13"/>
                    <a:pt x="30" y="13"/>
                  </a:cubicBez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77" name="ïśḷîḋê"/>
            <p:cNvSpPr/>
            <p:nvPr/>
          </p:nvSpPr>
          <p:spPr bwMode="auto">
            <a:xfrm>
              <a:off x="2368748" y="4933003"/>
              <a:ext cx="96704" cy="136719"/>
            </a:xfrm>
            <a:custGeom>
              <a:avLst/>
              <a:gdLst>
                <a:gd name="T0" fmla="*/ 30 w 40"/>
                <a:gd name="T1" fmla="*/ 15 h 56"/>
                <a:gd name="T2" fmla="*/ 26 w 40"/>
                <a:gd name="T3" fmla="*/ 56 h 56"/>
                <a:gd name="T4" fmla="*/ 1 w 40"/>
                <a:gd name="T5" fmla="*/ 16 h 56"/>
                <a:gd name="T6" fmla="*/ 2 w 40"/>
                <a:gd name="T7" fmla="*/ 11 h 56"/>
                <a:gd name="T8" fmla="*/ 14 w 40"/>
                <a:gd name="T9" fmla="*/ 0 h 56"/>
                <a:gd name="T10" fmla="*/ 17 w 40"/>
                <a:gd name="T11" fmla="*/ 10 h 56"/>
                <a:gd name="T12" fmla="*/ 30 w 40"/>
                <a:gd name="T13" fmla="*/ 15 h 56"/>
              </a:gdLst>
              <a:ahLst/>
              <a:cxnLst>
                <a:cxn ang="0">
                  <a:pos x="T0" y="T1"/>
                </a:cxn>
                <a:cxn ang="0">
                  <a:pos x="T2" y="T3"/>
                </a:cxn>
                <a:cxn ang="0">
                  <a:pos x="T4" y="T5"/>
                </a:cxn>
                <a:cxn ang="0">
                  <a:pos x="T6" y="T7"/>
                </a:cxn>
                <a:cxn ang="0">
                  <a:pos x="T8" y="T9"/>
                </a:cxn>
                <a:cxn ang="0">
                  <a:pos x="T10" y="T11"/>
                </a:cxn>
                <a:cxn ang="0">
                  <a:pos x="T12" y="T13"/>
                </a:cxn>
              </a:cxnLst>
              <a:rect l="0" t="0" r="r" b="b"/>
              <a:pathLst>
                <a:path w="40" h="56">
                  <a:moveTo>
                    <a:pt x="30" y="15"/>
                  </a:moveTo>
                  <a:cubicBezTo>
                    <a:pt x="30" y="15"/>
                    <a:pt x="40" y="38"/>
                    <a:pt x="26" y="56"/>
                  </a:cubicBezTo>
                  <a:cubicBezTo>
                    <a:pt x="15" y="39"/>
                    <a:pt x="8" y="31"/>
                    <a:pt x="1" y="16"/>
                  </a:cubicBezTo>
                  <a:cubicBezTo>
                    <a:pt x="0" y="14"/>
                    <a:pt x="0" y="12"/>
                    <a:pt x="2" y="11"/>
                  </a:cubicBezTo>
                  <a:cubicBezTo>
                    <a:pt x="6" y="7"/>
                    <a:pt x="14" y="0"/>
                    <a:pt x="14" y="0"/>
                  </a:cubicBezTo>
                  <a:cubicBezTo>
                    <a:pt x="14" y="0"/>
                    <a:pt x="13" y="5"/>
                    <a:pt x="17" y="10"/>
                  </a:cubicBezTo>
                  <a:cubicBezTo>
                    <a:pt x="22" y="17"/>
                    <a:pt x="30" y="15"/>
                    <a:pt x="30" y="15"/>
                  </a:cubicBez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78" name="ïṩḻiďe"/>
            <p:cNvSpPr/>
            <p:nvPr/>
          </p:nvSpPr>
          <p:spPr bwMode="auto">
            <a:xfrm>
              <a:off x="1014898" y="5451534"/>
              <a:ext cx="96704" cy="133384"/>
            </a:xfrm>
            <a:custGeom>
              <a:avLst/>
              <a:gdLst>
                <a:gd name="T0" fmla="*/ 30 w 40"/>
                <a:gd name="T1" fmla="*/ 15 h 55"/>
                <a:gd name="T2" fmla="*/ 26 w 40"/>
                <a:gd name="T3" fmla="*/ 55 h 55"/>
                <a:gd name="T4" fmla="*/ 1 w 40"/>
                <a:gd name="T5" fmla="*/ 16 h 55"/>
                <a:gd name="T6" fmla="*/ 2 w 40"/>
                <a:gd name="T7" fmla="*/ 11 h 55"/>
                <a:gd name="T8" fmla="*/ 14 w 40"/>
                <a:gd name="T9" fmla="*/ 0 h 55"/>
                <a:gd name="T10" fmla="*/ 17 w 40"/>
                <a:gd name="T11" fmla="*/ 10 h 55"/>
                <a:gd name="T12" fmla="*/ 30 w 40"/>
                <a:gd name="T13" fmla="*/ 15 h 55"/>
              </a:gdLst>
              <a:ahLst/>
              <a:cxnLst>
                <a:cxn ang="0">
                  <a:pos x="T0" y="T1"/>
                </a:cxn>
                <a:cxn ang="0">
                  <a:pos x="T2" y="T3"/>
                </a:cxn>
                <a:cxn ang="0">
                  <a:pos x="T4" y="T5"/>
                </a:cxn>
                <a:cxn ang="0">
                  <a:pos x="T6" y="T7"/>
                </a:cxn>
                <a:cxn ang="0">
                  <a:pos x="T8" y="T9"/>
                </a:cxn>
                <a:cxn ang="0">
                  <a:pos x="T10" y="T11"/>
                </a:cxn>
                <a:cxn ang="0">
                  <a:pos x="T12" y="T13"/>
                </a:cxn>
              </a:cxnLst>
              <a:rect l="0" t="0" r="r" b="b"/>
              <a:pathLst>
                <a:path w="40" h="55">
                  <a:moveTo>
                    <a:pt x="30" y="15"/>
                  </a:moveTo>
                  <a:cubicBezTo>
                    <a:pt x="30" y="15"/>
                    <a:pt x="40" y="38"/>
                    <a:pt x="26" y="55"/>
                  </a:cubicBezTo>
                  <a:cubicBezTo>
                    <a:pt x="15" y="39"/>
                    <a:pt x="8" y="31"/>
                    <a:pt x="1" y="16"/>
                  </a:cubicBezTo>
                  <a:cubicBezTo>
                    <a:pt x="0" y="14"/>
                    <a:pt x="0" y="12"/>
                    <a:pt x="2" y="11"/>
                  </a:cubicBezTo>
                  <a:cubicBezTo>
                    <a:pt x="6" y="7"/>
                    <a:pt x="14" y="0"/>
                    <a:pt x="14" y="0"/>
                  </a:cubicBezTo>
                  <a:cubicBezTo>
                    <a:pt x="14" y="0"/>
                    <a:pt x="13" y="5"/>
                    <a:pt x="17" y="10"/>
                  </a:cubicBezTo>
                  <a:cubicBezTo>
                    <a:pt x="22" y="16"/>
                    <a:pt x="30" y="15"/>
                    <a:pt x="30" y="15"/>
                  </a:cubicBez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79" name="i$lïdè"/>
            <p:cNvSpPr/>
            <p:nvPr/>
          </p:nvSpPr>
          <p:spPr bwMode="auto">
            <a:xfrm>
              <a:off x="3687585" y="3245691"/>
              <a:ext cx="98371" cy="123380"/>
            </a:xfrm>
            <a:custGeom>
              <a:avLst/>
              <a:gdLst>
                <a:gd name="T0" fmla="*/ 0 w 40"/>
                <a:gd name="T1" fmla="*/ 30 h 51"/>
                <a:gd name="T2" fmla="*/ 3 w 40"/>
                <a:gd name="T3" fmla="*/ 42 h 51"/>
                <a:gd name="T4" fmla="*/ 14 w 40"/>
                <a:gd name="T5" fmla="*/ 49 h 51"/>
                <a:gd name="T6" fmla="*/ 25 w 40"/>
                <a:gd name="T7" fmla="*/ 50 h 51"/>
                <a:gd name="T8" fmla="*/ 35 w 40"/>
                <a:gd name="T9" fmla="*/ 42 h 51"/>
                <a:gd name="T10" fmla="*/ 34 w 40"/>
                <a:gd name="T11" fmla="*/ 15 h 51"/>
                <a:gd name="T12" fmla="*/ 10 w 40"/>
                <a:gd name="T13" fmla="*/ 4 h 51"/>
                <a:gd name="T14" fmla="*/ 4 w 40"/>
                <a:gd name="T15" fmla="*/ 14 h 51"/>
                <a:gd name="T16" fmla="*/ 0 w 40"/>
                <a:gd name="T17"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1">
                  <a:moveTo>
                    <a:pt x="0" y="30"/>
                  </a:moveTo>
                  <a:cubicBezTo>
                    <a:pt x="0" y="34"/>
                    <a:pt x="0" y="39"/>
                    <a:pt x="3" y="42"/>
                  </a:cubicBezTo>
                  <a:cubicBezTo>
                    <a:pt x="5" y="46"/>
                    <a:pt x="10" y="47"/>
                    <a:pt x="14" y="49"/>
                  </a:cubicBezTo>
                  <a:cubicBezTo>
                    <a:pt x="18" y="50"/>
                    <a:pt x="22" y="51"/>
                    <a:pt x="25" y="50"/>
                  </a:cubicBezTo>
                  <a:cubicBezTo>
                    <a:pt x="30" y="50"/>
                    <a:pt x="33" y="46"/>
                    <a:pt x="35" y="42"/>
                  </a:cubicBezTo>
                  <a:cubicBezTo>
                    <a:pt x="40" y="34"/>
                    <a:pt x="39" y="23"/>
                    <a:pt x="34" y="15"/>
                  </a:cubicBezTo>
                  <a:cubicBezTo>
                    <a:pt x="30" y="9"/>
                    <a:pt x="18" y="0"/>
                    <a:pt x="10" y="4"/>
                  </a:cubicBezTo>
                  <a:cubicBezTo>
                    <a:pt x="7" y="5"/>
                    <a:pt x="5" y="11"/>
                    <a:pt x="4" y="14"/>
                  </a:cubicBezTo>
                  <a:cubicBezTo>
                    <a:pt x="2" y="19"/>
                    <a:pt x="1" y="24"/>
                    <a:pt x="0" y="30"/>
                  </a:cubicBezTo>
                  <a:close/>
                </a:path>
              </a:pathLst>
            </a:custGeom>
            <a:solidFill>
              <a:srgbClr val="FFABA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80" name="îṩlïḓê"/>
            <p:cNvSpPr/>
            <p:nvPr/>
          </p:nvSpPr>
          <p:spPr bwMode="auto">
            <a:xfrm>
              <a:off x="2523807" y="4002647"/>
              <a:ext cx="98371" cy="123380"/>
            </a:xfrm>
            <a:custGeom>
              <a:avLst/>
              <a:gdLst>
                <a:gd name="T0" fmla="*/ 0 w 40"/>
                <a:gd name="T1" fmla="*/ 30 h 51"/>
                <a:gd name="T2" fmla="*/ 3 w 40"/>
                <a:gd name="T3" fmla="*/ 42 h 51"/>
                <a:gd name="T4" fmla="*/ 14 w 40"/>
                <a:gd name="T5" fmla="*/ 49 h 51"/>
                <a:gd name="T6" fmla="*/ 25 w 40"/>
                <a:gd name="T7" fmla="*/ 50 h 51"/>
                <a:gd name="T8" fmla="*/ 35 w 40"/>
                <a:gd name="T9" fmla="*/ 42 h 51"/>
                <a:gd name="T10" fmla="*/ 34 w 40"/>
                <a:gd name="T11" fmla="*/ 14 h 51"/>
                <a:gd name="T12" fmla="*/ 10 w 40"/>
                <a:gd name="T13" fmla="*/ 4 h 51"/>
                <a:gd name="T14" fmla="*/ 4 w 40"/>
                <a:gd name="T15" fmla="*/ 14 h 51"/>
                <a:gd name="T16" fmla="*/ 0 w 40"/>
                <a:gd name="T17"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1">
                  <a:moveTo>
                    <a:pt x="0" y="30"/>
                  </a:moveTo>
                  <a:cubicBezTo>
                    <a:pt x="0" y="34"/>
                    <a:pt x="0" y="38"/>
                    <a:pt x="3" y="42"/>
                  </a:cubicBezTo>
                  <a:cubicBezTo>
                    <a:pt x="5" y="45"/>
                    <a:pt x="10" y="47"/>
                    <a:pt x="14" y="49"/>
                  </a:cubicBezTo>
                  <a:cubicBezTo>
                    <a:pt x="18" y="50"/>
                    <a:pt x="22" y="51"/>
                    <a:pt x="25" y="50"/>
                  </a:cubicBezTo>
                  <a:cubicBezTo>
                    <a:pt x="30" y="50"/>
                    <a:pt x="33" y="46"/>
                    <a:pt x="35" y="42"/>
                  </a:cubicBezTo>
                  <a:cubicBezTo>
                    <a:pt x="40" y="34"/>
                    <a:pt x="39" y="22"/>
                    <a:pt x="34" y="14"/>
                  </a:cubicBezTo>
                  <a:cubicBezTo>
                    <a:pt x="30" y="9"/>
                    <a:pt x="18" y="0"/>
                    <a:pt x="10" y="4"/>
                  </a:cubicBezTo>
                  <a:cubicBezTo>
                    <a:pt x="7" y="5"/>
                    <a:pt x="5" y="11"/>
                    <a:pt x="4" y="14"/>
                  </a:cubicBezTo>
                  <a:cubicBezTo>
                    <a:pt x="2" y="19"/>
                    <a:pt x="1" y="24"/>
                    <a:pt x="0" y="30"/>
                  </a:cubicBezTo>
                  <a:close/>
                </a:path>
              </a:pathLst>
            </a:custGeom>
            <a:solidFill>
              <a:srgbClr val="FFABA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81" name="îsľîdê"/>
            <p:cNvSpPr/>
            <p:nvPr/>
          </p:nvSpPr>
          <p:spPr bwMode="auto">
            <a:xfrm>
              <a:off x="3207402" y="3470777"/>
              <a:ext cx="20008" cy="93369"/>
            </a:xfrm>
            <a:custGeom>
              <a:avLst/>
              <a:gdLst>
                <a:gd name="T0" fmla="*/ 0 w 8"/>
                <a:gd name="T1" fmla="*/ 1 h 38"/>
                <a:gd name="T2" fmla="*/ 1 w 8"/>
                <a:gd name="T3" fmla="*/ 38 h 38"/>
                <a:gd name="T4" fmla="*/ 5 w 8"/>
                <a:gd name="T5" fmla="*/ 0 h 38"/>
                <a:gd name="T6" fmla="*/ 0 w 8"/>
                <a:gd name="T7" fmla="*/ 1 h 38"/>
              </a:gdLst>
              <a:ahLst/>
              <a:cxnLst>
                <a:cxn ang="0">
                  <a:pos x="T0" y="T1"/>
                </a:cxn>
                <a:cxn ang="0">
                  <a:pos x="T2" y="T3"/>
                </a:cxn>
                <a:cxn ang="0">
                  <a:pos x="T4" y="T5"/>
                </a:cxn>
                <a:cxn ang="0">
                  <a:pos x="T6" y="T7"/>
                </a:cxn>
              </a:cxnLst>
              <a:rect l="0" t="0" r="r" b="b"/>
              <a:pathLst>
                <a:path w="8" h="38">
                  <a:moveTo>
                    <a:pt x="0" y="1"/>
                  </a:moveTo>
                  <a:cubicBezTo>
                    <a:pt x="0" y="1"/>
                    <a:pt x="5" y="15"/>
                    <a:pt x="1" y="38"/>
                  </a:cubicBezTo>
                  <a:cubicBezTo>
                    <a:pt x="1" y="38"/>
                    <a:pt x="8" y="16"/>
                    <a:pt x="5" y="0"/>
                  </a:cubicBezTo>
                  <a:lnTo>
                    <a:pt x="0" y="1"/>
                  </a:ln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82" name="íṧlíde"/>
            <p:cNvSpPr/>
            <p:nvPr/>
          </p:nvSpPr>
          <p:spPr bwMode="auto">
            <a:xfrm>
              <a:off x="983218" y="4484497"/>
              <a:ext cx="468513" cy="321790"/>
            </a:xfrm>
            <a:custGeom>
              <a:avLst/>
              <a:gdLst>
                <a:gd name="T0" fmla="*/ 31 w 192"/>
                <a:gd name="T1" fmla="*/ 0 h 132"/>
                <a:gd name="T2" fmla="*/ 0 w 192"/>
                <a:gd name="T3" fmla="*/ 96 h 132"/>
                <a:gd name="T4" fmla="*/ 161 w 192"/>
                <a:gd name="T5" fmla="*/ 132 h 132"/>
                <a:gd name="T6" fmla="*/ 192 w 192"/>
                <a:gd name="T7" fmla="*/ 35 h 132"/>
                <a:gd name="T8" fmla="*/ 31 w 192"/>
                <a:gd name="T9" fmla="*/ 0 h 132"/>
              </a:gdLst>
              <a:ahLst/>
              <a:cxnLst>
                <a:cxn ang="0">
                  <a:pos x="T0" y="T1"/>
                </a:cxn>
                <a:cxn ang="0">
                  <a:pos x="T2" y="T3"/>
                </a:cxn>
                <a:cxn ang="0">
                  <a:pos x="T4" y="T5"/>
                </a:cxn>
                <a:cxn ang="0">
                  <a:pos x="T6" y="T7"/>
                </a:cxn>
                <a:cxn ang="0">
                  <a:pos x="T8" y="T9"/>
                </a:cxn>
              </a:cxnLst>
              <a:rect l="0" t="0" r="r" b="b"/>
              <a:pathLst>
                <a:path w="192" h="132">
                  <a:moveTo>
                    <a:pt x="31" y="0"/>
                  </a:moveTo>
                  <a:cubicBezTo>
                    <a:pt x="22" y="30"/>
                    <a:pt x="9" y="66"/>
                    <a:pt x="0" y="96"/>
                  </a:cubicBezTo>
                  <a:cubicBezTo>
                    <a:pt x="53" y="108"/>
                    <a:pt x="107" y="120"/>
                    <a:pt x="161" y="132"/>
                  </a:cubicBezTo>
                  <a:cubicBezTo>
                    <a:pt x="175" y="89"/>
                    <a:pt x="182" y="69"/>
                    <a:pt x="192" y="35"/>
                  </a:cubicBezTo>
                  <a:cubicBezTo>
                    <a:pt x="133" y="25"/>
                    <a:pt x="90" y="10"/>
                    <a:pt x="31" y="0"/>
                  </a:cubicBezTo>
                  <a:close/>
                </a:path>
              </a:pathLst>
            </a:custGeom>
            <a:solidFill>
              <a:srgbClr val="C2326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2500" lnSpcReduction="20000"/>
            </a:bodyPr>
            <a:lstStyle/>
            <a:p>
              <a:pPr algn="ctr"/>
            </a:p>
          </p:txBody>
        </p:sp>
        <p:sp>
          <p:nvSpPr>
            <p:cNvPr id="83" name="ïşlíďé"/>
            <p:cNvSpPr/>
            <p:nvPr/>
          </p:nvSpPr>
          <p:spPr bwMode="auto">
            <a:xfrm>
              <a:off x="3164052" y="3529133"/>
              <a:ext cx="36681" cy="60023"/>
            </a:xfrm>
            <a:custGeom>
              <a:avLst/>
              <a:gdLst>
                <a:gd name="T0" fmla="*/ 4 w 15"/>
                <a:gd name="T1" fmla="*/ 1 h 24"/>
                <a:gd name="T2" fmla="*/ 2 w 15"/>
                <a:gd name="T3" fmla="*/ 1 h 24"/>
                <a:gd name="T4" fmla="*/ 0 w 15"/>
                <a:gd name="T5" fmla="*/ 2 h 24"/>
                <a:gd name="T6" fmla="*/ 0 w 15"/>
                <a:gd name="T7" fmla="*/ 9 h 24"/>
                <a:gd name="T8" fmla="*/ 6 w 15"/>
                <a:gd name="T9" fmla="*/ 24 h 24"/>
                <a:gd name="T10" fmla="*/ 14 w 15"/>
                <a:gd name="T11" fmla="*/ 11 h 24"/>
                <a:gd name="T12" fmla="*/ 15 w 15"/>
                <a:gd name="T13" fmla="*/ 6 h 24"/>
                <a:gd name="T14" fmla="*/ 4 w 15"/>
                <a:gd name="T15" fmla="*/ 1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4">
                  <a:moveTo>
                    <a:pt x="4" y="1"/>
                  </a:moveTo>
                  <a:cubicBezTo>
                    <a:pt x="3" y="1"/>
                    <a:pt x="2" y="1"/>
                    <a:pt x="2" y="1"/>
                  </a:cubicBezTo>
                  <a:cubicBezTo>
                    <a:pt x="1" y="1"/>
                    <a:pt x="1" y="2"/>
                    <a:pt x="0" y="2"/>
                  </a:cubicBezTo>
                  <a:cubicBezTo>
                    <a:pt x="0" y="4"/>
                    <a:pt x="0" y="7"/>
                    <a:pt x="0" y="9"/>
                  </a:cubicBezTo>
                  <a:cubicBezTo>
                    <a:pt x="0" y="14"/>
                    <a:pt x="2" y="19"/>
                    <a:pt x="6" y="24"/>
                  </a:cubicBezTo>
                  <a:cubicBezTo>
                    <a:pt x="10" y="21"/>
                    <a:pt x="12" y="16"/>
                    <a:pt x="14" y="11"/>
                  </a:cubicBezTo>
                  <a:cubicBezTo>
                    <a:pt x="15" y="9"/>
                    <a:pt x="15" y="8"/>
                    <a:pt x="15" y="6"/>
                  </a:cubicBezTo>
                  <a:cubicBezTo>
                    <a:pt x="15" y="0"/>
                    <a:pt x="7" y="1"/>
                    <a:pt x="4" y="1"/>
                  </a:cubicBezTo>
                  <a:close/>
                </a:path>
              </a:pathLst>
            </a:custGeom>
            <a:solidFill>
              <a:srgbClr val="709BC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84" name="iṩļiḋè"/>
            <p:cNvSpPr/>
            <p:nvPr/>
          </p:nvSpPr>
          <p:spPr bwMode="auto">
            <a:xfrm>
              <a:off x="2997321" y="3552475"/>
              <a:ext cx="203411" cy="465178"/>
            </a:xfrm>
            <a:custGeom>
              <a:avLst/>
              <a:gdLst>
                <a:gd name="T0" fmla="*/ 42 w 83"/>
                <a:gd name="T1" fmla="*/ 149 h 191"/>
                <a:gd name="T2" fmla="*/ 23 w 83"/>
                <a:gd name="T3" fmla="*/ 157 h 191"/>
                <a:gd name="T4" fmla="*/ 12 w 83"/>
                <a:gd name="T5" fmla="*/ 159 h 191"/>
                <a:gd name="T6" fmla="*/ 10 w 83"/>
                <a:gd name="T7" fmla="*/ 163 h 191"/>
                <a:gd name="T8" fmla="*/ 2 w 83"/>
                <a:gd name="T9" fmla="*/ 183 h 191"/>
                <a:gd name="T10" fmla="*/ 1 w 83"/>
                <a:gd name="T11" fmla="*/ 186 h 191"/>
                <a:gd name="T12" fmla="*/ 7 w 83"/>
                <a:gd name="T13" fmla="*/ 188 h 191"/>
                <a:gd name="T14" fmla="*/ 18 w 83"/>
                <a:gd name="T15" fmla="*/ 189 h 191"/>
                <a:gd name="T16" fmla="*/ 31 w 83"/>
                <a:gd name="T17" fmla="*/ 189 h 191"/>
                <a:gd name="T18" fmla="*/ 47 w 83"/>
                <a:gd name="T19" fmla="*/ 176 h 191"/>
                <a:gd name="T20" fmla="*/ 73 w 83"/>
                <a:gd name="T21" fmla="*/ 146 h 191"/>
                <a:gd name="T22" fmla="*/ 82 w 83"/>
                <a:gd name="T23" fmla="*/ 92 h 191"/>
                <a:gd name="T24" fmla="*/ 81 w 83"/>
                <a:gd name="T25" fmla="*/ 42 h 191"/>
                <a:gd name="T26" fmla="*/ 73 w 83"/>
                <a:gd name="T27" fmla="*/ 4 h 191"/>
                <a:gd name="T28" fmla="*/ 67 w 83"/>
                <a:gd name="T29" fmla="*/ 95 h 191"/>
                <a:gd name="T30" fmla="*/ 42 w 83"/>
                <a:gd name="T31" fmla="*/ 14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191">
                  <a:moveTo>
                    <a:pt x="42" y="149"/>
                  </a:moveTo>
                  <a:cubicBezTo>
                    <a:pt x="37" y="154"/>
                    <a:pt x="30" y="156"/>
                    <a:pt x="23" y="157"/>
                  </a:cubicBezTo>
                  <a:cubicBezTo>
                    <a:pt x="20" y="158"/>
                    <a:pt x="15" y="157"/>
                    <a:pt x="12" y="159"/>
                  </a:cubicBezTo>
                  <a:cubicBezTo>
                    <a:pt x="11" y="160"/>
                    <a:pt x="11" y="162"/>
                    <a:pt x="10" y="163"/>
                  </a:cubicBezTo>
                  <a:cubicBezTo>
                    <a:pt x="7" y="169"/>
                    <a:pt x="5" y="176"/>
                    <a:pt x="2" y="183"/>
                  </a:cubicBezTo>
                  <a:cubicBezTo>
                    <a:pt x="1" y="184"/>
                    <a:pt x="1" y="185"/>
                    <a:pt x="1" y="186"/>
                  </a:cubicBezTo>
                  <a:cubicBezTo>
                    <a:pt x="0" y="189"/>
                    <a:pt x="5" y="188"/>
                    <a:pt x="7" y="188"/>
                  </a:cubicBezTo>
                  <a:cubicBezTo>
                    <a:pt x="11" y="188"/>
                    <a:pt x="14" y="189"/>
                    <a:pt x="18" y="189"/>
                  </a:cubicBezTo>
                  <a:cubicBezTo>
                    <a:pt x="22" y="189"/>
                    <a:pt x="27" y="191"/>
                    <a:pt x="31" y="189"/>
                  </a:cubicBezTo>
                  <a:cubicBezTo>
                    <a:pt x="37" y="186"/>
                    <a:pt x="42" y="180"/>
                    <a:pt x="47" y="176"/>
                  </a:cubicBezTo>
                  <a:cubicBezTo>
                    <a:pt x="56" y="168"/>
                    <a:pt x="68" y="158"/>
                    <a:pt x="73" y="146"/>
                  </a:cubicBezTo>
                  <a:cubicBezTo>
                    <a:pt x="79" y="129"/>
                    <a:pt x="81" y="111"/>
                    <a:pt x="82" y="92"/>
                  </a:cubicBezTo>
                  <a:cubicBezTo>
                    <a:pt x="83" y="76"/>
                    <a:pt x="82" y="59"/>
                    <a:pt x="81" y="42"/>
                  </a:cubicBezTo>
                  <a:cubicBezTo>
                    <a:pt x="81" y="37"/>
                    <a:pt x="79" y="0"/>
                    <a:pt x="73" y="4"/>
                  </a:cubicBezTo>
                  <a:cubicBezTo>
                    <a:pt x="69" y="6"/>
                    <a:pt x="70" y="72"/>
                    <a:pt x="67" y="95"/>
                  </a:cubicBezTo>
                  <a:cubicBezTo>
                    <a:pt x="67" y="97"/>
                    <a:pt x="56" y="137"/>
                    <a:pt x="42" y="149"/>
                  </a:cubicBezTo>
                  <a:close/>
                </a:path>
              </a:pathLst>
            </a:custGeom>
            <a:solidFill>
              <a:srgbClr val="709BC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85" name="íSḷïde"/>
            <p:cNvSpPr/>
            <p:nvPr/>
          </p:nvSpPr>
          <p:spPr bwMode="auto">
            <a:xfrm>
              <a:off x="2437107" y="4044329"/>
              <a:ext cx="131718" cy="101706"/>
            </a:xfrm>
            <a:custGeom>
              <a:avLst/>
              <a:gdLst>
                <a:gd name="T0" fmla="*/ 22 w 54"/>
                <a:gd name="T1" fmla="*/ 2 h 42"/>
                <a:gd name="T2" fmla="*/ 45 w 54"/>
                <a:gd name="T3" fmla="*/ 6 h 42"/>
                <a:gd name="T4" fmla="*/ 50 w 54"/>
                <a:gd name="T5" fmla="*/ 28 h 42"/>
                <a:gd name="T6" fmla="*/ 40 w 54"/>
                <a:gd name="T7" fmla="*/ 38 h 42"/>
                <a:gd name="T8" fmla="*/ 27 w 54"/>
                <a:gd name="T9" fmla="*/ 41 h 42"/>
                <a:gd name="T10" fmla="*/ 13 w 54"/>
                <a:gd name="T11" fmla="*/ 42 h 42"/>
                <a:gd name="T12" fmla="*/ 6 w 54"/>
                <a:gd name="T13" fmla="*/ 41 h 42"/>
                <a:gd name="T14" fmla="*/ 1 w 54"/>
                <a:gd name="T15" fmla="*/ 30 h 42"/>
                <a:gd name="T16" fmla="*/ 22 w 54"/>
                <a:gd name="T1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2">
                  <a:moveTo>
                    <a:pt x="22" y="2"/>
                  </a:moveTo>
                  <a:cubicBezTo>
                    <a:pt x="30" y="0"/>
                    <a:pt x="39" y="1"/>
                    <a:pt x="45" y="6"/>
                  </a:cubicBezTo>
                  <a:cubicBezTo>
                    <a:pt x="51" y="12"/>
                    <a:pt x="54" y="21"/>
                    <a:pt x="50" y="28"/>
                  </a:cubicBezTo>
                  <a:cubicBezTo>
                    <a:pt x="48" y="33"/>
                    <a:pt x="44" y="36"/>
                    <a:pt x="40" y="38"/>
                  </a:cubicBezTo>
                  <a:cubicBezTo>
                    <a:pt x="36" y="40"/>
                    <a:pt x="31" y="41"/>
                    <a:pt x="27" y="41"/>
                  </a:cubicBezTo>
                  <a:cubicBezTo>
                    <a:pt x="22" y="42"/>
                    <a:pt x="18" y="42"/>
                    <a:pt x="13" y="42"/>
                  </a:cubicBezTo>
                  <a:cubicBezTo>
                    <a:pt x="11" y="42"/>
                    <a:pt x="8" y="42"/>
                    <a:pt x="6" y="41"/>
                  </a:cubicBezTo>
                  <a:cubicBezTo>
                    <a:pt x="2" y="39"/>
                    <a:pt x="0" y="34"/>
                    <a:pt x="1" y="30"/>
                  </a:cubicBezTo>
                  <a:cubicBezTo>
                    <a:pt x="1" y="17"/>
                    <a:pt x="10" y="6"/>
                    <a:pt x="22" y="2"/>
                  </a:cubicBezTo>
                  <a:close/>
                </a:path>
              </a:pathLst>
            </a:custGeom>
            <a:solidFill>
              <a:srgbClr val="FFABA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86" name="ïSḷîdê"/>
            <p:cNvSpPr/>
            <p:nvPr/>
          </p:nvSpPr>
          <p:spPr bwMode="auto">
            <a:xfrm>
              <a:off x="1188297" y="4469492"/>
              <a:ext cx="105041" cy="135052"/>
            </a:xfrm>
            <a:custGeom>
              <a:avLst/>
              <a:gdLst>
                <a:gd name="T0" fmla="*/ 41 w 43"/>
                <a:gd name="T1" fmla="*/ 35 h 55"/>
                <a:gd name="T2" fmla="*/ 26 w 43"/>
                <a:gd name="T3" fmla="*/ 53 h 55"/>
                <a:gd name="T4" fmla="*/ 4 w 43"/>
                <a:gd name="T5" fmla="*/ 46 h 55"/>
                <a:gd name="T6" fmla="*/ 1 w 43"/>
                <a:gd name="T7" fmla="*/ 33 h 55"/>
                <a:gd name="T8" fmla="*/ 4 w 43"/>
                <a:gd name="T9" fmla="*/ 19 h 55"/>
                <a:gd name="T10" fmla="*/ 11 w 43"/>
                <a:gd name="T11" fmla="*/ 7 h 55"/>
                <a:gd name="T12" fmla="*/ 15 w 43"/>
                <a:gd name="T13" fmla="*/ 2 h 55"/>
                <a:gd name="T14" fmla="*/ 28 w 43"/>
                <a:gd name="T15" fmla="*/ 2 h 55"/>
                <a:gd name="T16" fmla="*/ 41 w 43"/>
                <a:gd name="T1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5">
                  <a:moveTo>
                    <a:pt x="41" y="35"/>
                  </a:moveTo>
                  <a:cubicBezTo>
                    <a:pt x="39" y="42"/>
                    <a:pt x="33" y="50"/>
                    <a:pt x="26" y="53"/>
                  </a:cubicBezTo>
                  <a:cubicBezTo>
                    <a:pt x="18" y="55"/>
                    <a:pt x="9" y="53"/>
                    <a:pt x="4" y="46"/>
                  </a:cubicBezTo>
                  <a:cubicBezTo>
                    <a:pt x="1" y="42"/>
                    <a:pt x="0" y="38"/>
                    <a:pt x="1" y="33"/>
                  </a:cubicBezTo>
                  <a:cubicBezTo>
                    <a:pt x="1" y="28"/>
                    <a:pt x="3" y="24"/>
                    <a:pt x="4" y="19"/>
                  </a:cubicBezTo>
                  <a:cubicBezTo>
                    <a:pt x="6" y="15"/>
                    <a:pt x="8" y="11"/>
                    <a:pt x="11" y="7"/>
                  </a:cubicBezTo>
                  <a:cubicBezTo>
                    <a:pt x="12" y="5"/>
                    <a:pt x="13" y="3"/>
                    <a:pt x="15" y="2"/>
                  </a:cubicBezTo>
                  <a:cubicBezTo>
                    <a:pt x="19" y="0"/>
                    <a:pt x="24" y="0"/>
                    <a:pt x="28" y="2"/>
                  </a:cubicBezTo>
                  <a:cubicBezTo>
                    <a:pt x="38" y="9"/>
                    <a:pt x="43" y="23"/>
                    <a:pt x="41" y="35"/>
                  </a:cubicBezTo>
                  <a:close/>
                </a:path>
              </a:pathLst>
            </a:custGeom>
            <a:solidFill>
              <a:srgbClr val="FFABA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87" name="ïS1iďé"/>
            <p:cNvSpPr/>
            <p:nvPr/>
          </p:nvSpPr>
          <p:spPr bwMode="auto">
            <a:xfrm>
              <a:off x="3729268" y="3235687"/>
              <a:ext cx="63358" cy="95037"/>
            </a:xfrm>
            <a:custGeom>
              <a:avLst/>
              <a:gdLst>
                <a:gd name="T0" fmla="*/ 13 w 26"/>
                <a:gd name="T1" fmla="*/ 1 h 39"/>
                <a:gd name="T2" fmla="*/ 23 w 26"/>
                <a:gd name="T3" fmla="*/ 9 h 39"/>
                <a:gd name="T4" fmla="*/ 25 w 26"/>
                <a:gd name="T5" fmla="*/ 22 h 39"/>
                <a:gd name="T6" fmla="*/ 25 w 26"/>
                <a:gd name="T7" fmla="*/ 32 h 39"/>
                <a:gd name="T8" fmla="*/ 17 w 26"/>
                <a:gd name="T9" fmla="*/ 39 h 39"/>
                <a:gd name="T10" fmla="*/ 8 w 26"/>
                <a:gd name="T11" fmla="*/ 31 h 39"/>
                <a:gd name="T12" fmla="*/ 1 w 26"/>
                <a:gd name="T13" fmla="*/ 10 h 39"/>
                <a:gd name="T14" fmla="*/ 13 w 26"/>
                <a:gd name="T15" fmla="*/ 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9">
                  <a:moveTo>
                    <a:pt x="13" y="1"/>
                  </a:moveTo>
                  <a:cubicBezTo>
                    <a:pt x="18" y="1"/>
                    <a:pt x="21" y="5"/>
                    <a:pt x="23" y="9"/>
                  </a:cubicBezTo>
                  <a:cubicBezTo>
                    <a:pt x="24" y="13"/>
                    <a:pt x="25" y="18"/>
                    <a:pt x="25" y="22"/>
                  </a:cubicBezTo>
                  <a:cubicBezTo>
                    <a:pt x="25" y="26"/>
                    <a:pt x="26" y="29"/>
                    <a:pt x="25" y="32"/>
                  </a:cubicBezTo>
                  <a:cubicBezTo>
                    <a:pt x="24" y="36"/>
                    <a:pt x="21" y="39"/>
                    <a:pt x="17" y="39"/>
                  </a:cubicBezTo>
                  <a:cubicBezTo>
                    <a:pt x="13" y="39"/>
                    <a:pt x="10" y="35"/>
                    <a:pt x="8" y="31"/>
                  </a:cubicBezTo>
                  <a:cubicBezTo>
                    <a:pt x="5" y="26"/>
                    <a:pt x="0" y="16"/>
                    <a:pt x="1" y="10"/>
                  </a:cubicBezTo>
                  <a:cubicBezTo>
                    <a:pt x="1" y="5"/>
                    <a:pt x="8" y="0"/>
                    <a:pt x="13" y="1"/>
                  </a:cubicBezTo>
                  <a:close/>
                </a:path>
              </a:pathLst>
            </a:custGeom>
            <a:solidFill>
              <a:srgbClr val="FFABA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88" name="iSlíḓê"/>
            <p:cNvSpPr/>
            <p:nvPr/>
          </p:nvSpPr>
          <p:spPr bwMode="auto">
            <a:xfrm>
              <a:off x="1810201" y="3985974"/>
              <a:ext cx="23342" cy="451840"/>
            </a:xfrm>
            <a:custGeom>
              <a:avLst/>
              <a:gdLst>
                <a:gd name="T0" fmla="*/ 10 w 10"/>
                <a:gd name="T1" fmla="*/ 0 h 186"/>
                <a:gd name="T2" fmla="*/ 9 w 10"/>
                <a:gd name="T3" fmla="*/ 23 h 186"/>
                <a:gd name="T4" fmla="*/ 7 w 10"/>
                <a:gd name="T5" fmla="*/ 47 h 186"/>
                <a:gd name="T6" fmla="*/ 5 w 10"/>
                <a:gd name="T7" fmla="*/ 93 h 186"/>
                <a:gd name="T8" fmla="*/ 5 w 10"/>
                <a:gd name="T9" fmla="*/ 140 h 186"/>
                <a:gd name="T10" fmla="*/ 6 w 10"/>
                <a:gd name="T11" fmla="*/ 152 h 186"/>
                <a:gd name="T12" fmla="*/ 7 w 10"/>
                <a:gd name="T13" fmla="*/ 163 h 186"/>
                <a:gd name="T14" fmla="*/ 8 w 10"/>
                <a:gd name="T15" fmla="*/ 175 h 186"/>
                <a:gd name="T16" fmla="*/ 10 w 10"/>
                <a:gd name="T17" fmla="*/ 186 h 186"/>
                <a:gd name="T18" fmla="*/ 2 w 10"/>
                <a:gd name="T19" fmla="*/ 140 h 186"/>
                <a:gd name="T20" fmla="*/ 1 w 10"/>
                <a:gd name="T21" fmla="*/ 93 h 186"/>
                <a:gd name="T22" fmla="*/ 4 w 10"/>
                <a:gd name="T23" fmla="*/ 46 h 186"/>
                <a:gd name="T24" fmla="*/ 10 w 10"/>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86">
                  <a:moveTo>
                    <a:pt x="10" y="0"/>
                  </a:moveTo>
                  <a:cubicBezTo>
                    <a:pt x="10" y="8"/>
                    <a:pt x="9" y="16"/>
                    <a:pt x="9" y="23"/>
                  </a:cubicBezTo>
                  <a:cubicBezTo>
                    <a:pt x="8" y="31"/>
                    <a:pt x="7" y="39"/>
                    <a:pt x="7" y="47"/>
                  </a:cubicBezTo>
                  <a:cubicBezTo>
                    <a:pt x="6" y="62"/>
                    <a:pt x="5" y="78"/>
                    <a:pt x="5" y="93"/>
                  </a:cubicBezTo>
                  <a:cubicBezTo>
                    <a:pt x="4" y="109"/>
                    <a:pt x="4" y="124"/>
                    <a:pt x="5" y="140"/>
                  </a:cubicBezTo>
                  <a:cubicBezTo>
                    <a:pt x="5" y="144"/>
                    <a:pt x="5" y="148"/>
                    <a:pt x="6" y="152"/>
                  </a:cubicBezTo>
                  <a:cubicBezTo>
                    <a:pt x="6" y="156"/>
                    <a:pt x="6" y="159"/>
                    <a:pt x="7" y="163"/>
                  </a:cubicBezTo>
                  <a:cubicBezTo>
                    <a:pt x="7" y="167"/>
                    <a:pt x="8" y="171"/>
                    <a:pt x="8" y="175"/>
                  </a:cubicBezTo>
                  <a:cubicBezTo>
                    <a:pt x="9" y="179"/>
                    <a:pt x="10" y="182"/>
                    <a:pt x="10" y="186"/>
                  </a:cubicBezTo>
                  <a:cubicBezTo>
                    <a:pt x="5" y="171"/>
                    <a:pt x="3" y="156"/>
                    <a:pt x="2" y="140"/>
                  </a:cubicBezTo>
                  <a:cubicBezTo>
                    <a:pt x="0" y="125"/>
                    <a:pt x="0" y="109"/>
                    <a:pt x="1" y="93"/>
                  </a:cubicBezTo>
                  <a:cubicBezTo>
                    <a:pt x="1" y="78"/>
                    <a:pt x="2" y="62"/>
                    <a:pt x="4" y="46"/>
                  </a:cubicBezTo>
                  <a:cubicBezTo>
                    <a:pt x="5" y="31"/>
                    <a:pt x="7" y="15"/>
                    <a:pt x="10"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89" name="íslïḍé"/>
            <p:cNvSpPr/>
            <p:nvPr/>
          </p:nvSpPr>
          <p:spPr bwMode="auto">
            <a:xfrm>
              <a:off x="1615127" y="4087679"/>
              <a:ext cx="128383" cy="58356"/>
            </a:xfrm>
            <a:custGeom>
              <a:avLst/>
              <a:gdLst>
                <a:gd name="T0" fmla="*/ 0 w 77"/>
                <a:gd name="T1" fmla="*/ 18 h 35"/>
                <a:gd name="T2" fmla="*/ 0 w 77"/>
                <a:gd name="T3" fmla="*/ 35 h 35"/>
                <a:gd name="T4" fmla="*/ 77 w 77"/>
                <a:gd name="T5" fmla="*/ 18 h 35"/>
                <a:gd name="T6" fmla="*/ 77 w 77"/>
                <a:gd name="T7" fmla="*/ 0 h 35"/>
                <a:gd name="T8" fmla="*/ 0 w 77"/>
                <a:gd name="T9" fmla="*/ 18 h 35"/>
              </a:gdLst>
              <a:ahLst/>
              <a:cxnLst>
                <a:cxn ang="0">
                  <a:pos x="T0" y="T1"/>
                </a:cxn>
                <a:cxn ang="0">
                  <a:pos x="T2" y="T3"/>
                </a:cxn>
                <a:cxn ang="0">
                  <a:pos x="T4" y="T5"/>
                </a:cxn>
                <a:cxn ang="0">
                  <a:pos x="T6" y="T7"/>
                </a:cxn>
                <a:cxn ang="0">
                  <a:pos x="T8" y="T9"/>
                </a:cxn>
              </a:cxnLst>
              <a:rect l="0" t="0" r="r" b="b"/>
              <a:pathLst>
                <a:path w="77" h="35">
                  <a:moveTo>
                    <a:pt x="0" y="18"/>
                  </a:moveTo>
                  <a:lnTo>
                    <a:pt x="0" y="35"/>
                  </a:lnTo>
                  <a:lnTo>
                    <a:pt x="77" y="18"/>
                  </a:lnTo>
                  <a:lnTo>
                    <a:pt x="77" y="0"/>
                  </a:lnTo>
                  <a:lnTo>
                    <a:pt x="0" y="18"/>
                  </a:ln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90" name="îsļíḓe"/>
            <p:cNvSpPr/>
            <p:nvPr/>
          </p:nvSpPr>
          <p:spPr bwMode="auto">
            <a:xfrm>
              <a:off x="3654239" y="3665852"/>
              <a:ext cx="216749" cy="141721"/>
            </a:xfrm>
            <a:custGeom>
              <a:avLst/>
              <a:gdLst>
                <a:gd name="T0" fmla="*/ 86 w 89"/>
                <a:gd name="T1" fmla="*/ 0 h 58"/>
                <a:gd name="T2" fmla="*/ 85 w 89"/>
                <a:gd name="T3" fmla="*/ 0 h 58"/>
                <a:gd name="T4" fmla="*/ 1 w 89"/>
                <a:gd name="T5" fmla="*/ 55 h 58"/>
                <a:gd name="T6" fmla="*/ 1 w 89"/>
                <a:gd name="T7" fmla="*/ 58 h 58"/>
                <a:gd name="T8" fmla="*/ 2 w 89"/>
                <a:gd name="T9" fmla="*/ 58 h 58"/>
                <a:gd name="T10" fmla="*/ 3 w 89"/>
                <a:gd name="T11" fmla="*/ 58 h 58"/>
                <a:gd name="T12" fmla="*/ 87 w 89"/>
                <a:gd name="T13" fmla="*/ 4 h 58"/>
                <a:gd name="T14" fmla="*/ 88 w 89"/>
                <a:gd name="T15" fmla="*/ 1 h 58"/>
                <a:gd name="T16" fmla="*/ 86 w 89"/>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58">
                  <a:moveTo>
                    <a:pt x="86" y="0"/>
                  </a:moveTo>
                  <a:cubicBezTo>
                    <a:pt x="86" y="0"/>
                    <a:pt x="86" y="0"/>
                    <a:pt x="85" y="0"/>
                  </a:cubicBezTo>
                  <a:cubicBezTo>
                    <a:pt x="1" y="55"/>
                    <a:pt x="1" y="55"/>
                    <a:pt x="1" y="55"/>
                  </a:cubicBezTo>
                  <a:cubicBezTo>
                    <a:pt x="0" y="55"/>
                    <a:pt x="0" y="57"/>
                    <a:pt x="1" y="58"/>
                  </a:cubicBezTo>
                  <a:cubicBezTo>
                    <a:pt x="1" y="58"/>
                    <a:pt x="2" y="58"/>
                    <a:pt x="2" y="58"/>
                  </a:cubicBezTo>
                  <a:cubicBezTo>
                    <a:pt x="3" y="58"/>
                    <a:pt x="3" y="58"/>
                    <a:pt x="3" y="58"/>
                  </a:cubicBezTo>
                  <a:cubicBezTo>
                    <a:pt x="87" y="4"/>
                    <a:pt x="87" y="4"/>
                    <a:pt x="87" y="4"/>
                  </a:cubicBezTo>
                  <a:cubicBezTo>
                    <a:pt x="88" y="3"/>
                    <a:pt x="89" y="2"/>
                    <a:pt x="88" y="1"/>
                  </a:cubicBezTo>
                  <a:cubicBezTo>
                    <a:pt x="88" y="0"/>
                    <a:pt x="87" y="0"/>
                    <a:pt x="86" y="0"/>
                  </a:cubicBezTo>
                </a:path>
              </a:pathLst>
            </a:custGeom>
            <a:solidFill>
              <a:srgbClr val="62C8FB">
                <a:alpha val="50000"/>
              </a:srgbClr>
            </a:solidFill>
            <a:ln>
              <a:noFill/>
            </a:ln>
          </p:spPr>
          <p:txBody>
            <a:bodyPr wrap="square" lIns="91440" tIns="45720" rIns="91440" bIns="45720" anchor="ctr">
              <a:normAutofit fontScale="25000" lnSpcReduction="20000"/>
            </a:bodyPr>
            <a:lstStyle/>
            <a:p>
              <a:pPr algn="ctr"/>
            </a:p>
          </p:txBody>
        </p:sp>
        <p:sp>
          <p:nvSpPr>
            <p:cNvPr id="91" name="ïśḻiḑé"/>
            <p:cNvSpPr/>
            <p:nvPr/>
          </p:nvSpPr>
          <p:spPr bwMode="auto">
            <a:xfrm>
              <a:off x="3602553" y="3869263"/>
              <a:ext cx="215083" cy="143388"/>
            </a:xfrm>
            <a:custGeom>
              <a:avLst/>
              <a:gdLst>
                <a:gd name="T0" fmla="*/ 86 w 88"/>
                <a:gd name="T1" fmla="*/ 0 h 59"/>
                <a:gd name="T2" fmla="*/ 85 w 88"/>
                <a:gd name="T3" fmla="*/ 1 h 59"/>
                <a:gd name="T4" fmla="*/ 1 w 88"/>
                <a:gd name="T5" fmla="*/ 55 h 59"/>
                <a:gd name="T6" fmla="*/ 0 w 88"/>
                <a:gd name="T7" fmla="*/ 58 h 59"/>
                <a:gd name="T8" fmla="*/ 2 w 88"/>
                <a:gd name="T9" fmla="*/ 59 h 59"/>
                <a:gd name="T10" fmla="*/ 3 w 88"/>
                <a:gd name="T11" fmla="*/ 59 h 59"/>
                <a:gd name="T12" fmla="*/ 87 w 88"/>
                <a:gd name="T13" fmla="*/ 4 h 59"/>
                <a:gd name="T14" fmla="*/ 88 w 88"/>
                <a:gd name="T15" fmla="*/ 1 h 59"/>
                <a:gd name="T16" fmla="*/ 86 w 88"/>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59">
                  <a:moveTo>
                    <a:pt x="86" y="0"/>
                  </a:moveTo>
                  <a:cubicBezTo>
                    <a:pt x="86" y="0"/>
                    <a:pt x="85" y="0"/>
                    <a:pt x="85" y="1"/>
                  </a:cubicBezTo>
                  <a:cubicBezTo>
                    <a:pt x="1" y="55"/>
                    <a:pt x="1" y="55"/>
                    <a:pt x="1" y="55"/>
                  </a:cubicBezTo>
                  <a:cubicBezTo>
                    <a:pt x="0" y="56"/>
                    <a:pt x="0" y="57"/>
                    <a:pt x="0" y="58"/>
                  </a:cubicBezTo>
                  <a:cubicBezTo>
                    <a:pt x="1" y="59"/>
                    <a:pt x="1" y="59"/>
                    <a:pt x="2" y="59"/>
                  </a:cubicBezTo>
                  <a:cubicBezTo>
                    <a:pt x="2" y="59"/>
                    <a:pt x="3" y="59"/>
                    <a:pt x="3" y="59"/>
                  </a:cubicBezTo>
                  <a:cubicBezTo>
                    <a:pt x="87" y="4"/>
                    <a:pt x="87" y="4"/>
                    <a:pt x="87" y="4"/>
                  </a:cubicBezTo>
                  <a:cubicBezTo>
                    <a:pt x="88" y="3"/>
                    <a:pt x="88" y="2"/>
                    <a:pt x="88" y="1"/>
                  </a:cubicBezTo>
                  <a:cubicBezTo>
                    <a:pt x="87" y="1"/>
                    <a:pt x="87" y="0"/>
                    <a:pt x="86" y="0"/>
                  </a:cubicBezTo>
                </a:path>
              </a:pathLst>
            </a:custGeom>
            <a:solidFill>
              <a:srgbClr val="62C8FB">
                <a:alpha val="50000"/>
              </a:srgbClr>
            </a:solidFill>
            <a:ln>
              <a:noFill/>
            </a:ln>
          </p:spPr>
          <p:txBody>
            <a:bodyPr wrap="square" lIns="91440" tIns="45720" rIns="91440" bIns="45720" anchor="ctr">
              <a:normAutofit fontScale="25000" lnSpcReduction="20000"/>
            </a:bodyPr>
            <a:lstStyle/>
            <a:p>
              <a:pPr algn="ctr"/>
            </a:p>
          </p:txBody>
        </p:sp>
        <p:sp>
          <p:nvSpPr>
            <p:cNvPr id="92" name="isliḋê"/>
            <p:cNvSpPr/>
            <p:nvPr/>
          </p:nvSpPr>
          <p:spPr bwMode="auto">
            <a:xfrm>
              <a:off x="4854698" y="3093966"/>
              <a:ext cx="213415" cy="141721"/>
            </a:xfrm>
            <a:custGeom>
              <a:avLst/>
              <a:gdLst>
                <a:gd name="T0" fmla="*/ 86 w 88"/>
                <a:gd name="T1" fmla="*/ 0 h 58"/>
                <a:gd name="T2" fmla="*/ 85 w 88"/>
                <a:gd name="T3" fmla="*/ 0 h 58"/>
                <a:gd name="T4" fmla="*/ 1 w 88"/>
                <a:gd name="T5" fmla="*/ 55 h 58"/>
                <a:gd name="T6" fmla="*/ 0 w 88"/>
                <a:gd name="T7" fmla="*/ 57 h 58"/>
                <a:gd name="T8" fmla="*/ 2 w 88"/>
                <a:gd name="T9" fmla="*/ 58 h 58"/>
                <a:gd name="T10" fmla="*/ 3 w 88"/>
                <a:gd name="T11" fmla="*/ 58 h 58"/>
                <a:gd name="T12" fmla="*/ 87 w 88"/>
                <a:gd name="T13" fmla="*/ 4 h 58"/>
                <a:gd name="T14" fmla="*/ 88 w 88"/>
                <a:gd name="T15" fmla="*/ 1 h 58"/>
                <a:gd name="T16" fmla="*/ 86 w 8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58">
                  <a:moveTo>
                    <a:pt x="86" y="0"/>
                  </a:moveTo>
                  <a:cubicBezTo>
                    <a:pt x="86" y="0"/>
                    <a:pt x="85" y="0"/>
                    <a:pt x="85" y="0"/>
                  </a:cubicBezTo>
                  <a:cubicBezTo>
                    <a:pt x="1" y="55"/>
                    <a:pt x="1" y="55"/>
                    <a:pt x="1" y="55"/>
                  </a:cubicBezTo>
                  <a:cubicBezTo>
                    <a:pt x="0" y="55"/>
                    <a:pt x="0" y="57"/>
                    <a:pt x="0" y="57"/>
                  </a:cubicBezTo>
                  <a:cubicBezTo>
                    <a:pt x="1" y="58"/>
                    <a:pt x="1" y="58"/>
                    <a:pt x="2" y="58"/>
                  </a:cubicBezTo>
                  <a:cubicBezTo>
                    <a:pt x="2" y="58"/>
                    <a:pt x="3" y="58"/>
                    <a:pt x="3" y="58"/>
                  </a:cubicBezTo>
                  <a:cubicBezTo>
                    <a:pt x="87" y="4"/>
                    <a:pt x="87" y="4"/>
                    <a:pt x="87" y="4"/>
                  </a:cubicBezTo>
                  <a:cubicBezTo>
                    <a:pt x="88" y="3"/>
                    <a:pt x="88" y="2"/>
                    <a:pt x="88" y="1"/>
                  </a:cubicBezTo>
                  <a:cubicBezTo>
                    <a:pt x="87" y="0"/>
                    <a:pt x="87" y="0"/>
                    <a:pt x="86" y="0"/>
                  </a:cubicBezTo>
                </a:path>
              </a:pathLst>
            </a:custGeom>
            <a:solidFill>
              <a:srgbClr val="62C8FB">
                <a:alpha val="50000"/>
              </a:srgbClr>
            </a:solidFill>
            <a:ln>
              <a:noFill/>
            </a:ln>
          </p:spPr>
          <p:txBody>
            <a:bodyPr wrap="square" lIns="91440" tIns="45720" rIns="91440" bIns="45720" anchor="ctr">
              <a:normAutofit fontScale="25000" lnSpcReduction="20000"/>
            </a:bodyPr>
            <a:lstStyle/>
            <a:p>
              <a:pPr algn="ctr"/>
            </a:p>
          </p:txBody>
        </p:sp>
        <p:sp>
          <p:nvSpPr>
            <p:cNvPr id="93" name="îṣlîḓê"/>
            <p:cNvSpPr/>
            <p:nvPr/>
          </p:nvSpPr>
          <p:spPr bwMode="auto">
            <a:xfrm>
              <a:off x="4767998" y="3210677"/>
              <a:ext cx="203411" cy="138387"/>
            </a:xfrm>
            <a:custGeom>
              <a:avLst/>
              <a:gdLst>
                <a:gd name="T0" fmla="*/ 81 w 83"/>
                <a:gd name="T1" fmla="*/ 0 h 57"/>
                <a:gd name="T2" fmla="*/ 80 w 83"/>
                <a:gd name="T3" fmla="*/ 1 h 57"/>
                <a:gd name="T4" fmla="*/ 0 w 83"/>
                <a:gd name="T5" fmla="*/ 52 h 57"/>
                <a:gd name="T6" fmla="*/ 0 w 83"/>
                <a:gd name="T7" fmla="*/ 57 h 57"/>
                <a:gd name="T8" fmla="*/ 82 w 83"/>
                <a:gd name="T9" fmla="*/ 4 h 57"/>
                <a:gd name="T10" fmla="*/ 82 w 83"/>
                <a:gd name="T11" fmla="*/ 1 h 57"/>
                <a:gd name="T12" fmla="*/ 81 w 83"/>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83" h="57">
                  <a:moveTo>
                    <a:pt x="81" y="0"/>
                  </a:moveTo>
                  <a:cubicBezTo>
                    <a:pt x="80" y="0"/>
                    <a:pt x="80" y="1"/>
                    <a:pt x="80" y="1"/>
                  </a:cubicBezTo>
                  <a:cubicBezTo>
                    <a:pt x="0" y="52"/>
                    <a:pt x="0" y="52"/>
                    <a:pt x="0" y="52"/>
                  </a:cubicBezTo>
                  <a:cubicBezTo>
                    <a:pt x="0" y="57"/>
                    <a:pt x="0" y="57"/>
                    <a:pt x="0" y="57"/>
                  </a:cubicBezTo>
                  <a:cubicBezTo>
                    <a:pt x="82" y="4"/>
                    <a:pt x="82" y="4"/>
                    <a:pt x="82" y="4"/>
                  </a:cubicBezTo>
                  <a:cubicBezTo>
                    <a:pt x="83" y="4"/>
                    <a:pt x="83" y="2"/>
                    <a:pt x="82" y="1"/>
                  </a:cubicBezTo>
                  <a:cubicBezTo>
                    <a:pt x="82" y="1"/>
                    <a:pt x="81" y="0"/>
                    <a:pt x="81" y="0"/>
                  </a:cubicBezTo>
                </a:path>
              </a:pathLst>
            </a:custGeom>
            <a:solidFill>
              <a:srgbClr val="62C8FB">
                <a:alpha val="50000"/>
              </a:srgbClr>
            </a:solidFill>
            <a:ln>
              <a:noFill/>
            </a:ln>
          </p:spPr>
          <p:txBody>
            <a:bodyPr wrap="square" lIns="91440" tIns="45720" rIns="91440" bIns="45720" anchor="ctr">
              <a:normAutofit fontScale="25000" lnSpcReduction="20000"/>
            </a:bodyPr>
            <a:lstStyle/>
            <a:p>
              <a:pPr algn="ctr"/>
            </a:p>
          </p:txBody>
        </p:sp>
        <p:sp>
          <p:nvSpPr>
            <p:cNvPr id="94" name="îŝļîḓe"/>
            <p:cNvSpPr/>
            <p:nvPr/>
          </p:nvSpPr>
          <p:spPr bwMode="auto">
            <a:xfrm>
              <a:off x="4754659" y="3337392"/>
              <a:ext cx="13338" cy="16673"/>
            </a:xfrm>
            <a:custGeom>
              <a:avLst/>
              <a:gdLst>
                <a:gd name="T0" fmla="*/ 6 w 6"/>
                <a:gd name="T1" fmla="*/ 0 h 7"/>
                <a:gd name="T2" fmla="*/ 2 w 6"/>
                <a:gd name="T3" fmla="*/ 3 h 7"/>
                <a:gd name="T4" fmla="*/ 1 w 6"/>
                <a:gd name="T5" fmla="*/ 6 h 7"/>
                <a:gd name="T6" fmla="*/ 3 w 6"/>
                <a:gd name="T7" fmla="*/ 7 h 7"/>
                <a:gd name="T8" fmla="*/ 4 w 6"/>
                <a:gd name="T9" fmla="*/ 7 h 7"/>
                <a:gd name="T10" fmla="*/ 6 w 6"/>
                <a:gd name="T11" fmla="*/ 5 h 7"/>
                <a:gd name="T12" fmla="*/ 6 w 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6" y="0"/>
                  </a:moveTo>
                  <a:cubicBezTo>
                    <a:pt x="2" y="3"/>
                    <a:pt x="2" y="3"/>
                    <a:pt x="2" y="3"/>
                  </a:cubicBezTo>
                  <a:cubicBezTo>
                    <a:pt x="1" y="4"/>
                    <a:pt x="0" y="5"/>
                    <a:pt x="1" y="6"/>
                  </a:cubicBezTo>
                  <a:cubicBezTo>
                    <a:pt x="1" y="7"/>
                    <a:pt x="2" y="7"/>
                    <a:pt x="3" y="7"/>
                  </a:cubicBezTo>
                  <a:cubicBezTo>
                    <a:pt x="3" y="7"/>
                    <a:pt x="3" y="7"/>
                    <a:pt x="4" y="7"/>
                  </a:cubicBezTo>
                  <a:cubicBezTo>
                    <a:pt x="6" y="5"/>
                    <a:pt x="6" y="5"/>
                    <a:pt x="6" y="5"/>
                  </a:cubicBezTo>
                  <a:cubicBezTo>
                    <a:pt x="6" y="0"/>
                    <a:pt x="6" y="0"/>
                    <a:pt x="6" y="0"/>
                  </a:cubicBezTo>
                </a:path>
              </a:pathLst>
            </a:custGeom>
            <a:solidFill>
              <a:srgbClr val="0F1F27">
                <a:alpha val="50000"/>
              </a:srgbClr>
            </a:solidFill>
            <a:ln>
              <a:noFill/>
            </a:ln>
          </p:spPr>
          <p:txBody>
            <a:bodyPr wrap="square" lIns="91440" tIns="45720" rIns="91440" bIns="45720" anchor="ctr">
              <a:normAutofit fontScale="25000" lnSpcReduction="20000"/>
            </a:bodyPr>
            <a:lstStyle/>
            <a:p>
              <a:pPr algn="ctr"/>
            </a:p>
          </p:txBody>
        </p:sp>
        <p:sp>
          <p:nvSpPr>
            <p:cNvPr id="95" name="ï$ľîďé"/>
            <p:cNvSpPr/>
            <p:nvPr/>
          </p:nvSpPr>
          <p:spPr bwMode="auto">
            <a:xfrm>
              <a:off x="2026951" y="4256077"/>
              <a:ext cx="216749" cy="143388"/>
            </a:xfrm>
            <a:custGeom>
              <a:avLst/>
              <a:gdLst>
                <a:gd name="T0" fmla="*/ 87 w 89"/>
                <a:gd name="T1" fmla="*/ 0 h 59"/>
                <a:gd name="T2" fmla="*/ 86 w 89"/>
                <a:gd name="T3" fmla="*/ 1 h 59"/>
                <a:gd name="T4" fmla="*/ 1 w 89"/>
                <a:gd name="T5" fmla="*/ 55 h 59"/>
                <a:gd name="T6" fmla="*/ 1 w 89"/>
                <a:gd name="T7" fmla="*/ 58 h 59"/>
                <a:gd name="T8" fmla="*/ 3 w 89"/>
                <a:gd name="T9" fmla="*/ 59 h 59"/>
                <a:gd name="T10" fmla="*/ 4 w 89"/>
                <a:gd name="T11" fmla="*/ 59 h 59"/>
                <a:gd name="T12" fmla="*/ 88 w 89"/>
                <a:gd name="T13" fmla="*/ 4 h 59"/>
                <a:gd name="T14" fmla="*/ 88 w 89"/>
                <a:gd name="T15" fmla="*/ 1 h 59"/>
                <a:gd name="T16" fmla="*/ 87 w 89"/>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59">
                  <a:moveTo>
                    <a:pt x="87" y="0"/>
                  </a:moveTo>
                  <a:cubicBezTo>
                    <a:pt x="86" y="0"/>
                    <a:pt x="86" y="0"/>
                    <a:pt x="86" y="1"/>
                  </a:cubicBezTo>
                  <a:cubicBezTo>
                    <a:pt x="1" y="55"/>
                    <a:pt x="1" y="55"/>
                    <a:pt x="1" y="55"/>
                  </a:cubicBezTo>
                  <a:cubicBezTo>
                    <a:pt x="1" y="56"/>
                    <a:pt x="0" y="57"/>
                    <a:pt x="1" y="58"/>
                  </a:cubicBezTo>
                  <a:cubicBezTo>
                    <a:pt x="1" y="59"/>
                    <a:pt x="2" y="59"/>
                    <a:pt x="3" y="59"/>
                  </a:cubicBezTo>
                  <a:cubicBezTo>
                    <a:pt x="3" y="59"/>
                    <a:pt x="3" y="59"/>
                    <a:pt x="4" y="59"/>
                  </a:cubicBezTo>
                  <a:cubicBezTo>
                    <a:pt x="88" y="4"/>
                    <a:pt x="88" y="4"/>
                    <a:pt x="88" y="4"/>
                  </a:cubicBezTo>
                  <a:cubicBezTo>
                    <a:pt x="89" y="3"/>
                    <a:pt x="89" y="2"/>
                    <a:pt x="88" y="1"/>
                  </a:cubicBezTo>
                  <a:cubicBezTo>
                    <a:pt x="88" y="1"/>
                    <a:pt x="87" y="0"/>
                    <a:pt x="87" y="0"/>
                  </a:cubicBezTo>
                </a:path>
              </a:pathLst>
            </a:custGeom>
            <a:solidFill>
              <a:srgbClr val="62C8FB">
                <a:alpha val="50000"/>
              </a:srgbClr>
            </a:solidFill>
            <a:ln>
              <a:noFill/>
            </a:ln>
          </p:spPr>
          <p:txBody>
            <a:bodyPr wrap="square" lIns="91440" tIns="45720" rIns="91440" bIns="45720" anchor="ctr">
              <a:normAutofit fontScale="25000" lnSpcReduction="20000"/>
            </a:bodyPr>
            <a:lstStyle/>
            <a:p>
              <a:pPr algn="ctr"/>
            </a:p>
          </p:txBody>
        </p:sp>
        <p:sp>
          <p:nvSpPr>
            <p:cNvPr id="96" name="iŝlïḋê"/>
            <p:cNvSpPr/>
            <p:nvPr/>
          </p:nvSpPr>
          <p:spPr bwMode="auto">
            <a:xfrm>
              <a:off x="2033620" y="4409469"/>
              <a:ext cx="218417" cy="141721"/>
            </a:xfrm>
            <a:custGeom>
              <a:avLst/>
              <a:gdLst>
                <a:gd name="T0" fmla="*/ 87 w 89"/>
                <a:gd name="T1" fmla="*/ 0 h 58"/>
                <a:gd name="T2" fmla="*/ 86 w 89"/>
                <a:gd name="T3" fmla="*/ 0 h 58"/>
                <a:gd name="T4" fmla="*/ 2 w 89"/>
                <a:gd name="T5" fmla="*/ 54 h 58"/>
                <a:gd name="T6" fmla="*/ 1 w 89"/>
                <a:gd name="T7" fmla="*/ 57 h 58"/>
                <a:gd name="T8" fmla="*/ 3 w 89"/>
                <a:gd name="T9" fmla="*/ 58 h 58"/>
                <a:gd name="T10" fmla="*/ 4 w 89"/>
                <a:gd name="T11" fmla="*/ 58 h 58"/>
                <a:gd name="T12" fmla="*/ 88 w 89"/>
                <a:gd name="T13" fmla="*/ 3 h 58"/>
                <a:gd name="T14" fmla="*/ 88 w 89"/>
                <a:gd name="T15" fmla="*/ 1 h 58"/>
                <a:gd name="T16" fmla="*/ 87 w 89"/>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58">
                  <a:moveTo>
                    <a:pt x="87" y="0"/>
                  </a:moveTo>
                  <a:cubicBezTo>
                    <a:pt x="86" y="0"/>
                    <a:pt x="86" y="0"/>
                    <a:pt x="86" y="0"/>
                  </a:cubicBezTo>
                  <a:cubicBezTo>
                    <a:pt x="2" y="54"/>
                    <a:pt x="2" y="54"/>
                    <a:pt x="2" y="54"/>
                  </a:cubicBezTo>
                  <a:cubicBezTo>
                    <a:pt x="1" y="55"/>
                    <a:pt x="0" y="56"/>
                    <a:pt x="1" y="57"/>
                  </a:cubicBezTo>
                  <a:cubicBezTo>
                    <a:pt x="1" y="58"/>
                    <a:pt x="2" y="58"/>
                    <a:pt x="3" y="58"/>
                  </a:cubicBezTo>
                  <a:cubicBezTo>
                    <a:pt x="3" y="58"/>
                    <a:pt x="3" y="58"/>
                    <a:pt x="4" y="58"/>
                  </a:cubicBezTo>
                  <a:cubicBezTo>
                    <a:pt x="88" y="3"/>
                    <a:pt x="88" y="3"/>
                    <a:pt x="88" y="3"/>
                  </a:cubicBezTo>
                  <a:cubicBezTo>
                    <a:pt x="89" y="3"/>
                    <a:pt x="89" y="2"/>
                    <a:pt x="88" y="1"/>
                  </a:cubicBezTo>
                  <a:cubicBezTo>
                    <a:pt x="88" y="0"/>
                    <a:pt x="87" y="0"/>
                    <a:pt x="87" y="0"/>
                  </a:cubicBezTo>
                </a:path>
              </a:pathLst>
            </a:custGeom>
            <a:solidFill>
              <a:srgbClr val="62C8FB">
                <a:alpha val="50000"/>
              </a:srgbClr>
            </a:solidFill>
            <a:ln>
              <a:noFill/>
            </a:ln>
          </p:spPr>
          <p:txBody>
            <a:bodyPr wrap="square" lIns="91440" tIns="45720" rIns="91440" bIns="45720" anchor="ctr">
              <a:normAutofit fontScale="25000" lnSpcReduction="20000"/>
            </a:bodyPr>
            <a:lstStyle/>
            <a:p>
              <a:pPr algn="ctr"/>
            </a:p>
          </p:txBody>
        </p:sp>
        <p:sp>
          <p:nvSpPr>
            <p:cNvPr id="97" name="ïṣḻidé"/>
            <p:cNvSpPr/>
            <p:nvPr/>
          </p:nvSpPr>
          <p:spPr bwMode="auto">
            <a:xfrm>
              <a:off x="788144" y="5056383"/>
              <a:ext cx="216749" cy="141721"/>
            </a:xfrm>
            <a:custGeom>
              <a:avLst/>
              <a:gdLst>
                <a:gd name="T0" fmla="*/ 86 w 89"/>
                <a:gd name="T1" fmla="*/ 0 h 58"/>
                <a:gd name="T2" fmla="*/ 85 w 89"/>
                <a:gd name="T3" fmla="*/ 0 h 58"/>
                <a:gd name="T4" fmla="*/ 1 w 89"/>
                <a:gd name="T5" fmla="*/ 55 h 58"/>
                <a:gd name="T6" fmla="*/ 1 w 89"/>
                <a:gd name="T7" fmla="*/ 57 h 58"/>
                <a:gd name="T8" fmla="*/ 2 w 89"/>
                <a:gd name="T9" fmla="*/ 58 h 58"/>
                <a:gd name="T10" fmla="*/ 3 w 89"/>
                <a:gd name="T11" fmla="*/ 58 h 58"/>
                <a:gd name="T12" fmla="*/ 87 w 89"/>
                <a:gd name="T13" fmla="*/ 3 h 58"/>
                <a:gd name="T14" fmla="*/ 88 w 89"/>
                <a:gd name="T15" fmla="*/ 1 h 58"/>
                <a:gd name="T16" fmla="*/ 86 w 89"/>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58">
                  <a:moveTo>
                    <a:pt x="86" y="0"/>
                  </a:moveTo>
                  <a:cubicBezTo>
                    <a:pt x="86" y="0"/>
                    <a:pt x="86" y="0"/>
                    <a:pt x="85" y="0"/>
                  </a:cubicBezTo>
                  <a:cubicBezTo>
                    <a:pt x="1" y="55"/>
                    <a:pt x="1" y="55"/>
                    <a:pt x="1" y="55"/>
                  </a:cubicBezTo>
                  <a:cubicBezTo>
                    <a:pt x="0" y="55"/>
                    <a:pt x="0" y="56"/>
                    <a:pt x="1" y="57"/>
                  </a:cubicBezTo>
                  <a:cubicBezTo>
                    <a:pt x="1" y="58"/>
                    <a:pt x="2" y="58"/>
                    <a:pt x="2" y="58"/>
                  </a:cubicBezTo>
                  <a:cubicBezTo>
                    <a:pt x="3" y="58"/>
                    <a:pt x="3" y="58"/>
                    <a:pt x="3" y="58"/>
                  </a:cubicBezTo>
                  <a:cubicBezTo>
                    <a:pt x="87" y="3"/>
                    <a:pt x="87" y="3"/>
                    <a:pt x="87" y="3"/>
                  </a:cubicBezTo>
                  <a:cubicBezTo>
                    <a:pt x="88" y="3"/>
                    <a:pt x="89" y="2"/>
                    <a:pt x="88" y="1"/>
                  </a:cubicBezTo>
                  <a:cubicBezTo>
                    <a:pt x="88" y="0"/>
                    <a:pt x="87" y="0"/>
                    <a:pt x="86" y="0"/>
                  </a:cubicBezTo>
                </a:path>
              </a:pathLst>
            </a:custGeom>
            <a:solidFill>
              <a:srgbClr val="62C8FB">
                <a:alpha val="50000"/>
              </a:srgbClr>
            </a:solidFill>
            <a:ln>
              <a:noFill/>
            </a:ln>
          </p:spPr>
          <p:txBody>
            <a:bodyPr wrap="square" lIns="91440" tIns="45720" rIns="91440" bIns="45720" anchor="ctr">
              <a:normAutofit fontScale="25000" lnSpcReduction="20000"/>
            </a:bodyPr>
            <a:lstStyle/>
            <a:p>
              <a:pPr algn="ctr"/>
            </a:p>
          </p:txBody>
        </p:sp>
        <p:sp>
          <p:nvSpPr>
            <p:cNvPr id="98" name="íṥļîḑê"/>
            <p:cNvSpPr/>
            <p:nvPr/>
          </p:nvSpPr>
          <p:spPr bwMode="auto">
            <a:xfrm>
              <a:off x="894852" y="5018035"/>
              <a:ext cx="216749" cy="141721"/>
            </a:xfrm>
            <a:custGeom>
              <a:avLst/>
              <a:gdLst>
                <a:gd name="T0" fmla="*/ 86 w 89"/>
                <a:gd name="T1" fmla="*/ 0 h 58"/>
                <a:gd name="T2" fmla="*/ 85 w 89"/>
                <a:gd name="T3" fmla="*/ 0 h 58"/>
                <a:gd name="T4" fmla="*/ 1 w 89"/>
                <a:gd name="T5" fmla="*/ 54 h 58"/>
                <a:gd name="T6" fmla="*/ 1 w 89"/>
                <a:gd name="T7" fmla="*/ 57 h 58"/>
                <a:gd name="T8" fmla="*/ 2 w 89"/>
                <a:gd name="T9" fmla="*/ 58 h 58"/>
                <a:gd name="T10" fmla="*/ 3 w 89"/>
                <a:gd name="T11" fmla="*/ 58 h 58"/>
                <a:gd name="T12" fmla="*/ 87 w 89"/>
                <a:gd name="T13" fmla="*/ 3 h 58"/>
                <a:gd name="T14" fmla="*/ 88 w 89"/>
                <a:gd name="T15" fmla="*/ 1 h 58"/>
                <a:gd name="T16" fmla="*/ 86 w 89"/>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58">
                  <a:moveTo>
                    <a:pt x="86" y="0"/>
                  </a:moveTo>
                  <a:cubicBezTo>
                    <a:pt x="86" y="0"/>
                    <a:pt x="86" y="0"/>
                    <a:pt x="85" y="0"/>
                  </a:cubicBezTo>
                  <a:cubicBezTo>
                    <a:pt x="1" y="54"/>
                    <a:pt x="1" y="54"/>
                    <a:pt x="1" y="54"/>
                  </a:cubicBezTo>
                  <a:cubicBezTo>
                    <a:pt x="0" y="55"/>
                    <a:pt x="0" y="56"/>
                    <a:pt x="1" y="57"/>
                  </a:cubicBezTo>
                  <a:cubicBezTo>
                    <a:pt x="1" y="58"/>
                    <a:pt x="2" y="58"/>
                    <a:pt x="2" y="58"/>
                  </a:cubicBezTo>
                  <a:cubicBezTo>
                    <a:pt x="3" y="58"/>
                    <a:pt x="3" y="58"/>
                    <a:pt x="3" y="58"/>
                  </a:cubicBezTo>
                  <a:cubicBezTo>
                    <a:pt x="87" y="3"/>
                    <a:pt x="87" y="3"/>
                    <a:pt x="87" y="3"/>
                  </a:cubicBezTo>
                  <a:cubicBezTo>
                    <a:pt x="88" y="3"/>
                    <a:pt x="89" y="2"/>
                    <a:pt x="88" y="1"/>
                  </a:cubicBezTo>
                  <a:cubicBezTo>
                    <a:pt x="88" y="0"/>
                    <a:pt x="87" y="0"/>
                    <a:pt x="86" y="0"/>
                  </a:cubicBezTo>
                </a:path>
              </a:pathLst>
            </a:custGeom>
            <a:solidFill>
              <a:srgbClr val="62C8FB">
                <a:alpha val="50000"/>
              </a:srgbClr>
            </a:solidFill>
            <a:ln>
              <a:noFill/>
            </a:ln>
          </p:spPr>
          <p:txBody>
            <a:bodyPr wrap="square" lIns="91440" tIns="45720" rIns="91440" bIns="45720" anchor="ctr">
              <a:normAutofit fontScale="25000" lnSpcReduction="20000"/>
            </a:bodyPr>
            <a:lstStyle/>
            <a:p>
              <a:pPr algn="ctr"/>
            </a:p>
          </p:txBody>
        </p:sp>
        <p:sp>
          <p:nvSpPr>
            <p:cNvPr id="99" name="Title"/>
            <p:cNvSpPr txBox="1"/>
            <p:nvPr/>
          </p:nvSpPr>
          <p:spPr>
            <a:xfrm>
              <a:off x="5544456" y="1130300"/>
              <a:ext cx="5974443" cy="664210"/>
            </a:xfrm>
            <a:prstGeom prst="rect">
              <a:avLst/>
            </a:prstGeom>
            <a:noFill/>
          </p:spPr>
          <p:txBody>
            <a:bodyPr vert="horz" wrap="square" rtlCol="0" anchor="b" anchorCtr="1">
              <a:normAutofit/>
            </a:bodyPr>
            <a:lstStyle/>
            <a:p>
              <a:pPr algn="ctr"/>
              <a:r>
                <a:rPr lang="zh-CN" altLang="en-US" sz="2400" b="1" dirty="0"/>
                <a:t>提供成人专属的休闲和放松场所</a:t>
              </a:r>
              <a:endParaRPr lang="en-US" dirty="0"/>
            </a:p>
          </p:txBody>
        </p:sp>
        <p:grpSp>
          <p:nvGrpSpPr>
            <p:cNvPr id="128" name="组合 127"/>
            <p:cNvGrpSpPr/>
            <p:nvPr/>
          </p:nvGrpSpPr>
          <p:grpSpPr>
            <a:xfrm>
              <a:off x="5654887" y="1965959"/>
              <a:ext cx="5864013" cy="1348741"/>
              <a:chOff x="5654887" y="1965959"/>
              <a:chExt cx="5864013" cy="1348741"/>
            </a:xfrm>
          </p:grpSpPr>
          <p:cxnSp>
            <p:nvCxnSpPr>
              <p:cNvPr id="7" name="Line1"/>
              <p:cNvCxnSpPr/>
              <p:nvPr/>
            </p:nvCxnSpPr>
            <p:spPr>
              <a:xfrm>
                <a:off x="6223710" y="2129918"/>
                <a:ext cx="0" cy="613636"/>
              </a:xfrm>
              <a:prstGeom prst="line">
                <a:avLst/>
              </a:prstGeom>
              <a:ln w="63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10" name="Bullet1"/>
              <p:cNvSpPr txBox="1"/>
              <p:nvPr/>
            </p:nvSpPr>
            <p:spPr>
              <a:xfrm>
                <a:off x="6273253" y="1965959"/>
                <a:ext cx="5245647" cy="490183"/>
              </a:xfrm>
              <a:prstGeom prst="rect">
                <a:avLst/>
              </a:prstGeom>
              <a:noFill/>
            </p:spPr>
            <p:txBody>
              <a:bodyPr wrap="square" lIns="91440" tIns="45720" rIns="91440" bIns="45720" anchor="b" anchorCtr="0">
                <a:normAutofit/>
              </a:bodyPr>
              <a:lstStyle/>
              <a:p>
                <a:r>
                  <a:rPr lang="zh-CN" altLang="en-US" b="1" dirty="0"/>
                  <a:t>成人泳池区</a:t>
                </a:r>
                <a:endParaRPr lang="en-US" dirty="0"/>
              </a:p>
            </p:txBody>
          </p:sp>
          <p:sp>
            <p:nvSpPr>
              <p:cNvPr id="100" name="Text1"/>
              <p:cNvSpPr txBox="1"/>
              <p:nvPr/>
            </p:nvSpPr>
            <p:spPr>
              <a:xfrm>
                <a:off x="6273253" y="2456144"/>
                <a:ext cx="5245647" cy="858556"/>
              </a:xfrm>
              <a:prstGeom prst="rect">
                <a:avLst/>
              </a:prstGeom>
              <a:noFill/>
            </p:spPr>
            <p:txBody>
              <a:bodyPr wrap="square" lIns="91440" tIns="45720" rIns="91440" bIns="45720">
                <a:normAutofit/>
              </a:bodyPr>
              <a:lstStyle/>
              <a:p>
                <a:pPr>
                  <a:lnSpc>
                    <a:spcPct val="120000"/>
                  </a:lnSpc>
                </a:pPr>
                <a:r>
                  <a:rPr lang="zh-CN" altLang="en-US" sz="1200" dirty="0" err="1"/>
                  <a:t>提供专为成人设计的宁静泳池环境，远离儿童喧闹，配备舒适的躺椅和遮阳伞，让游客尽情享受阳光与水的乐趣。</a:t>
                </a:r>
                <a:endParaRPr lang="en-US" dirty="0"/>
              </a:p>
            </p:txBody>
          </p:sp>
          <p:sp>
            <p:nvSpPr>
              <p:cNvPr id="101" name="Number1"/>
              <p:cNvSpPr/>
              <p:nvPr/>
            </p:nvSpPr>
            <p:spPr>
              <a:xfrm>
                <a:off x="5654887" y="2228903"/>
                <a:ext cx="590812" cy="415499"/>
              </a:xfrm>
              <a:prstGeom prst="rect">
                <a:avLst/>
              </a:prstGeom>
            </p:spPr>
            <p:txBody>
              <a:bodyPr wrap="none" lIns="91440" tIns="45720" rIns="91440" bIns="45720" anchor="ctr" anchorCtr="0">
                <a:normAutofit fontScale="92500" lnSpcReduction="10000"/>
              </a:bodyPr>
              <a:lstStyle/>
              <a:p>
                <a:r>
                  <a:rPr lang="en-US" altLang="zh-CN" sz="2400" b="1" dirty="0"/>
                  <a:t>1</a:t>
                </a:r>
                <a:endParaRPr lang="zh-CN" altLang="en-US" sz="2400" dirty="0"/>
              </a:p>
            </p:txBody>
          </p:sp>
        </p:grpSp>
        <p:grpSp>
          <p:nvGrpSpPr>
            <p:cNvPr id="129" name="组合 128"/>
            <p:cNvGrpSpPr/>
            <p:nvPr/>
          </p:nvGrpSpPr>
          <p:grpSpPr>
            <a:xfrm>
              <a:off x="5654887" y="3375659"/>
              <a:ext cx="5864013" cy="1348741"/>
              <a:chOff x="5654887" y="3375659"/>
              <a:chExt cx="5864013" cy="1348741"/>
            </a:xfrm>
          </p:grpSpPr>
          <p:cxnSp>
            <p:nvCxnSpPr>
              <p:cNvPr id="119" name="Line2"/>
              <p:cNvCxnSpPr/>
              <p:nvPr/>
            </p:nvCxnSpPr>
            <p:spPr>
              <a:xfrm>
                <a:off x="6223710" y="3539618"/>
                <a:ext cx="0" cy="613636"/>
              </a:xfrm>
              <a:prstGeom prst="line">
                <a:avLst/>
              </a:prstGeom>
              <a:ln w="63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120" name="Bullet2"/>
              <p:cNvSpPr txBox="1"/>
              <p:nvPr/>
            </p:nvSpPr>
            <p:spPr>
              <a:xfrm>
                <a:off x="6273253" y="3375659"/>
                <a:ext cx="5245647" cy="490183"/>
              </a:xfrm>
              <a:prstGeom prst="rect">
                <a:avLst/>
              </a:prstGeom>
              <a:noFill/>
            </p:spPr>
            <p:txBody>
              <a:bodyPr wrap="square" lIns="91440" tIns="45720" rIns="91440" bIns="45720" anchor="b" anchorCtr="0">
                <a:normAutofit/>
              </a:bodyPr>
              <a:lstStyle/>
              <a:p>
                <a:r>
                  <a:rPr lang="zh-CN" altLang="en-US" b="1" dirty="0"/>
                  <a:t>高端水疗中心</a:t>
                </a:r>
                <a:endParaRPr lang="en-US" dirty="0"/>
              </a:p>
            </p:txBody>
          </p:sp>
          <p:sp>
            <p:nvSpPr>
              <p:cNvPr id="121" name="Text2"/>
              <p:cNvSpPr txBox="1"/>
              <p:nvPr/>
            </p:nvSpPr>
            <p:spPr>
              <a:xfrm>
                <a:off x="6273253" y="3865844"/>
                <a:ext cx="5245647" cy="858556"/>
              </a:xfrm>
              <a:prstGeom prst="rect">
                <a:avLst/>
              </a:prstGeom>
              <a:noFill/>
            </p:spPr>
            <p:txBody>
              <a:bodyPr wrap="square" lIns="91440" tIns="45720" rIns="91440" bIns="45720">
                <a:normAutofit/>
              </a:bodyPr>
              <a:lstStyle/>
              <a:p>
                <a:pPr>
                  <a:lnSpc>
                    <a:spcPct val="120000"/>
                  </a:lnSpc>
                </a:pPr>
                <a:r>
                  <a:rPr lang="zh-CN" altLang="en-US" sz="1200" dirty="0" err="1"/>
                  <a:t>拥有专业的理疗师和先进的设备，提供多种按摩和护理服务，帮助客人放松身心，缓解旅途疲劳，享受极致的奢华体验。</a:t>
                </a:r>
                <a:endParaRPr lang="en-US" dirty="0"/>
              </a:p>
            </p:txBody>
          </p:sp>
          <p:sp>
            <p:nvSpPr>
              <p:cNvPr id="122" name="Number2"/>
              <p:cNvSpPr/>
              <p:nvPr/>
            </p:nvSpPr>
            <p:spPr>
              <a:xfrm>
                <a:off x="5654887" y="3638603"/>
                <a:ext cx="590812" cy="415499"/>
              </a:xfrm>
              <a:prstGeom prst="rect">
                <a:avLst/>
              </a:prstGeom>
            </p:spPr>
            <p:txBody>
              <a:bodyPr wrap="none" lIns="91440" tIns="45720" rIns="91440" bIns="45720" anchor="ctr" anchorCtr="0">
                <a:normAutofit fontScale="92500" lnSpcReduction="10000"/>
              </a:bodyPr>
              <a:lstStyle/>
              <a:p>
                <a:r>
                  <a:rPr lang="en-US" altLang="zh-CN" sz="2400" b="1" dirty="0"/>
                  <a:t>2</a:t>
                </a:r>
                <a:endParaRPr lang="zh-CN" altLang="en-US" sz="2400" dirty="0"/>
              </a:p>
            </p:txBody>
          </p:sp>
        </p:grpSp>
        <p:grpSp>
          <p:nvGrpSpPr>
            <p:cNvPr id="130" name="组合 129"/>
            <p:cNvGrpSpPr/>
            <p:nvPr/>
          </p:nvGrpSpPr>
          <p:grpSpPr>
            <a:xfrm>
              <a:off x="5654886" y="4785359"/>
              <a:ext cx="5864013" cy="1348741"/>
              <a:chOff x="5654886" y="4785359"/>
              <a:chExt cx="5864013" cy="1348741"/>
            </a:xfrm>
          </p:grpSpPr>
          <p:cxnSp>
            <p:nvCxnSpPr>
              <p:cNvPr id="124" name="Line3"/>
              <p:cNvCxnSpPr/>
              <p:nvPr/>
            </p:nvCxnSpPr>
            <p:spPr>
              <a:xfrm>
                <a:off x="6223709" y="4949318"/>
                <a:ext cx="0" cy="613636"/>
              </a:xfrm>
              <a:prstGeom prst="line">
                <a:avLst/>
              </a:prstGeom>
              <a:ln w="63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125" name="Bullet3"/>
              <p:cNvSpPr txBox="1"/>
              <p:nvPr/>
            </p:nvSpPr>
            <p:spPr>
              <a:xfrm>
                <a:off x="6273252" y="4785359"/>
                <a:ext cx="5245647" cy="490183"/>
              </a:xfrm>
              <a:prstGeom prst="rect">
                <a:avLst/>
              </a:prstGeom>
              <a:noFill/>
            </p:spPr>
            <p:txBody>
              <a:bodyPr wrap="square" lIns="91440" tIns="45720" rIns="91440" bIns="45720" anchor="b" anchorCtr="0">
                <a:normAutofit/>
              </a:bodyPr>
              <a:lstStyle/>
              <a:p>
                <a:r>
                  <a:rPr lang="zh-CN" altLang="en-US" b="1" dirty="0"/>
                  <a:t>专属休息室</a:t>
                </a:r>
                <a:endParaRPr lang="en-US" dirty="0"/>
              </a:p>
            </p:txBody>
          </p:sp>
          <p:sp>
            <p:nvSpPr>
              <p:cNvPr id="126" name="Text3"/>
              <p:cNvSpPr txBox="1"/>
              <p:nvPr/>
            </p:nvSpPr>
            <p:spPr>
              <a:xfrm>
                <a:off x="6273252" y="5275544"/>
                <a:ext cx="5245647" cy="858556"/>
              </a:xfrm>
              <a:prstGeom prst="rect">
                <a:avLst/>
              </a:prstGeom>
              <a:noFill/>
            </p:spPr>
            <p:txBody>
              <a:bodyPr wrap="square" lIns="91440" tIns="45720" rIns="91440" bIns="45720">
                <a:normAutofit/>
              </a:bodyPr>
              <a:lstStyle/>
              <a:p>
                <a:pPr>
                  <a:lnSpc>
                    <a:spcPct val="120000"/>
                  </a:lnSpc>
                </a:pPr>
                <a:r>
                  <a:rPr lang="zh-CN" altLang="en-US" sz="1200" dirty="0" err="1"/>
                  <a:t>设有优雅的室内和室外休息区，供应精致点心和饮品，定期举办品酒会等活动，为成年旅客提供一个社交和放松的理想场所。</a:t>
                </a:r>
                <a:endParaRPr lang="en-US" dirty="0"/>
              </a:p>
            </p:txBody>
          </p:sp>
          <p:sp>
            <p:nvSpPr>
              <p:cNvPr id="127" name="Number3"/>
              <p:cNvSpPr/>
              <p:nvPr/>
            </p:nvSpPr>
            <p:spPr>
              <a:xfrm>
                <a:off x="5654886" y="5048303"/>
                <a:ext cx="590812" cy="415499"/>
              </a:xfrm>
              <a:prstGeom prst="rect">
                <a:avLst/>
              </a:prstGeom>
            </p:spPr>
            <p:txBody>
              <a:bodyPr wrap="none" lIns="91440" tIns="45720" rIns="91440" bIns="45720" anchor="ctr" anchorCtr="0">
                <a:normAutofit fontScale="92500" lnSpcReduction="10000"/>
              </a:bodyPr>
              <a:lstStyle/>
              <a:p>
                <a:r>
                  <a:rPr lang="en-US" altLang="zh-CN" sz="2400" b="1" dirty="0"/>
                  <a:t>3</a:t>
                </a:r>
                <a:endParaRPr lang="zh-CN" altLang="en-US" sz="2400" dirty="0"/>
              </a:p>
            </p:txBody>
          </p:sp>
        </p:grpSp>
      </p:grpSp>
      <p:sp>
        <p:nvSpPr>
          <p:cNvPr id="2" name="标题 1"/>
          <p:cNvSpPr>
            <a:spLocks noGrp="1"/>
          </p:cNvSpPr>
          <p:nvPr>
            <p:ph type="title" hasCustomPrompt="1"/>
          </p:nvPr>
        </p:nvSpPr>
        <p:spPr/>
        <p:txBody>
          <a:bodyPr/>
          <a:lstStyle/>
          <a:p>
            <a:r>
              <a:rPr lang="zh-CN" altLang="en-US" dirty="0"/>
              <a:t>2.5 成人专属区域</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22d6503c-a7b0-43b0-a9f4-cb495473eb5b.source.5.zh-Hans.pptx"/>
          <p:cNvGrpSpPr/>
          <p:nvPr/>
        </p:nvGrpSpPr>
        <p:grpSpPr>
          <a:xfrm>
            <a:off x="660400" y="1130300"/>
            <a:ext cx="10858500" cy="5003799"/>
            <a:chOff x="660400" y="1130300"/>
            <a:chExt cx="10858500" cy="5003799"/>
          </a:xfrm>
        </p:grpSpPr>
        <p:sp>
          <p:nvSpPr>
            <p:cNvPr id="28" name="Title"/>
            <p:cNvSpPr/>
            <p:nvPr/>
          </p:nvSpPr>
          <p:spPr>
            <a:xfrm>
              <a:off x="660400" y="1130300"/>
              <a:ext cx="10858500" cy="940866"/>
            </a:xfrm>
            <a:prstGeom prst="rect">
              <a:avLst/>
            </a:prstGeom>
          </p:spPr>
          <p:txBody>
            <a:bodyPr anchor="ctr" anchorCtr="0">
              <a:noAutofit/>
            </a:bodyPr>
            <a:lstStyle/>
            <a:p>
              <a:pPr algn="ctr">
                <a:buSzPct val="25000"/>
              </a:pPr>
              <a:r>
                <a:rPr lang="zh-CN" altLang="en-US" sz="2400" b="1" dirty="0">
                  <a:cs typeface="+mn-ea"/>
                  <a:sym typeface="+mn-lt"/>
                </a:rPr>
                <a:t>迪士尼邮轮提供的个性化、贴心服务</a:t>
              </a:r>
              <a:endParaRPr lang="en-US" dirty="0"/>
            </a:p>
          </p:txBody>
        </p:sp>
        <p:grpSp>
          <p:nvGrpSpPr>
            <p:cNvPr id="53" name="组合 52"/>
            <p:cNvGrpSpPr/>
            <p:nvPr/>
          </p:nvGrpSpPr>
          <p:grpSpPr>
            <a:xfrm>
              <a:off x="660400" y="2540416"/>
              <a:ext cx="2082800" cy="3593683"/>
              <a:chOff x="660400" y="2540416"/>
              <a:chExt cx="2082800" cy="3593683"/>
            </a:xfrm>
          </p:grpSpPr>
          <p:sp>
            <p:nvSpPr>
              <p:cNvPr id="29" name="Number1"/>
              <p:cNvSpPr/>
              <p:nvPr/>
            </p:nvSpPr>
            <p:spPr>
              <a:xfrm>
                <a:off x="1167749" y="2540416"/>
                <a:ext cx="1068102" cy="1068100"/>
              </a:xfrm>
              <a:prstGeom prst="rect">
                <a:avLst/>
              </a:prstGeom>
              <a:solidFill>
                <a:schemeClr val="accent1"/>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r>
                  <a:rPr lang="en-US" altLang="zh-CN" sz="2800" b="1" dirty="0">
                    <a:solidFill>
                      <a:srgbClr val="FFFFFF"/>
                    </a:solidFill>
                    <a:cs typeface="+mn-ea"/>
                    <a:sym typeface="+mn-lt"/>
                  </a:rPr>
                  <a:t>1</a:t>
                </a:r>
                <a:endParaRPr lang="zh-CN" altLang="en-US" sz="2800" b="1" dirty="0">
                  <a:solidFill>
                    <a:srgbClr val="FFFFFF"/>
                  </a:solidFill>
                  <a:cs typeface="+mn-ea"/>
                  <a:sym typeface="+mn-lt"/>
                </a:endParaRPr>
              </a:p>
            </p:txBody>
          </p:sp>
          <p:sp>
            <p:nvSpPr>
              <p:cNvPr id="30" name="Bullet1"/>
              <p:cNvSpPr txBox="1"/>
              <p:nvPr/>
            </p:nvSpPr>
            <p:spPr>
              <a:xfrm>
                <a:off x="660400" y="3747236"/>
                <a:ext cx="2082800" cy="797233"/>
              </a:xfrm>
              <a:prstGeom prst="rect">
                <a:avLst/>
              </a:prstGeom>
              <a:no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algn="l" defTabSz="913765" rtl="0" eaLnBrk="1" fontAlgn="auto" latinLnBrk="0" hangingPunct="1">
                  <a:spcBef>
                    <a:spcPts val="0"/>
                  </a:spcBef>
                  <a:spcAft>
                    <a:spcPts val="0"/>
                  </a:spcAft>
                  <a:buClrTx/>
                  <a:buSzPct val="25000"/>
                  <a:defRPr/>
                </a:pPr>
                <a:r>
                  <a:rPr kumimoji="0" lang="zh-CN" altLang="en-US" b="1" i="0" u="none" strike="noStrike" kern="1200" cap="none" spc="0" normalizeH="0" baseline="0" noProof="0" dirty="0">
                    <a:ln>
                      <a:noFill/>
                    </a:ln>
                    <a:solidFill>
                      <a:schemeClr val="tx1"/>
                    </a:solidFill>
                    <a:effectLst/>
                    <a:uLnTx/>
                    <a:uFillTx/>
                    <a:cs typeface="+mn-ea"/>
                    <a:sym typeface="+mn-lt"/>
                  </a:rPr>
                  <a:t>个性化定制服务</a:t>
                </a:r>
                <a:endParaRPr lang="en-US" dirty="0"/>
              </a:p>
            </p:txBody>
          </p:sp>
          <p:sp>
            <p:nvSpPr>
              <p:cNvPr id="31" name="Text1"/>
              <p:cNvSpPr txBox="1"/>
              <p:nvPr/>
            </p:nvSpPr>
            <p:spPr>
              <a:xfrm>
                <a:off x="660400" y="4544468"/>
                <a:ext cx="2082800" cy="1589631"/>
              </a:xfrm>
              <a:prstGeom prst="rect">
                <a:avLst/>
              </a:prstGeom>
              <a:no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algn="l" defTabSz="913765" rtl="0" eaLnBrk="1" fontAlgn="auto" latinLnBrk="0" hangingPunct="1">
                  <a:lnSpc>
                    <a:spcPct val="120000"/>
                  </a:lnSpc>
                  <a:spcBef>
                    <a:spcPts val="0"/>
                  </a:spcBef>
                  <a:spcAft>
                    <a:spcPts val="0"/>
                  </a:spcAft>
                  <a:buClrTx/>
                  <a:buSzPct val="30000"/>
                  <a:defRPr/>
                </a:pPr>
                <a:r>
                  <a:rPr kumimoji="0" lang="zh-CN" altLang="en-US" sz="1200" i="0" u="none" strike="noStrike" kern="1200" cap="none" spc="0" normalizeH="0" baseline="0" noProof="0" dirty="0">
                    <a:ln>
                      <a:noFill/>
                    </a:ln>
                    <a:solidFill>
                      <a:schemeClr val="tx1"/>
                    </a:solidFill>
                    <a:effectLst/>
                    <a:uLnTx/>
                    <a:uFillTx/>
                    <a:cs typeface="+mn-ea"/>
                    <a:sym typeface="+mn-lt"/>
                  </a:rPr>
                  <a:t>迪士尼邮轮根据每位乘客的需求，提供量身定制的行程安排和服务体验，确保每位乘客都能享受独一无二的旅程。</a:t>
                </a:r>
                <a:endParaRPr lang="en-US" dirty="0"/>
              </a:p>
            </p:txBody>
          </p:sp>
        </p:grpSp>
        <p:grpSp>
          <p:nvGrpSpPr>
            <p:cNvPr id="54" name="组合 53"/>
            <p:cNvGrpSpPr/>
            <p:nvPr/>
          </p:nvGrpSpPr>
          <p:grpSpPr>
            <a:xfrm>
              <a:off x="2854325" y="2540416"/>
              <a:ext cx="2082800" cy="3593683"/>
              <a:chOff x="2854325" y="2540416"/>
              <a:chExt cx="2082800" cy="3593683"/>
            </a:xfrm>
          </p:grpSpPr>
          <p:sp>
            <p:nvSpPr>
              <p:cNvPr id="38" name="Number2"/>
              <p:cNvSpPr/>
              <p:nvPr/>
            </p:nvSpPr>
            <p:spPr>
              <a:xfrm>
                <a:off x="3361674" y="2540416"/>
                <a:ext cx="1068102" cy="1068100"/>
              </a:xfrm>
              <a:prstGeom prst="rect">
                <a:avLst/>
              </a:prstGeom>
              <a:solidFill>
                <a:schemeClr val="accent2"/>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r>
                  <a:rPr lang="en-US" altLang="zh-CN" sz="2800" b="1" dirty="0">
                    <a:solidFill>
                      <a:srgbClr val="FFFFFF"/>
                    </a:solidFill>
                    <a:cs typeface="+mn-ea"/>
                    <a:sym typeface="+mn-lt"/>
                  </a:rPr>
                  <a:t>2</a:t>
                </a:r>
                <a:endParaRPr lang="zh-CN" altLang="en-US" sz="2800" b="1" dirty="0">
                  <a:solidFill>
                    <a:srgbClr val="FFFFFF"/>
                  </a:solidFill>
                  <a:cs typeface="+mn-ea"/>
                  <a:sym typeface="+mn-lt"/>
                </a:endParaRPr>
              </a:p>
            </p:txBody>
          </p:sp>
          <p:sp>
            <p:nvSpPr>
              <p:cNvPr id="39" name="Bullet2"/>
              <p:cNvSpPr txBox="1"/>
              <p:nvPr/>
            </p:nvSpPr>
            <p:spPr>
              <a:xfrm>
                <a:off x="2854325" y="3747236"/>
                <a:ext cx="2082800" cy="797233"/>
              </a:xfrm>
              <a:prstGeom prst="rect">
                <a:avLst/>
              </a:prstGeom>
              <a:no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algn="l" defTabSz="913765" rtl="0" eaLnBrk="1" fontAlgn="auto" latinLnBrk="0" hangingPunct="1">
                  <a:spcBef>
                    <a:spcPts val="0"/>
                  </a:spcBef>
                  <a:spcAft>
                    <a:spcPts val="0"/>
                  </a:spcAft>
                  <a:buClrTx/>
                  <a:buSzPct val="25000"/>
                  <a:defRPr/>
                </a:pPr>
                <a:r>
                  <a:rPr kumimoji="0" lang="zh-CN" altLang="en-US" b="1" i="0" u="none" strike="noStrike" kern="1200" cap="none" spc="0" normalizeH="0" baseline="0" noProof="0" dirty="0">
                    <a:ln>
                      <a:noFill/>
                    </a:ln>
                    <a:solidFill>
                      <a:schemeClr val="tx1"/>
                    </a:solidFill>
                    <a:effectLst/>
                    <a:uLnTx/>
                    <a:uFillTx/>
                    <a:cs typeface="+mn-ea"/>
                    <a:sym typeface="+mn-lt"/>
                  </a:rPr>
                  <a:t>家庭关爱服务</a:t>
                </a:r>
                <a:endParaRPr lang="en-US" dirty="0"/>
              </a:p>
            </p:txBody>
          </p:sp>
          <p:sp>
            <p:nvSpPr>
              <p:cNvPr id="40" name="Text2"/>
              <p:cNvSpPr txBox="1"/>
              <p:nvPr/>
            </p:nvSpPr>
            <p:spPr>
              <a:xfrm>
                <a:off x="2854325" y="4544468"/>
                <a:ext cx="2082800" cy="1589631"/>
              </a:xfrm>
              <a:prstGeom prst="rect">
                <a:avLst/>
              </a:prstGeom>
              <a:no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algn="l" defTabSz="913765" rtl="0" eaLnBrk="1" fontAlgn="auto" latinLnBrk="0" hangingPunct="1">
                  <a:lnSpc>
                    <a:spcPct val="120000"/>
                  </a:lnSpc>
                  <a:spcBef>
                    <a:spcPts val="0"/>
                  </a:spcBef>
                  <a:spcAft>
                    <a:spcPts val="0"/>
                  </a:spcAft>
                  <a:buClrTx/>
                  <a:buSzPct val="30000"/>
                  <a:defRPr/>
                </a:pPr>
                <a:r>
                  <a:rPr kumimoji="0" lang="zh-CN" altLang="en-US" sz="1200" i="0" u="none" strike="noStrike" kern="1200" cap="none" spc="0" normalizeH="0" baseline="0" noProof="0" dirty="0">
                    <a:ln>
                      <a:noFill/>
                    </a:ln>
                    <a:solidFill>
                      <a:schemeClr val="tx1"/>
                    </a:solidFill>
                    <a:effectLst/>
                    <a:uLnTx/>
                    <a:uFillTx/>
                    <a:cs typeface="+mn-ea"/>
                    <a:sym typeface="+mn-lt"/>
                  </a:rPr>
                  <a:t>针对家庭旅客，迪士尼邮轮提供特别的家庭关怀服务，包括儿童托管、亲子活动等，让全家人都能轻松愉快地度过假期。</a:t>
                </a:r>
                <a:endParaRPr lang="en-US" dirty="0"/>
              </a:p>
            </p:txBody>
          </p:sp>
        </p:grpSp>
        <p:grpSp>
          <p:nvGrpSpPr>
            <p:cNvPr id="55" name="组合 54"/>
            <p:cNvGrpSpPr/>
            <p:nvPr/>
          </p:nvGrpSpPr>
          <p:grpSpPr>
            <a:xfrm>
              <a:off x="5048250" y="2540416"/>
              <a:ext cx="2082800" cy="3593683"/>
              <a:chOff x="5048250" y="2540416"/>
              <a:chExt cx="2082800" cy="3593683"/>
            </a:xfrm>
          </p:grpSpPr>
          <p:sp>
            <p:nvSpPr>
              <p:cNvPr id="42" name="Number3"/>
              <p:cNvSpPr/>
              <p:nvPr/>
            </p:nvSpPr>
            <p:spPr>
              <a:xfrm>
                <a:off x="5555599" y="2540416"/>
                <a:ext cx="1068102" cy="1068100"/>
              </a:xfrm>
              <a:prstGeom prst="rect">
                <a:avLst/>
              </a:prstGeom>
              <a:solidFill>
                <a:schemeClr val="accent3"/>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r>
                  <a:rPr lang="en-US" altLang="zh-CN" sz="2800" b="1" dirty="0">
                    <a:solidFill>
                      <a:srgbClr val="FFFFFF"/>
                    </a:solidFill>
                    <a:cs typeface="+mn-ea"/>
                    <a:sym typeface="+mn-lt"/>
                  </a:rPr>
                  <a:t>3</a:t>
                </a:r>
                <a:endParaRPr lang="zh-CN" altLang="en-US" sz="2800" b="1" dirty="0">
                  <a:solidFill>
                    <a:srgbClr val="FFFFFF"/>
                  </a:solidFill>
                  <a:cs typeface="+mn-ea"/>
                  <a:sym typeface="+mn-lt"/>
                </a:endParaRPr>
              </a:p>
            </p:txBody>
          </p:sp>
          <p:sp>
            <p:nvSpPr>
              <p:cNvPr id="43" name="Bullet3"/>
              <p:cNvSpPr txBox="1"/>
              <p:nvPr/>
            </p:nvSpPr>
            <p:spPr>
              <a:xfrm>
                <a:off x="5048250" y="3747236"/>
                <a:ext cx="2082800" cy="797233"/>
              </a:xfrm>
              <a:prstGeom prst="rect">
                <a:avLst/>
              </a:prstGeom>
              <a:no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algn="l" defTabSz="913765" rtl="0" eaLnBrk="1" fontAlgn="auto" latinLnBrk="0" hangingPunct="1">
                  <a:spcBef>
                    <a:spcPts val="0"/>
                  </a:spcBef>
                  <a:spcAft>
                    <a:spcPts val="0"/>
                  </a:spcAft>
                  <a:buClrTx/>
                  <a:buSzPct val="25000"/>
                  <a:defRPr/>
                </a:pPr>
                <a:r>
                  <a:rPr kumimoji="0" lang="zh-CN" altLang="en-US" b="1" i="0" u="none" strike="noStrike" kern="1200" cap="none" spc="0" normalizeH="0" baseline="0" noProof="0" dirty="0">
                    <a:ln>
                      <a:noFill/>
                    </a:ln>
                    <a:solidFill>
                      <a:schemeClr val="tx1"/>
                    </a:solidFill>
                    <a:effectLst/>
                    <a:uLnTx/>
                    <a:uFillTx/>
                    <a:cs typeface="+mn-ea"/>
                    <a:sym typeface="+mn-lt"/>
                  </a:rPr>
                  <a:t>特殊需求支持</a:t>
                </a:r>
                <a:endParaRPr lang="en-US" dirty="0"/>
              </a:p>
            </p:txBody>
          </p:sp>
          <p:sp>
            <p:nvSpPr>
              <p:cNvPr id="44" name="Text3"/>
              <p:cNvSpPr txBox="1"/>
              <p:nvPr/>
            </p:nvSpPr>
            <p:spPr>
              <a:xfrm>
                <a:off x="5048250" y="4544468"/>
                <a:ext cx="2082800" cy="1589631"/>
              </a:xfrm>
              <a:prstGeom prst="rect">
                <a:avLst/>
              </a:prstGeom>
              <a:no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algn="l" defTabSz="913765" rtl="0" eaLnBrk="1" fontAlgn="auto" latinLnBrk="0" hangingPunct="1">
                  <a:lnSpc>
                    <a:spcPct val="120000"/>
                  </a:lnSpc>
                  <a:spcBef>
                    <a:spcPts val="0"/>
                  </a:spcBef>
                  <a:spcAft>
                    <a:spcPts val="0"/>
                  </a:spcAft>
                  <a:buClrTx/>
                  <a:buSzPct val="30000"/>
                  <a:defRPr/>
                </a:pPr>
                <a:r>
                  <a:rPr kumimoji="0" lang="zh-CN" altLang="en-US" sz="1200" i="0" u="none" strike="noStrike" kern="1200" cap="none" spc="0" normalizeH="0" baseline="0" noProof="0" dirty="0">
                    <a:ln>
                      <a:noFill/>
                    </a:ln>
                    <a:solidFill>
                      <a:schemeClr val="tx1"/>
                    </a:solidFill>
                    <a:effectLst/>
                    <a:uLnTx/>
                    <a:uFillTx/>
                    <a:cs typeface="+mn-ea"/>
                    <a:sym typeface="+mn-lt"/>
                  </a:rPr>
                  <a:t>迪士尼邮轮为有特殊需求的乘客提供贴心的支持，如无障碍设施、特殊饮食安排等，确保每位乘客都能舒适旅行。</a:t>
                </a:r>
                <a:endParaRPr lang="en-US" dirty="0"/>
              </a:p>
            </p:txBody>
          </p:sp>
        </p:grpSp>
        <p:grpSp>
          <p:nvGrpSpPr>
            <p:cNvPr id="56" name="组合 55"/>
            <p:cNvGrpSpPr/>
            <p:nvPr/>
          </p:nvGrpSpPr>
          <p:grpSpPr>
            <a:xfrm>
              <a:off x="7242175" y="2540416"/>
              <a:ext cx="2082800" cy="3593683"/>
              <a:chOff x="7242175" y="2540416"/>
              <a:chExt cx="2082800" cy="3593683"/>
            </a:xfrm>
          </p:grpSpPr>
          <p:sp>
            <p:nvSpPr>
              <p:cNvPr id="46" name="Number4"/>
              <p:cNvSpPr/>
              <p:nvPr/>
            </p:nvSpPr>
            <p:spPr>
              <a:xfrm>
                <a:off x="7749524" y="2540416"/>
                <a:ext cx="1068102" cy="1068100"/>
              </a:xfrm>
              <a:prstGeom prst="rect">
                <a:avLst/>
              </a:prstGeom>
              <a:solidFill>
                <a:schemeClr val="accent4"/>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r>
                  <a:rPr lang="en-US" altLang="zh-CN" sz="2800" b="1" dirty="0">
                    <a:solidFill>
                      <a:srgbClr val="FFFFFF"/>
                    </a:solidFill>
                    <a:cs typeface="+mn-ea"/>
                    <a:sym typeface="+mn-lt"/>
                  </a:rPr>
                  <a:t>4</a:t>
                </a:r>
                <a:endParaRPr lang="zh-CN" altLang="en-US" sz="2800" b="1" dirty="0">
                  <a:solidFill>
                    <a:srgbClr val="FFFFFF"/>
                  </a:solidFill>
                  <a:cs typeface="+mn-ea"/>
                  <a:sym typeface="+mn-lt"/>
                </a:endParaRPr>
              </a:p>
            </p:txBody>
          </p:sp>
          <p:sp>
            <p:nvSpPr>
              <p:cNvPr id="47" name="Bullet4"/>
              <p:cNvSpPr txBox="1"/>
              <p:nvPr/>
            </p:nvSpPr>
            <p:spPr>
              <a:xfrm>
                <a:off x="7242175" y="3747236"/>
                <a:ext cx="2082800" cy="797233"/>
              </a:xfrm>
              <a:prstGeom prst="rect">
                <a:avLst/>
              </a:prstGeom>
              <a:no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algn="l" defTabSz="913765" rtl="0" eaLnBrk="1" fontAlgn="auto" latinLnBrk="0" hangingPunct="1">
                  <a:spcBef>
                    <a:spcPts val="0"/>
                  </a:spcBef>
                  <a:spcAft>
                    <a:spcPts val="0"/>
                  </a:spcAft>
                  <a:buClrTx/>
                  <a:buSzPct val="25000"/>
                  <a:defRPr/>
                </a:pPr>
                <a:r>
                  <a:rPr kumimoji="0" lang="zh-CN" altLang="en-US" b="1" i="0" u="none" strike="noStrike" kern="1200" cap="none" spc="0" normalizeH="0" baseline="0" noProof="0" dirty="0">
                    <a:ln>
                      <a:noFill/>
                    </a:ln>
                    <a:solidFill>
                      <a:schemeClr val="tx1"/>
                    </a:solidFill>
                    <a:effectLst/>
                    <a:uLnTx/>
                    <a:uFillTx/>
                    <a:cs typeface="+mn-ea"/>
                    <a:sym typeface="+mn-lt"/>
                  </a:rPr>
                  <a:t>庆祝时刻服务</a:t>
                </a:r>
                <a:endParaRPr lang="en-US" dirty="0"/>
              </a:p>
            </p:txBody>
          </p:sp>
          <p:sp>
            <p:nvSpPr>
              <p:cNvPr id="48" name="Text4"/>
              <p:cNvSpPr txBox="1"/>
              <p:nvPr/>
            </p:nvSpPr>
            <p:spPr>
              <a:xfrm>
                <a:off x="7242175" y="4544468"/>
                <a:ext cx="2082800" cy="1589631"/>
              </a:xfrm>
              <a:prstGeom prst="rect">
                <a:avLst/>
              </a:prstGeom>
              <a:no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algn="l" defTabSz="913765" rtl="0" eaLnBrk="1" fontAlgn="auto" latinLnBrk="0" hangingPunct="1">
                  <a:lnSpc>
                    <a:spcPct val="120000"/>
                  </a:lnSpc>
                  <a:spcBef>
                    <a:spcPts val="0"/>
                  </a:spcBef>
                  <a:spcAft>
                    <a:spcPts val="0"/>
                  </a:spcAft>
                  <a:buClrTx/>
                  <a:buSzPct val="30000"/>
                  <a:defRPr/>
                </a:pPr>
                <a:r>
                  <a:rPr kumimoji="0" lang="zh-CN" altLang="en-US" sz="1200" i="0" u="none" strike="noStrike" kern="1200" cap="none" spc="0" normalizeH="0" baseline="0" noProof="0" dirty="0">
                    <a:ln>
                      <a:noFill/>
                    </a:ln>
                    <a:solidFill>
                      <a:schemeClr val="tx1"/>
                    </a:solidFill>
                    <a:effectLst/>
                    <a:uLnTx/>
                    <a:uFillTx/>
                    <a:cs typeface="+mn-ea"/>
                    <a:sym typeface="+mn-lt"/>
                  </a:rPr>
                  <a:t>无论是生日还是纪念日，迪士尼邮轮都会为乘客精心策划庆祝活动，创造难忘的回忆，增添旅行的乐趣。</a:t>
                </a:r>
                <a:endParaRPr lang="en-US" dirty="0"/>
              </a:p>
            </p:txBody>
          </p:sp>
        </p:grpSp>
        <p:grpSp>
          <p:nvGrpSpPr>
            <p:cNvPr id="57" name="组合 56"/>
            <p:cNvGrpSpPr/>
            <p:nvPr/>
          </p:nvGrpSpPr>
          <p:grpSpPr>
            <a:xfrm>
              <a:off x="9436100" y="2540416"/>
              <a:ext cx="2082800" cy="3593683"/>
              <a:chOff x="9436100" y="2540416"/>
              <a:chExt cx="2082800" cy="3593683"/>
            </a:xfrm>
          </p:grpSpPr>
          <p:sp>
            <p:nvSpPr>
              <p:cNvPr id="50" name="Number5"/>
              <p:cNvSpPr/>
              <p:nvPr/>
            </p:nvSpPr>
            <p:spPr>
              <a:xfrm>
                <a:off x="9943449" y="2540416"/>
                <a:ext cx="1068102" cy="1068100"/>
              </a:xfrm>
              <a:prstGeom prst="rect">
                <a:avLst/>
              </a:prstGeom>
              <a:solidFill>
                <a:schemeClr val="accent5"/>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r>
                  <a:rPr lang="en-US" altLang="zh-CN" sz="2800" b="1" dirty="0">
                    <a:solidFill>
                      <a:srgbClr val="FFFFFF"/>
                    </a:solidFill>
                    <a:cs typeface="+mn-ea"/>
                    <a:sym typeface="+mn-lt"/>
                  </a:rPr>
                  <a:t>5</a:t>
                </a:r>
                <a:endParaRPr lang="zh-CN" altLang="en-US" sz="2800" b="1" dirty="0">
                  <a:solidFill>
                    <a:srgbClr val="FFFFFF"/>
                  </a:solidFill>
                  <a:cs typeface="+mn-ea"/>
                  <a:sym typeface="+mn-lt"/>
                </a:endParaRPr>
              </a:p>
            </p:txBody>
          </p:sp>
          <p:sp>
            <p:nvSpPr>
              <p:cNvPr id="51" name="Bullet5"/>
              <p:cNvSpPr txBox="1"/>
              <p:nvPr/>
            </p:nvSpPr>
            <p:spPr>
              <a:xfrm>
                <a:off x="9436100" y="3747236"/>
                <a:ext cx="2082800" cy="797233"/>
              </a:xfrm>
              <a:prstGeom prst="rect">
                <a:avLst/>
              </a:prstGeom>
              <a:no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algn="l" defTabSz="913765" rtl="0" eaLnBrk="1" fontAlgn="auto" latinLnBrk="0" hangingPunct="1">
                  <a:spcBef>
                    <a:spcPts val="0"/>
                  </a:spcBef>
                  <a:spcAft>
                    <a:spcPts val="0"/>
                  </a:spcAft>
                  <a:buClrTx/>
                  <a:buSzPct val="25000"/>
                  <a:defRPr/>
                </a:pPr>
                <a:r>
                  <a:rPr kumimoji="0" lang="zh-CN" altLang="en-US" b="1" i="0" u="none" strike="noStrike" kern="1200" cap="none" spc="0" normalizeH="0" baseline="0" noProof="0" dirty="0">
                    <a:ln>
                      <a:noFill/>
                    </a:ln>
                    <a:solidFill>
                      <a:schemeClr val="tx1"/>
                    </a:solidFill>
                    <a:effectLst/>
                    <a:uLnTx/>
                    <a:uFillTx/>
                    <a:cs typeface="+mn-ea"/>
                    <a:sym typeface="+mn-lt"/>
                  </a:rPr>
                  <a:t>专属礼宾服务</a:t>
                </a:r>
                <a:endParaRPr lang="en-US" dirty="0"/>
              </a:p>
            </p:txBody>
          </p:sp>
          <p:sp>
            <p:nvSpPr>
              <p:cNvPr id="52" name="Text5"/>
              <p:cNvSpPr txBox="1"/>
              <p:nvPr/>
            </p:nvSpPr>
            <p:spPr>
              <a:xfrm>
                <a:off x="9436100" y="4544468"/>
                <a:ext cx="2082800" cy="1589631"/>
              </a:xfrm>
              <a:prstGeom prst="rect">
                <a:avLst/>
              </a:prstGeom>
              <a:no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algn="l" defTabSz="913765" rtl="0" eaLnBrk="1" fontAlgn="auto" latinLnBrk="0" hangingPunct="1">
                  <a:lnSpc>
                    <a:spcPct val="120000"/>
                  </a:lnSpc>
                  <a:spcBef>
                    <a:spcPts val="0"/>
                  </a:spcBef>
                  <a:spcAft>
                    <a:spcPts val="0"/>
                  </a:spcAft>
                  <a:buClrTx/>
                  <a:buSzPct val="30000"/>
                  <a:defRPr/>
                </a:pPr>
                <a:r>
                  <a:rPr kumimoji="0" lang="zh-CN" altLang="en-US" sz="1200" i="0" u="none" strike="noStrike" kern="1200" cap="none" spc="0" normalizeH="0" baseline="0" noProof="0" dirty="0">
                    <a:ln>
                      <a:noFill/>
                    </a:ln>
                    <a:solidFill>
                      <a:schemeClr val="tx1"/>
                    </a:solidFill>
                    <a:effectLst/>
                    <a:uLnTx/>
                    <a:uFillTx/>
                    <a:cs typeface="+mn-ea"/>
                    <a:sym typeface="+mn-lt"/>
                  </a:rPr>
                  <a:t>迪士尼邮轮提供专业的礼宾服务，帮助乘客处理各种事务，从预订餐厅到安排岸上观光，确保乘客的每一刻都无忧无虑。</a:t>
                </a:r>
                <a:endParaRPr lang="en-US" dirty="0"/>
              </a:p>
            </p:txBody>
          </p:sp>
        </p:grpSp>
      </p:grpSp>
      <p:sp>
        <p:nvSpPr>
          <p:cNvPr id="2" name="标题 1"/>
          <p:cNvSpPr>
            <a:spLocks noGrp="1"/>
          </p:cNvSpPr>
          <p:nvPr>
            <p:ph type="title" hasCustomPrompt="1"/>
          </p:nvPr>
        </p:nvSpPr>
        <p:spPr/>
        <p:txBody>
          <a:bodyPr/>
          <a:lstStyle/>
          <a:p>
            <a:r>
              <a:rPr lang="zh-CN" altLang="en-US" dirty="0"/>
              <a:t>2.6 特色服务</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3. 迪士尼邮轮航线与目的地</a:t>
            </a:r>
            <a:endParaRPr lang="en-US" dirty="0"/>
          </a:p>
        </p:txBody>
      </p:sp>
      <p:sp>
        <p:nvSpPr>
          <p:cNvPr id="25" name="文本占位符 24"/>
          <p:cNvSpPr>
            <a:spLocks noGrp="1"/>
          </p:cNvSpPr>
          <p:nvPr>
            <p:ph type="body" sz="quarter" idx="1" hasCustomPrompt="1"/>
          </p:nvPr>
        </p:nvSpPr>
        <p:spPr/>
        <p:txBody>
          <a:bodyPr/>
          <a:lstStyle/>
          <a:p>
            <a:r>
              <a:rPr lang="zh-CN" altLang="en-US" dirty="0"/>
              <a:t>探索迪士尼邮轮所到达的梦幻之地</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7559a23c-d3c1-4135-a664-26683a8d9a05.source.6.zh-Hans.pptx"/>
          <p:cNvGrpSpPr/>
          <p:nvPr/>
        </p:nvGrpSpPr>
        <p:grpSpPr>
          <a:xfrm>
            <a:off x="-12702" y="1216313"/>
            <a:ext cx="12204704" cy="4831774"/>
            <a:chOff x="-12702" y="1216313"/>
            <a:chExt cx="12204704" cy="4831774"/>
          </a:xfrm>
        </p:grpSpPr>
        <p:sp>
          <p:nvSpPr>
            <p:cNvPr id="3" name="ïṥ1îḋe"/>
            <p:cNvSpPr/>
            <p:nvPr/>
          </p:nvSpPr>
          <p:spPr>
            <a:xfrm rot="5400000" flipH="1" flipV="1">
              <a:off x="6050630" y="-2124365"/>
              <a:ext cx="78039" cy="1220470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grpSp>
          <p:nvGrpSpPr>
            <p:cNvPr id="67" name="组合 66"/>
            <p:cNvGrpSpPr/>
            <p:nvPr/>
          </p:nvGrpSpPr>
          <p:grpSpPr>
            <a:xfrm>
              <a:off x="660400" y="1954050"/>
              <a:ext cx="1549596" cy="4094037"/>
              <a:chOff x="660400" y="1954050"/>
              <a:chExt cx="1549596" cy="4094037"/>
            </a:xfrm>
          </p:grpSpPr>
          <p:sp>
            <p:nvSpPr>
              <p:cNvPr id="53" name="Number1"/>
              <p:cNvSpPr/>
              <p:nvPr/>
            </p:nvSpPr>
            <p:spPr>
              <a:xfrm>
                <a:off x="737742" y="3274850"/>
                <a:ext cx="1401556" cy="596034"/>
              </a:xfrm>
              <a:prstGeom prst="roundRect">
                <a:avLst>
                  <a:gd name="adj" fmla="val 4639"/>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b="1" dirty="0">
                    <a:solidFill>
                      <a:schemeClr val="tx1"/>
                    </a:solidFill>
                  </a:rPr>
                  <a:t>1</a:t>
                </a:r>
                <a:endParaRPr b="1" dirty="0">
                  <a:solidFill>
                    <a:schemeClr val="tx1"/>
                  </a:solidFill>
                </a:endParaRPr>
              </a:p>
            </p:txBody>
          </p:sp>
          <p:sp>
            <p:nvSpPr>
              <p:cNvPr id="54" name="Picture1"/>
              <p:cNvSpPr/>
              <p:nvPr/>
            </p:nvSpPr>
            <p:spPr>
              <a:xfrm>
                <a:off x="737742" y="1954050"/>
                <a:ext cx="1401556" cy="1223364"/>
              </a:xfrm>
              <a:prstGeom prst="rect">
                <a:avLst/>
              </a:prstGeom>
              <a:blipFill>
                <a:blip r:embed="rId1"/>
                <a:srcRect/>
                <a:stretch>
                  <a:fillRect l="-27872" r="-27872"/>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6" name="Bullet1"/>
              <p:cNvSpPr txBox="1"/>
              <p:nvPr/>
            </p:nvSpPr>
            <p:spPr bwMode="auto">
              <a:xfrm>
                <a:off x="660400" y="4070520"/>
                <a:ext cx="1549596" cy="537607"/>
              </a:xfrm>
              <a:prstGeom prst="rect">
                <a:avLst/>
              </a:prstGeom>
              <a:noFill/>
            </p:spPr>
            <p:txBody>
              <a:bodyPr wrap="square" lIns="91440" tIns="45720" rIns="91440" bIns="45720" anchor="b" anchorCtr="1">
                <a:normAutofit fontScale="92500" lnSpcReduction="20000"/>
              </a:bodyPr>
              <a:lstStyle/>
              <a:p>
                <a:pPr algn="ctr"/>
                <a:r>
                  <a:rPr lang="zh-CN" altLang="en-US" b="1" dirty="0">
                    <a:effectLst/>
                  </a:rPr>
                  <a:t>加勒比海航线</a:t>
                </a:r>
                <a:endParaRPr lang="en-US" dirty="0"/>
              </a:p>
            </p:txBody>
          </p:sp>
          <p:sp>
            <p:nvSpPr>
              <p:cNvPr id="57" name="Text1"/>
              <p:cNvSpPr txBox="1"/>
              <p:nvPr/>
            </p:nvSpPr>
            <p:spPr bwMode="auto">
              <a:xfrm>
                <a:off x="660400" y="4608126"/>
                <a:ext cx="1549596" cy="1439961"/>
              </a:xfrm>
              <a:prstGeom prst="rect">
                <a:avLst/>
              </a:prstGeom>
              <a:noFill/>
            </p:spPr>
            <p:txBody>
              <a:bodyPr wrap="square" lIns="91440" tIns="45720" rIns="91440" bIns="45720" anchor="t" anchorCtr="1">
                <a:normAutofit/>
              </a:bodyPr>
              <a:lstStyle/>
              <a:p>
                <a:pPr algn="ctr">
                  <a:lnSpc>
                    <a:spcPct val="120000"/>
                  </a:lnSpc>
                  <a:buSzPct val="25000"/>
                  <a:defRPr/>
                </a:pPr>
                <a:r>
                  <a:rPr lang="zh-CN" altLang="en-US" sz="1200" dirty="0"/>
                  <a:t>探索阳光明媚的加勒比海，体验热带岛屿风情，经典航线包括巴哈马、牙买加等热门目的地，适合家庭度假。</a:t>
                </a:r>
                <a:endParaRPr lang="en-US" dirty="0"/>
              </a:p>
            </p:txBody>
          </p:sp>
        </p:grpSp>
        <p:grpSp>
          <p:nvGrpSpPr>
            <p:cNvPr id="68" name="组合 67"/>
            <p:cNvGrpSpPr/>
            <p:nvPr/>
          </p:nvGrpSpPr>
          <p:grpSpPr>
            <a:xfrm>
              <a:off x="2515772" y="1954050"/>
              <a:ext cx="1549596" cy="4094037"/>
              <a:chOff x="2515772" y="1954050"/>
              <a:chExt cx="1549596" cy="4094037"/>
            </a:xfrm>
          </p:grpSpPr>
          <p:sp>
            <p:nvSpPr>
              <p:cNvPr id="45" name="Number2"/>
              <p:cNvSpPr/>
              <p:nvPr/>
            </p:nvSpPr>
            <p:spPr>
              <a:xfrm>
                <a:off x="2593114" y="3274850"/>
                <a:ext cx="1401556" cy="596034"/>
              </a:xfrm>
              <a:prstGeom prst="roundRect">
                <a:avLst>
                  <a:gd name="adj" fmla="val 4639"/>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b="1" dirty="0">
                    <a:solidFill>
                      <a:schemeClr val="tx1"/>
                    </a:solidFill>
                  </a:rPr>
                  <a:t>2</a:t>
                </a:r>
                <a:endParaRPr b="1" dirty="0">
                  <a:solidFill>
                    <a:schemeClr val="tx1"/>
                  </a:solidFill>
                </a:endParaRPr>
              </a:p>
            </p:txBody>
          </p:sp>
          <p:sp>
            <p:nvSpPr>
              <p:cNvPr id="46" name="Picture2"/>
              <p:cNvSpPr/>
              <p:nvPr/>
            </p:nvSpPr>
            <p:spPr>
              <a:xfrm>
                <a:off x="2593114" y="1954050"/>
                <a:ext cx="1401556" cy="1223364"/>
              </a:xfrm>
              <a:prstGeom prst="rect">
                <a:avLst/>
              </a:prstGeom>
              <a:blipFill>
                <a:blip r:embed="rId2"/>
                <a:srcRect/>
                <a:stretch>
                  <a:fillRect l="-27872" r="-27872"/>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8" name="Bullet2"/>
              <p:cNvSpPr txBox="1"/>
              <p:nvPr/>
            </p:nvSpPr>
            <p:spPr bwMode="auto">
              <a:xfrm>
                <a:off x="2515772" y="4070520"/>
                <a:ext cx="1549596" cy="537607"/>
              </a:xfrm>
              <a:prstGeom prst="rect">
                <a:avLst/>
              </a:prstGeom>
              <a:noFill/>
            </p:spPr>
            <p:txBody>
              <a:bodyPr wrap="square" lIns="91440" tIns="45720" rIns="91440" bIns="45720" anchor="b" anchorCtr="1">
                <a:normAutofit fontScale="92500" lnSpcReduction="20000"/>
              </a:bodyPr>
              <a:lstStyle/>
              <a:p>
                <a:pPr algn="ctr"/>
                <a:r>
                  <a:rPr lang="zh-CN" altLang="en-US" b="1" dirty="0">
                    <a:effectLst/>
                  </a:rPr>
                  <a:t>阿拉斯加航线</a:t>
                </a:r>
                <a:endParaRPr lang="en-US" dirty="0"/>
              </a:p>
            </p:txBody>
          </p:sp>
          <p:sp>
            <p:nvSpPr>
              <p:cNvPr id="49" name="Text2"/>
              <p:cNvSpPr txBox="1"/>
              <p:nvPr/>
            </p:nvSpPr>
            <p:spPr bwMode="auto">
              <a:xfrm>
                <a:off x="2515772" y="4608126"/>
                <a:ext cx="1549596" cy="1439961"/>
              </a:xfrm>
              <a:prstGeom prst="rect">
                <a:avLst/>
              </a:prstGeom>
              <a:noFill/>
            </p:spPr>
            <p:txBody>
              <a:bodyPr wrap="square" lIns="91440" tIns="45720" rIns="91440" bIns="45720" anchor="t" anchorCtr="1">
                <a:normAutofit/>
              </a:bodyPr>
              <a:lstStyle/>
              <a:p>
                <a:pPr algn="ctr">
                  <a:lnSpc>
                    <a:spcPct val="120000"/>
                  </a:lnSpc>
                  <a:buSzPct val="25000"/>
                  <a:defRPr/>
                </a:pPr>
                <a:r>
                  <a:rPr lang="zh-CN" altLang="en-US" sz="1200" dirty="0"/>
                  <a:t>深入阿拉斯加冰川奇观，沿途欣赏壮丽的自然风光和丰富的野生动物，感受大自然的魅力与宁静。</a:t>
                </a:r>
                <a:endParaRPr lang="en-US" dirty="0"/>
              </a:p>
            </p:txBody>
          </p:sp>
        </p:grpSp>
        <p:grpSp>
          <p:nvGrpSpPr>
            <p:cNvPr id="69" name="组合 68"/>
            <p:cNvGrpSpPr/>
            <p:nvPr/>
          </p:nvGrpSpPr>
          <p:grpSpPr>
            <a:xfrm>
              <a:off x="4371144" y="1954050"/>
              <a:ext cx="1549596" cy="4094037"/>
              <a:chOff x="4371144" y="1954050"/>
              <a:chExt cx="1549596" cy="4094037"/>
            </a:xfrm>
          </p:grpSpPr>
          <p:sp>
            <p:nvSpPr>
              <p:cNvPr id="37" name="Number3"/>
              <p:cNvSpPr/>
              <p:nvPr/>
            </p:nvSpPr>
            <p:spPr>
              <a:xfrm>
                <a:off x="4448486" y="3274850"/>
                <a:ext cx="1401556" cy="596034"/>
              </a:xfrm>
              <a:prstGeom prst="roundRect">
                <a:avLst>
                  <a:gd name="adj" fmla="val 4639"/>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b="1" dirty="0">
                    <a:solidFill>
                      <a:schemeClr val="tx1"/>
                    </a:solidFill>
                  </a:rPr>
                  <a:t>3</a:t>
                </a:r>
                <a:endParaRPr b="1" dirty="0">
                  <a:solidFill>
                    <a:schemeClr val="tx1"/>
                  </a:solidFill>
                </a:endParaRPr>
              </a:p>
            </p:txBody>
          </p:sp>
          <p:sp>
            <p:nvSpPr>
              <p:cNvPr id="38" name="Picture3"/>
              <p:cNvSpPr/>
              <p:nvPr/>
            </p:nvSpPr>
            <p:spPr>
              <a:xfrm>
                <a:off x="4448486" y="1954050"/>
                <a:ext cx="1401556" cy="1223364"/>
              </a:xfrm>
              <a:prstGeom prst="rect">
                <a:avLst/>
              </a:prstGeom>
              <a:blipFill>
                <a:blip r:embed="rId3"/>
                <a:srcRect/>
                <a:stretch>
                  <a:fillRect l="-27872" r="-27872"/>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0" name="Bullet3"/>
              <p:cNvSpPr txBox="1"/>
              <p:nvPr/>
            </p:nvSpPr>
            <p:spPr bwMode="auto">
              <a:xfrm>
                <a:off x="4371144" y="4070520"/>
                <a:ext cx="1549596" cy="537607"/>
              </a:xfrm>
              <a:prstGeom prst="rect">
                <a:avLst/>
              </a:prstGeom>
              <a:noFill/>
            </p:spPr>
            <p:txBody>
              <a:bodyPr wrap="square" lIns="91440" tIns="45720" rIns="91440" bIns="45720" anchor="b" anchorCtr="1">
                <a:normAutofit fontScale="92500" lnSpcReduction="20000"/>
              </a:bodyPr>
              <a:lstStyle/>
              <a:p>
                <a:pPr algn="ctr"/>
                <a:r>
                  <a:rPr lang="zh-CN" altLang="en-US" b="1" dirty="0">
                    <a:effectLst/>
                  </a:rPr>
                  <a:t>欧洲航线</a:t>
                </a:r>
                <a:endParaRPr lang="en-US" dirty="0"/>
              </a:p>
            </p:txBody>
          </p:sp>
          <p:sp>
            <p:nvSpPr>
              <p:cNvPr id="41" name="Text3"/>
              <p:cNvSpPr txBox="1"/>
              <p:nvPr/>
            </p:nvSpPr>
            <p:spPr bwMode="auto">
              <a:xfrm>
                <a:off x="4371144" y="4608126"/>
                <a:ext cx="1549596" cy="1439961"/>
              </a:xfrm>
              <a:prstGeom prst="rect">
                <a:avLst/>
              </a:prstGeom>
              <a:noFill/>
            </p:spPr>
            <p:txBody>
              <a:bodyPr wrap="square" lIns="91440" tIns="45720" rIns="91440" bIns="45720" anchor="t" anchorCtr="1">
                <a:normAutofit/>
              </a:bodyPr>
              <a:lstStyle/>
              <a:p>
                <a:pPr algn="ctr">
                  <a:lnSpc>
                    <a:spcPct val="120000"/>
                  </a:lnSpc>
                  <a:buSzPct val="25000"/>
                  <a:defRPr/>
                </a:pPr>
                <a:r>
                  <a:rPr lang="zh-CN" altLang="en-US" sz="1200" dirty="0"/>
                  <a:t>游览欧洲著名港口城市，如巴塞罗那、罗马等，体验不同国家的文化和历史，享受浪漫的地中海之旅。</a:t>
                </a:r>
                <a:endParaRPr lang="en-US" dirty="0"/>
              </a:p>
            </p:txBody>
          </p:sp>
        </p:grpSp>
        <p:grpSp>
          <p:nvGrpSpPr>
            <p:cNvPr id="70" name="组合 69"/>
            <p:cNvGrpSpPr/>
            <p:nvPr/>
          </p:nvGrpSpPr>
          <p:grpSpPr>
            <a:xfrm>
              <a:off x="6226516" y="1954050"/>
              <a:ext cx="1549596" cy="4094037"/>
              <a:chOff x="6226516" y="1954050"/>
              <a:chExt cx="1549596" cy="4094037"/>
            </a:xfrm>
          </p:grpSpPr>
          <p:sp>
            <p:nvSpPr>
              <p:cNvPr id="29" name="Number4"/>
              <p:cNvSpPr/>
              <p:nvPr/>
            </p:nvSpPr>
            <p:spPr>
              <a:xfrm>
                <a:off x="6303858" y="3274850"/>
                <a:ext cx="1401556" cy="596034"/>
              </a:xfrm>
              <a:prstGeom prst="roundRect">
                <a:avLst>
                  <a:gd name="adj" fmla="val 4639"/>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b="1" dirty="0">
                    <a:solidFill>
                      <a:schemeClr val="tx1"/>
                    </a:solidFill>
                  </a:rPr>
                  <a:t>4</a:t>
                </a:r>
                <a:endParaRPr b="1" dirty="0">
                  <a:solidFill>
                    <a:schemeClr val="tx1"/>
                  </a:solidFill>
                </a:endParaRPr>
              </a:p>
            </p:txBody>
          </p:sp>
          <p:sp>
            <p:nvSpPr>
              <p:cNvPr id="30" name="Picture4"/>
              <p:cNvSpPr/>
              <p:nvPr/>
            </p:nvSpPr>
            <p:spPr>
              <a:xfrm>
                <a:off x="6303858" y="1954050"/>
                <a:ext cx="1401556" cy="1223364"/>
              </a:xfrm>
              <a:prstGeom prst="rect">
                <a:avLst/>
              </a:prstGeom>
              <a:blipFill>
                <a:blip r:embed="rId4"/>
                <a:srcRect/>
                <a:stretch>
                  <a:fillRect l="-4553" r="-4553"/>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2" name="Bullet4"/>
              <p:cNvSpPr txBox="1"/>
              <p:nvPr/>
            </p:nvSpPr>
            <p:spPr bwMode="auto">
              <a:xfrm>
                <a:off x="6226516" y="4070520"/>
                <a:ext cx="1549596" cy="537607"/>
              </a:xfrm>
              <a:prstGeom prst="rect">
                <a:avLst/>
              </a:prstGeom>
              <a:noFill/>
            </p:spPr>
            <p:txBody>
              <a:bodyPr wrap="square" lIns="91440" tIns="45720" rIns="91440" bIns="45720" anchor="b" anchorCtr="1">
                <a:normAutofit fontScale="92500" lnSpcReduction="20000"/>
              </a:bodyPr>
              <a:lstStyle/>
              <a:p>
                <a:pPr algn="ctr"/>
                <a:r>
                  <a:rPr lang="zh-CN" altLang="en-US" b="1" dirty="0">
                    <a:effectLst/>
                  </a:rPr>
                  <a:t>夏威夷航线</a:t>
                </a:r>
                <a:endParaRPr lang="en-US" dirty="0"/>
              </a:p>
            </p:txBody>
          </p:sp>
          <p:sp>
            <p:nvSpPr>
              <p:cNvPr id="33" name="Text4"/>
              <p:cNvSpPr txBox="1"/>
              <p:nvPr/>
            </p:nvSpPr>
            <p:spPr bwMode="auto">
              <a:xfrm>
                <a:off x="6226516" y="4608126"/>
                <a:ext cx="1549596" cy="1439961"/>
              </a:xfrm>
              <a:prstGeom prst="rect">
                <a:avLst/>
              </a:prstGeom>
              <a:noFill/>
            </p:spPr>
            <p:txBody>
              <a:bodyPr wrap="square" lIns="91440" tIns="45720" rIns="91440" bIns="45720" anchor="t" anchorCtr="1">
                <a:normAutofit/>
              </a:bodyPr>
              <a:lstStyle/>
              <a:p>
                <a:pPr algn="ctr">
                  <a:lnSpc>
                    <a:spcPct val="120000"/>
                  </a:lnSpc>
                  <a:buSzPct val="25000"/>
                  <a:defRPr/>
                </a:pPr>
                <a:r>
                  <a:rPr lang="zh-CN" altLang="en-US" sz="1200" dirty="0"/>
                  <a:t>畅游夏威夷群岛，感受火山景观和美丽的海滩，参与丰富多彩的水上活动，尽享太平洋的悠闲时光。</a:t>
                </a:r>
                <a:endParaRPr lang="en-US" dirty="0"/>
              </a:p>
            </p:txBody>
          </p:sp>
        </p:grpSp>
        <p:grpSp>
          <p:nvGrpSpPr>
            <p:cNvPr id="71" name="组合 70"/>
            <p:cNvGrpSpPr/>
            <p:nvPr/>
          </p:nvGrpSpPr>
          <p:grpSpPr>
            <a:xfrm>
              <a:off x="8081888" y="1954050"/>
              <a:ext cx="1549596" cy="4094037"/>
              <a:chOff x="8081888" y="1954050"/>
              <a:chExt cx="1549596" cy="4094037"/>
            </a:xfrm>
          </p:grpSpPr>
          <p:sp>
            <p:nvSpPr>
              <p:cNvPr id="21" name="Number5"/>
              <p:cNvSpPr/>
              <p:nvPr/>
            </p:nvSpPr>
            <p:spPr>
              <a:xfrm>
                <a:off x="8159230" y="3274850"/>
                <a:ext cx="1401556" cy="596034"/>
              </a:xfrm>
              <a:prstGeom prst="roundRect">
                <a:avLst>
                  <a:gd name="adj" fmla="val 4639"/>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b="1" dirty="0">
                    <a:solidFill>
                      <a:schemeClr val="tx1"/>
                    </a:solidFill>
                  </a:rPr>
                  <a:t>5</a:t>
                </a:r>
                <a:endParaRPr b="1" dirty="0">
                  <a:solidFill>
                    <a:schemeClr val="tx1"/>
                  </a:solidFill>
                </a:endParaRPr>
              </a:p>
            </p:txBody>
          </p:sp>
          <p:sp>
            <p:nvSpPr>
              <p:cNvPr id="22" name="Picture5"/>
              <p:cNvSpPr/>
              <p:nvPr/>
            </p:nvSpPr>
            <p:spPr>
              <a:xfrm>
                <a:off x="8159230" y="1954050"/>
                <a:ext cx="1401556" cy="1223364"/>
              </a:xfrm>
              <a:prstGeom prst="rect">
                <a:avLst/>
              </a:prstGeom>
              <a:blipFill>
                <a:blip r:embed="rId5"/>
                <a:srcRect/>
                <a:stretch>
                  <a:fillRect l="-27872" r="-27872"/>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4" name="Bullet5"/>
              <p:cNvSpPr txBox="1"/>
              <p:nvPr/>
            </p:nvSpPr>
            <p:spPr bwMode="auto">
              <a:xfrm>
                <a:off x="8081888" y="4070520"/>
                <a:ext cx="1549596" cy="537607"/>
              </a:xfrm>
              <a:prstGeom prst="rect">
                <a:avLst/>
              </a:prstGeom>
              <a:noFill/>
            </p:spPr>
            <p:txBody>
              <a:bodyPr wrap="square" lIns="91440" tIns="45720" rIns="91440" bIns="45720" anchor="b" anchorCtr="1">
                <a:normAutofit fontScale="92500" lnSpcReduction="20000"/>
              </a:bodyPr>
              <a:lstStyle/>
              <a:p>
                <a:pPr algn="ctr"/>
                <a:r>
                  <a:rPr lang="zh-CN" altLang="en-US" b="1" dirty="0">
                    <a:effectLst/>
                  </a:rPr>
                  <a:t>巴拿马运河航线</a:t>
                </a:r>
                <a:endParaRPr lang="en-US" dirty="0"/>
              </a:p>
            </p:txBody>
          </p:sp>
          <p:sp>
            <p:nvSpPr>
              <p:cNvPr id="25" name="Text5"/>
              <p:cNvSpPr txBox="1"/>
              <p:nvPr/>
            </p:nvSpPr>
            <p:spPr bwMode="auto">
              <a:xfrm>
                <a:off x="8081888" y="4608126"/>
                <a:ext cx="1549596" cy="1439961"/>
              </a:xfrm>
              <a:prstGeom prst="rect">
                <a:avLst/>
              </a:prstGeom>
              <a:noFill/>
            </p:spPr>
            <p:txBody>
              <a:bodyPr wrap="square" lIns="91440" tIns="45720" rIns="91440" bIns="45720" anchor="t" anchorCtr="1">
                <a:normAutofit/>
              </a:bodyPr>
              <a:lstStyle/>
              <a:p>
                <a:pPr algn="ctr">
                  <a:lnSpc>
                    <a:spcPct val="120000"/>
                  </a:lnSpc>
                  <a:buSzPct val="25000"/>
                  <a:defRPr/>
                </a:pPr>
                <a:r>
                  <a:rPr lang="zh-CN" altLang="en-US" sz="1200" dirty="0"/>
                  <a:t>穿越巴拿马运河，见证这一伟大工程的历史意义，游览中美洲的热带雨林和古老文明遗址，探索未知的世界。</a:t>
                </a:r>
                <a:endParaRPr lang="en-US" dirty="0"/>
              </a:p>
            </p:txBody>
          </p:sp>
        </p:grpSp>
        <p:grpSp>
          <p:nvGrpSpPr>
            <p:cNvPr id="72" name="组合 71"/>
            <p:cNvGrpSpPr/>
            <p:nvPr/>
          </p:nvGrpSpPr>
          <p:grpSpPr>
            <a:xfrm>
              <a:off x="9937262" y="1954050"/>
              <a:ext cx="1549596" cy="4094037"/>
              <a:chOff x="9937262" y="1954050"/>
              <a:chExt cx="1549596" cy="4094037"/>
            </a:xfrm>
          </p:grpSpPr>
          <p:sp>
            <p:nvSpPr>
              <p:cNvPr id="13" name="Number6"/>
              <p:cNvSpPr/>
              <p:nvPr/>
            </p:nvSpPr>
            <p:spPr>
              <a:xfrm>
                <a:off x="10014604" y="3274850"/>
                <a:ext cx="1401556" cy="596034"/>
              </a:xfrm>
              <a:prstGeom prst="roundRect">
                <a:avLst>
                  <a:gd name="adj" fmla="val 4639"/>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b="1" dirty="0">
                    <a:solidFill>
                      <a:schemeClr val="tx1"/>
                    </a:solidFill>
                  </a:rPr>
                  <a:t>6</a:t>
                </a:r>
                <a:endParaRPr b="1" dirty="0">
                  <a:solidFill>
                    <a:schemeClr val="tx1"/>
                  </a:solidFill>
                </a:endParaRPr>
              </a:p>
            </p:txBody>
          </p:sp>
          <p:sp>
            <p:nvSpPr>
              <p:cNvPr id="14" name="Picture6"/>
              <p:cNvSpPr/>
              <p:nvPr/>
            </p:nvSpPr>
            <p:spPr>
              <a:xfrm>
                <a:off x="10014604" y="1954050"/>
                <a:ext cx="1401556" cy="1223364"/>
              </a:xfrm>
              <a:prstGeom prst="rect">
                <a:avLst/>
              </a:prstGeom>
              <a:blipFill>
                <a:blip r:embed="rId6"/>
                <a:srcRect/>
                <a:stretch>
                  <a:fillRect t="-50245" b="-50245"/>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6" name="Bullet6"/>
              <p:cNvSpPr txBox="1"/>
              <p:nvPr/>
            </p:nvSpPr>
            <p:spPr bwMode="auto">
              <a:xfrm>
                <a:off x="9937262" y="4070520"/>
                <a:ext cx="1549596" cy="537607"/>
              </a:xfrm>
              <a:prstGeom prst="rect">
                <a:avLst/>
              </a:prstGeom>
              <a:noFill/>
            </p:spPr>
            <p:txBody>
              <a:bodyPr wrap="square" lIns="91440" tIns="45720" rIns="91440" bIns="45720" anchor="b" anchorCtr="1">
                <a:normAutofit fontScale="92500" lnSpcReduction="20000"/>
              </a:bodyPr>
              <a:lstStyle/>
              <a:p>
                <a:pPr algn="ctr"/>
                <a:r>
                  <a:rPr lang="zh-CN" altLang="en-US" b="1" dirty="0">
                    <a:effectLst/>
                  </a:rPr>
                  <a:t>迪士尼专属岛屿</a:t>
                </a:r>
                <a:endParaRPr lang="en-US" dirty="0"/>
              </a:p>
            </p:txBody>
          </p:sp>
          <p:sp>
            <p:nvSpPr>
              <p:cNvPr id="17" name="Text6"/>
              <p:cNvSpPr txBox="1"/>
              <p:nvPr/>
            </p:nvSpPr>
            <p:spPr bwMode="auto">
              <a:xfrm>
                <a:off x="9937262" y="4608126"/>
                <a:ext cx="1549596" cy="1439961"/>
              </a:xfrm>
              <a:prstGeom prst="rect">
                <a:avLst/>
              </a:prstGeom>
              <a:noFill/>
            </p:spPr>
            <p:txBody>
              <a:bodyPr wrap="square" lIns="91440" tIns="45720" rIns="91440" bIns="45720" anchor="t" anchorCtr="1">
                <a:normAutofit/>
              </a:bodyPr>
              <a:lstStyle/>
              <a:p>
                <a:pPr algn="ctr">
                  <a:lnSpc>
                    <a:spcPct val="120000"/>
                  </a:lnSpc>
                  <a:buSzPct val="25000"/>
                  <a:defRPr/>
                </a:pPr>
                <a:r>
                  <a:rPr lang="zh-CN" altLang="en-US" sz="1200" dirty="0"/>
                  <a:t>访问迪士尼独有的私人岛屿Castaway Cay，享受特别设计的娱乐设施和活动，为全家带来难忘的海岛体验。</a:t>
                </a:r>
                <a:endParaRPr lang="en-US" dirty="0"/>
              </a:p>
            </p:txBody>
          </p:sp>
        </p:grpSp>
        <p:sp>
          <p:nvSpPr>
            <p:cNvPr id="58" name="Title"/>
            <p:cNvSpPr txBox="1"/>
            <p:nvPr/>
          </p:nvSpPr>
          <p:spPr>
            <a:xfrm>
              <a:off x="660400" y="1216313"/>
              <a:ext cx="10858500" cy="596034"/>
            </a:xfrm>
            <a:prstGeom prst="rect">
              <a:avLst/>
            </a:prstGeom>
            <a:noFill/>
          </p:spPr>
          <p:txBody>
            <a:bodyPr vert="horz" wrap="square" rtlCol="0" anchor="t" anchorCtr="1">
              <a:normAutofit/>
            </a:bodyPr>
            <a:lstStyle/>
            <a:p>
              <a:pPr algn="ctr"/>
              <a:r>
                <a:rPr lang="zh-CN" altLang="en-US" sz="2400" b="1" dirty="0"/>
                <a:t>深受游客喜爱的经典航线介绍</a:t>
              </a:r>
              <a:endParaRPr lang="en-US" dirty="0"/>
            </a:p>
          </p:txBody>
        </p:sp>
      </p:grpSp>
      <p:sp>
        <p:nvSpPr>
          <p:cNvPr id="2" name="标题 1"/>
          <p:cNvSpPr>
            <a:spLocks noGrp="1"/>
          </p:cNvSpPr>
          <p:nvPr>
            <p:ph type="title" hasCustomPrompt="1"/>
          </p:nvPr>
        </p:nvSpPr>
        <p:spPr/>
        <p:txBody>
          <a:bodyPr/>
          <a:lstStyle/>
          <a:p>
            <a:r>
              <a:rPr lang="zh-CN" altLang="en-US" dirty="0"/>
              <a:t>3.1 经典航线推荐</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2b194fd9-beca-4084-a7ad-e1bde95d0479.source.5.zh-Hans.pptx"/>
          <p:cNvGrpSpPr/>
          <p:nvPr/>
        </p:nvGrpSpPr>
        <p:grpSpPr>
          <a:xfrm>
            <a:off x="660400" y="1243980"/>
            <a:ext cx="10858501" cy="4370041"/>
            <a:chOff x="660400" y="1764059"/>
            <a:chExt cx="10858501" cy="4370041"/>
          </a:xfrm>
        </p:grpSpPr>
        <p:grpSp>
          <p:nvGrpSpPr>
            <p:cNvPr id="42" name="组合 41"/>
            <p:cNvGrpSpPr>
              <a:grpSpLocks noChangeAspect="1"/>
            </p:cNvGrpSpPr>
            <p:nvPr/>
          </p:nvGrpSpPr>
          <p:grpSpPr>
            <a:xfrm>
              <a:off x="732760" y="2720188"/>
              <a:ext cx="2073146" cy="3413912"/>
              <a:chOff x="4763055" y="549649"/>
              <a:chExt cx="2574332" cy="4239230"/>
            </a:xfrm>
          </p:grpSpPr>
          <p:sp>
            <p:nvSpPr>
              <p:cNvPr id="43" name="矩形: 圆顶角 1"/>
              <p:cNvSpPr/>
              <p:nvPr/>
            </p:nvSpPr>
            <p:spPr>
              <a:xfrm>
                <a:off x="4841905" y="549649"/>
                <a:ext cx="2495482" cy="4239230"/>
              </a:xfrm>
              <a:prstGeom prst="flowChartOffpageConnector">
                <a:avLst/>
              </a:prstGeom>
              <a:solidFill>
                <a:schemeClr val="accent1">
                  <a:alpha val="20000"/>
                </a:schemeClr>
              </a:solidFill>
              <a:ln w="12700">
                <a:no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dirty="0"/>
              </a:p>
            </p:txBody>
          </p:sp>
          <p:sp>
            <p:nvSpPr>
              <p:cNvPr id="44" name="Bullet1"/>
              <p:cNvSpPr txBox="1"/>
              <p:nvPr/>
            </p:nvSpPr>
            <p:spPr>
              <a:xfrm>
                <a:off x="4962201" y="1862929"/>
                <a:ext cx="2254896" cy="1004443"/>
              </a:xfrm>
              <a:prstGeom prst="rect">
                <a:avLst/>
              </a:prstGeom>
              <a:noFill/>
              <a:ln>
                <a:noFill/>
              </a:ln>
            </p:spPr>
            <p:txBody>
              <a:bodyPr wrap="square" lIns="91440" tIns="45720" rIns="91440" bIns="45720" anchor="b" anchorCtr="0">
                <a:normAutofit/>
              </a:bodyPr>
              <a:lstStyle/>
              <a:p>
                <a:pPr marL="0" marR="0" lvl="0" indent="0" defTabSz="913765" rtl="0" eaLnBrk="1" fontAlgn="auto" latinLnBrk="0" hangingPunct="1">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latin typeface="Arial" panose="020B0604020202020204" pitchFamily="34" charset="0"/>
                    <a:cs typeface="Arial" panose="020B0604020202020204" pitchFamily="34" charset="0"/>
                  </a:rPr>
                  <a:t>私属岛屿概览</a:t>
                </a:r>
                <a:endParaRPr lang="en-US" dirty="0"/>
              </a:p>
            </p:txBody>
          </p:sp>
          <p:sp>
            <p:nvSpPr>
              <p:cNvPr id="45" name="Text1"/>
              <p:cNvSpPr txBox="1"/>
              <p:nvPr/>
            </p:nvSpPr>
            <p:spPr>
              <a:xfrm>
                <a:off x="4962204" y="2975578"/>
                <a:ext cx="2254897" cy="1487627"/>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latin typeface="Arial" panose="020B0604020202020204" pitchFamily="34" charset="0"/>
                    <a:cs typeface="Arial" panose="020B0604020202020204" pitchFamily="34" charset="0"/>
                  </a:rPr>
                  <a:t>介绍迪士尼独有的私属岛屿，包括其地理位置、自然环境和特色设施，让游客了解这座独特岛屿的魅力所在。</a:t>
                </a:r>
                <a:endParaRPr lang="en-US" dirty="0"/>
              </a:p>
            </p:txBody>
          </p:sp>
          <p:sp>
            <p:nvSpPr>
              <p:cNvPr id="46" name="Number1"/>
              <p:cNvSpPr/>
              <p:nvPr/>
            </p:nvSpPr>
            <p:spPr>
              <a:xfrm>
                <a:off x="4763055" y="759322"/>
                <a:ext cx="2254901" cy="710913"/>
              </a:xfrm>
              <a:prstGeom prst="homePlate">
                <a:avLst/>
              </a:prstGeom>
              <a:gradFill flip="none" rotWithShape="1">
                <a:gsLst>
                  <a:gs pos="0">
                    <a:schemeClr val="accent1">
                      <a:lumMod val="60000"/>
                      <a:lumOff val="40000"/>
                    </a:schemeClr>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400" b="1" dirty="0">
                    <a:solidFill>
                      <a:srgbClr val="FFFFFF"/>
                    </a:solidFill>
                    <a:cs typeface="+mn-ea"/>
                  </a:rPr>
                  <a:t>1</a:t>
                </a:r>
                <a:endParaRPr lang="zh-CN" altLang="en-US" sz="2400" b="1" dirty="0">
                  <a:solidFill>
                    <a:srgbClr val="FFFFFF"/>
                  </a:solidFill>
                  <a:cs typeface="+mn-ea"/>
                </a:endParaRPr>
              </a:p>
            </p:txBody>
          </p:sp>
        </p:grpSp>
        <p:grpSp>
          <p:nvGrpSpPr>
            <p:cNvPr id="49" name="组合 7"/>
            <p:cNvGrpSpPr>
              <a:grpSpLocks noChangeAspect="1"/>
            </p:cNvGrpSpPr>
            <p:nvPr/>
          </p:nvGrpSpPr>
          <p:grpSpPr>
            <a:xfrm>
              <a:off x="2896079" y="2720188"/>
              <a:ext cx="2088597" cy="3413912"/>
              <a:chOff x="4743868" y="549649"/>
              <a:chExt cx="2593519" cy="4239230"/>
            </a:xfrm>
          </p:grpSpPr>
          <p:sp>
            <p:nvSpPr>
              <p:cNvPr id="50" name="矩形: 圆顶角 1"/>
              <p:cNvSpPr/>
              <p:nvPr/>
            </p:nvSpPr>
            <p:spPr>
              <a:xfrm>
                <a:off x="4841905" y="549649"/>
                <a:ext cx="2495482" cy="4239230"/>
              </a:xfrm>
              <a:prstGeom prst="flowChartOffpageConnector">
                <a:avLst/>
              </a:prstGeom>
              <a:solidFill>
                <a:schemeClr val="accent2">
                  <a:alpha val="20000"/>
                </a:schemeClr>
              </a:solidFill>
              <a:ln w="12700">
                <a:no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dirty="0"/>
              </a:p>
            </p:txBody>
          </p:sp>
          <p:sp>
            <p:nvSpPr>
              <p:cNvPr id="51" name="Bullet2"/>
              <p:cNvSpPr txBox="1"/>
              <p:nvPr/>
            </p:nvSpPr>
            <p:spPr>
              <a:xfrm>
                <a:off x="4962204" y="1862929"/>
                <a:ext cx="2254897" cy="1004443"/>
              </a:xfrm>
              <a:prstGeom prst="rect">
                <a:avLst/>
              </a:prstGeom>
              <a:noFill/>
              <a:ln>
                <a:noFill/>
              </a:ln>
            </p:spPr>
            <p:txBody>
              <a:bodyPr wrap="square" lIns="91440" tIns="45720" rIns="91440" bIns="45720" anchor="b" anchorCtr="0">
                <a:normAutofit/>
              </a:bodyPr>
              <a:lstStyle/>
              <a:p>
                <a:pPr marL="0" marR="0" lvl="0" indent="0" defTabSz="913765" rtl="0" eaLnBrk="1" fontAlgn="auto" latinLnBrk="0" hangingPunct="1">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latin typeface="Arial" panose="020B0604020202020204" pitchFamily="34" charset="0"/>
                    <a:cs typeface="Arial" panose="020B0604020202020204" pitchFamily="34" charset="0"/>
                  </a:rPr>
                  <a:t>海滩活动推荐</a:t>
                </a:r>
                <a:endParaRPr lang="en-US" dirty="0"/>
              </a:p>
            </p:txBody>
          </p:sp>
          <p:sp>
            <p:nvSpPr>
              <p:cNvPr id="52" name="Text2"/>
              <p:cNvSpPr txBox="1"/>
              <p:nvPr/>
            </p:nvSpPr>
            <p:spPr>
              <a:xfrm>
                <a:off x="4962204" y="2975578"/>
                <a:ext cx="2254897" cy="1487627"/>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latin typeface="Arial" panose="020B0604020202020204" pitchFamily="34" charset="0"/>
                    <a:cs typeface="Arial" panose="020B0604020202020204" pitchFamily="34" charset="0"/>
                  </a:rPr>
                  <a:t>推荐岛上丰富的海滩活动，如浮潜、沙滩排球和日光浴等，帮助游客充分利用海滩资源享受阳光与海浪。</a:t>
                </a:r>
                <a:endParaRPr lang="en-US" dirty="0"/>
              </a:p>
            </p:txBody>
          </p:sp>
          <p:sp>
            <p:nvSpPr>
              <p:cNvPr id="53" name="Number2"/>
              <p:cNvSpPr/>
              <p:nvPr/>
            </p:nvSpPr>
            <p:spPr>
              <a:xfrm>
                <a:off x="4743868" y="759322"/>
                <a:ext cx="2254900" cy="710913"/>
              </a:xfrm>
              <a:prstGeom prst="homePlate">
                <a:avLst/>
              </a:prstGeom>
              <a:gradFill flip="none" rotWithShape="1">
                <a:gsLst>
                  <a:gs pos="0">
                    <a:schemeClr val="accent2">
                      <a:lumMod val="60000"/>
                      <a:lumOff val="40000"/>
                    </a:schemeClr>
                  </a:gs>
                  <a:gs pos="75000">
                    <a:schemeClr val="accent2"/>
                  </a:gs>
                </a:gsLst>
                <a:lin ang="2700000" scaled="1"/>
                <a:tileRect/>
              </a:gradFill>
              <a:ln w="12700">
                <a:noFill/>
              </a:ln>
              <a:effectLst>
                <a:outerShdw blurRad="127000" dist="63500" dir="2700000" algn="tl" rotWithShape="0">
                  <a:schemeClr val="accent2">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400" b="1" dirty="0">
                    <a:solidFill>
                      <a:srgbClr val="FFFFFF"/>
                    </a:solidFill>
                    <a:cs typeface="+mn-ea"/>
                  </a:rPr>
                  <a:t>2</a:t>
                </a:r>
                <a:endParaRPr lang="zh-CN" altLang="en-US" sz="2400" b="1" dirty="0">
                  <a:solidFill>
                    <a:srgbClr val="FFFFFF"/>
                  </a:solidFill>
                  <a:cs typeface="+mn-ea"/>
                </a:endParaRPr>
              </a:p>
            </p:txBody>
          </p:sp>
        </p:grpSp>
        <p:grpSp>
          <p:nvGrpSpPr>
            <p:cNvPr id="56" name="组合 7"/>
            <p:cNvGrpSpPr>
              <a:grpSpLocks noChangeAspect="1"/>
            </p:cNvGrpSpPr>
            <p:nvPr/>
          </p:nvGrpSpPr>
          <p:grpSpPr>
            <a:xfrm>
              <a:off x="5074851" y="2720188"/>
              <a:ext cx="2088597" cy="3413912"/>
              <a:chOff x="4743868" y="549651"/>
              <a:chExt cx="2593519" cy="4239230"/>
            </a:xfrm>
          </p:grpSpPr>
          <p:sp>
            <p:nvSpPr>
              <p:cNvPr id="57" name="矩形: 圆顶角 1"/>
              <p:cNvSpPr/>
              <p:nvPr/>
            </p:nvSpPr>
            <p:spPr>
              <a:xfrm>
                <a:off x="4841905" y="549651"/>
                <a:ext cx="2495482" cy="4239230"/>
              </a:xfrm>
              <a:prstGeom prst="flowChartOffpageConnector">
                <a:avLst/>
              </a:prstGeom>
              <a:solidFill>
                <a:schemeClr val="accent3">
                  <a:alpha val="20000"/>
                </a:schemeClr>
              </a:solidFill>
              <a:ln w="12700">
                <a:no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dirty="0"/>
              </a:p>
            </p:txBody>
          </p:sp>
          <p:sp>
            <p:nvSpPr>
              <p:cNvPr id="58" name="Bullet3"/>
              <p:cNvSpPr txBox="1"/>
              <p:nvPr/>
            </p:nvSpPr>
            <p:spPr>
              <a:xfrm>
                <a:off x="4962204" y="1862929"/>
                <a:ext cx="2254897" cy="1004443"/>
              </a:xfrm>
              <a:prstGeom prst="rect">
                <a:avLst/>
              </a:prstGeom>
              <a:noFill/>
              <a:ln>
                <a:noFill/>
              </a:ln>
            </p:spPr>
            <p:txBody>
              <a:bodyPr wrap="square" lIns="91440" tIns="45720" rIns="91440" bIns="45720" anchor="b" anchorCtr="0">
                <a:normAutofit/>
              </a:bodyPr>
              <a:lstStyle/>
              <a:p>
                <a:pPr marL="0" marR="0" lvl="0" indent="0" defTabSz="913765" rtl="0" eaLnBrk="1" fontAlgn="auto" latinLnBrk="0" hangingPunct="1">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latin typeface="Arial" panose="020B0604020202020204" pitchFamily="34" charset="0"/>
                    <a:cs typeface="Arial" panose="020B0604020202020204" pitchFamily="34" charset="0"/>
                  </a:rPr>
                  <a:t>冒险探索之旅</a:t>
                </a:r>
                <a:endParaRPr lang="en-US" dirty="0"/>
              </a:p>
            </p:txBody>
          </p:sp>
          <p:sp>
            <p:nvSpPr>
              <p:cNvPr id="59" name="Text3"/>
              <p:cNvSpPr txBox="1"/>
              <p:nvPr/>
            </p:nvSpPr>
            <p:spPr>
              <a:xfrm>
                <a:off x="4962204" y="2975578"/>
                <a:ext cx="2254897" cy="1487627"/>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latin typeface="Arial" panose="020B0604020202020204" pitchFamily="34" charset="0"/>
                    <a:cs typeface="Arial" panose="020B0604020202020204" pitchFamily="34" charset="0"/>
                  </a:rPr>
                  <a:t>描述岛上探险项目，如丛林徒步、寻宝游戏和野生动物观赏等，带领游客深入体验岛屿的自然之美。</a:t>
                </a:r>
                <a:endParaRPr lang="en-US" dirty="0"/>
              </a:p>
            </p:txBody>
          </p:sp>
          <p:sp>
            <p:nvSpPr>
              <p:cNvPr id="60" name="Number3"/>
              <p:cNvSpPr/>
              <p:nvPr/>
            </p:nvSpPr>
            <p:spPr>
              <a:xfrm>
                <a:off x="4743868" y="759322"/>
                <a:ext cx="2254900" cy="710913"/>
              </a:xfrm>
              <a:prstGeom prst="homePlate">
                <a:avLst/>
              </a:prstGeom>
              <a:gradFill flip="none" rotWithShape="1">
                <a:gsLst>
                  <a:gs pos="0">
                    <a:schemeClr val="accent3">
                      <a:lumMod val="60000"/>
                      <a:lumOff val="40000"/>
                    </a:schemeClr>
                  </a:gs>
                  <a:gs pos="75000">
                    <a:schemeClr val="accent3"/>
                  </a:gs>
                </a:gsLst>
                <a:lin ang="2700000" scaled="1"/>
                <a:tileRect/>
              </a:gradFill>
              <a:ln w="12700">
                <a:noFill/>
              </a:ln>
              <a:effectLst>
                <a:outerShdw blurRad="127000" dist="63500" dir="2700000" algn="tl" rotWithShape="0">
                  <a:schemeClr val="accent3">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400" b="1" dirty="0">
                    <a:solidFill>
                      <a:srgbClr val="FFFFFF"/>
                    </a:solidFill>
                    <a:cs typeface="+mn-ea"/>
                  </a:rPr>
                  <a:t>3</a:t>
                </a:r>
                <a:endParaRPr lang="zh-CN" altLang="en-US" sz="2400" b="1" dirty="0">
                  <a:solidFill>
                    <a:srgbClr val="FFFFFF"/>
                  </a:solidFill>
                  <a:cs typeface="+mn-ea"/>
                </a:endParaRPr>
              </a:p>
            </p:txBody>
          </p:sp>
        </p:grpSp>
        <p:grpSp>
          <p:nvGrpSpPr>
            <p:cNvPr id="35" name="组合 7"/>
            <p:cNvGrpSpPr>
              <a:grpSpLocks noChangeAspect="1"/>
            </p:cNvGrpSpPr>
            <p:nvPr/>
          </p:nvGrpSpPr>
          <p:grpSpPr>
            <a:xfrm>
              <a:off x="7253621" y="2720191"/>
              <a:ext cx="2086508" cy="3413909"/>
              <a:chOff x="4746462" y="549649"/>
              <a:chExt cx="2590925" cy="4239229"/>
            </a:xfrm>
          </p:grpSpPr>
          <p:sp>
            <p:nvSpPr>
              <p:cNvPr id="36" name="矩形: 圆顶角 39"/>
              <p:cNvSpPr/>
              <p:nvPr/>
            </p:nvSpPr>
            <p:spPr>
              <a:xfrm>
                <a:off x="4841905" y="549649"/>
                <a:ext cx="2495482" cy="4239229"/>
              </a:xfrm>
              <a:prstGeom prst="flowChartOffpageConnector">
                <a:avLst/>
              </a:prstGeom>
              <a:solidFill>
                <a:schemeClr val="accent4">
                  <a:alpha val="20000"/>
                </a:schemeClr>
              </a:solidFill>
              <a:ln w="12700">
                <a:no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p>
            </p:txBody>
          </p:sp>
          <p:sp>
            <p:nvSpPr>
              <p:cNvPr id="37" name="Bullet4"/>
              <p:cNvSpPr txBox="1"/>
              <p:nvPr/>
            </p:nvSpPr>
            <p:spPr>
              <a:xfrm>
                <a:off x="4962204" y="1862929"/>
                <a:ext cx="2254897" cy="1004443"/>
              </a:xfrm>
              <a:prstGeom prst="rect">
                <a:avLst/>
              </a:prstGeom>
              <a:noFill/>
              <a:ln>
                <a:noFill/>
              </a:ln>
            </p:spPr>
            <p:txBody>
              <a:bodyPr wrap="square" lIns="91440" tIns="45720" rIns="91440" bIns="45720" anchor="b"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latin typeface="Arial" panose="020B0604020202020204" pitchFamily="34" charset="0"/>
                    <a:cs typeface="Arial" panose="020B0604020202020204" pitchFamily="34" charset="0"/>
                  </a:rPr>
                  <a:t>家庭娱乐设施</a:t>
                </a:r>
                <a:endParaRPr lang="en-US" dirty="0"/>
              </a:p>
            </p:txBody>
          </p:sp>
          <p:sp>
            <p:nvSpPr>
              <p:cNvPr id="38" name="Text4"/>
              <p:cNvSpPr txBox="1"/>
              <p:nvPr/>
            </p:nvSpPr>
            <p:spPr>
              <a:xfrm>
                <a:off x="4962204" y="2975579"/>
                <a:ext cx="2254897" cy="1487626"/>
              </a:xfrm>
              <a:prstGeom prst="rect">
                <a:avLst/>
              </a:prstGeom>
              <a:noFill/>
              <a:ln>
                <a:noFill/>
              </a:ln>
            </p:spPr>
            <p:txBody>
              <a:bodyPr wrap="square" lIns="91440" tIns="45720" rIns="91440" bIns="4572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latin typeface="Arial" panose="020B0604020202020204" pitchFamily="34" charset="0"/>
                    <a:cs typeface="Arial" panose="020B0604020202020204" pitchFamily="34" charset="0"/>
                  </a:rPr>
                  <a:t>详细介绍为家庭准备的娱乐设施，包括儿童游乐区、水上乐园和家庭烧烤区等，确保全家都能找到乐趣。</a:t>
                </a:r>
                <a:endParaRPr lang="en-US" dirty="0"/>
              </a:p>
            </p:txBody>
          </p:sp>
          <p:sp>
            <p:nvSpPr>
              <p:cNvPr id="39" name="Number4"/>
              <p:cNvSpPr/>
              <p:nvPr/>
            </p:nvSpPr>
            <p:spPr>
              <a:xfrm>
                <a:off x="4746462" y="759318"/>
                <a:ext cx="2249713" cy="710912"/>
              </a:xfrm>
              <a:prstGeom prst="homePlate">
                <a:avLst/>
              </a:prstGeom>
              <a:gradFill flip="none" rotWithShape="1">
                <a:gsLst>
                  <a:gs pos="0">
                    <a:schemeClr val="accent4">
                      <a:lumMod val="60000"/>
                      <a:lumOff val="40000"/>
                    </a:schemeClr>
                  </a:gs>
                  <a:gs pos="75000">
                    <a:schemeClr val="accent4"/>
                  </a:gs>
                </a:gsLst>
                <a:lin ang="2700000" scaled="1"/>
                <a:tileRect/>
              </a:gradFill>
              <a:ln w="12700">
                <a:noFill/>
              </a:ln>
              <a:effectLst>
                <a:outerShdw blurRad="127000" dist="63500" dir="2700000" algn="tl" rotWithShape="0">
                  <a:schemeClr val="accent4">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rgbClr val="FFFFFF"/>
                    </a:solidFill>
                    <a:cs typeface="+mn-ea"/>
                  </a:rPr>
                  <a:t>4</a:t>
                </a:r>
                <a:endParaRPr lang="zh-CN" altLang="en-US" sz="2400" b="1" dirty="0">
                  <a:solidFill>
                    <a:srgbClr val="FFFFFF"/>
                  </a:solidFill>
                  <a:cs typeface="+mn-ea"/>
                </a:endParaRPr>
              </a:p>
            </p:txBody>
          </p:sp>
        </p:grpSp>
        <p:grpSp>
          <p:nvGrpSpPr>
            <p:cNvPr id="63" name="组合 7"/>
            <p:cNvGrpSpPr>
              <a:grpSpLocks noChangeAspect="1"/>
            </p:cNvGrpSpPr>
            <p:nvPr/>
          </p:nvGrpSpPr>
          <p:grpSpPr>
            <a:xfrm>
              <a:off x="9430305" y="2720191"/>
              <a:ext cx="2088596" cy="3413909"/>
              <a:chOff x="4743868" y="549649"/>
              <a:chExt cx="2593517" cy="4239229"/>
            </a:xfrm>
          </p:grpSpPr>
          <p:sp>
            <p:nvSpPr>
              <p:cNvPr id="64" name="矩形: 圆顶角 46"/>
              <p:cNvSpPr/>
              <p:nvPr/>
            </p:nvSpPr>
            <p:spPr>
              <a:xfrm>
                <a:off x="4841904" y="549649"/>
                <a:ext cx="2495481" cy="4239229"/>
              </a:xfrm>
              <a:prstGeom prst="flowChartOffpageConnector">
                <a:avLst/>
              </a:prstGeom>
              <a:solidFill>
                <a:schemeClr val="accent5">
                  <a:alpha val="20000"/>
                </a:schemeClr>
              </a:solidFill>
              <a:ln w="12700">
                <a:no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p>
            </p:txBody>
          </p:sp>
          <p:sp>
            <p:nvSpPr>
              <p:cNvPr id="65" name="Bullet5"/>
              <p:cNvSpPr txBox="1"/>
              <p:nvPr/>
            </p:nvSpPr>
            <p:spPr>
              <a:xfrm>
                <a:off x="4962204" y="1862929"/>
                <a:ext cx="2254898" cy="1004443"/>
              </a:xfrm>
              <a:prstGeom prst="rect">
                <a:avLst/>
              </a:prstGeom>
              <a:noFill/>
              <a:ln>
                <a:noFill/>
              </a:ln>
            </p:spPr>
            <p:txBody>
              <a:bodyPr wrap="square" lIns="91440" tIns="45720" rIns="91440" bIns="45720" anchor="b"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latin typeface="Arial" panose="020B0604020202020204" pitchFamily="34" charset="0"/>
                    <a:cs typeface="Arial" panose="020B0604020202020204" pitchFamily="34" charset="0"/>
                  </a:rPr>
                  <a:t>独特餐饮体验</a:t>
                </a:r>
                <a:endParaRPr lang="en-US" dirty="0"/>
              </a:p>
            </p:txBody>
          </p:sp>
          <p:sp>
            <p:nvSpPr>
              <p:cNvPr id="66" name="Text5"/>
              <p:cNvSpPr txBox="1"/>
              <p:nvPr/>
            </p:nvSpPr>
            <p:spPr>
              <a:xfrm>
                <a:off x="4962204" y="2975579"/>
                <a:ext cx="2254897" cy="1487626"/>
              </a:xfrm>
              <a:prstGeom prst="rect">
                <a:avLst/>
              </a:prstGeom>
              <a:noFill/>
              <a:ln>
                <a:noFill/>
              </a:ln>
            </p:spPr>
            <p:txBody>
              <a:bodyPr wrap="square" lIns="91440" tIns="45720" rIns="91440" bIns="4572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latin typeface="Arial" panose="020B0604020202020204" pitchFamily="34" charset="0"/>
                    <a:cs typeface="Arial" panose="020B0604020202020204" pitchFamily="34" charset="0"/>
                  </a:rPr>
                  <a:t>展示岛上独特的餐饮选择，如海边餐厅、主题晚餐和热带水果吧等，提供美味佳肴和难忘的用餐体验。</a:t>
                </a:r>
                <a:endParaRPr lang="en-US" dirty="0"/>
              </a:p>
            </p:txBody>
          </p:sp>
          <p:sp>
            <p:nvSpPr>
              <p:cNvPr id="67" name="Number5"/>
              <p:cNvSpPr/>
              <p:nvPr/>
            </p:nvSpPr>
            <p:spPr>
              <a:xfrm>
                <a:off x="4743868" y="759318"/>
                <a:ext cx="2254900" cy="710912"/>
              </a:xfrm>
              <a:prstGeom prst="homePlate">
                <a:avLst/>
              </a:prstGeom>
              <a:gradFill flip="none" rotWithShape="1">
                <a:gsLst>
                  <a:gs pos="0">
                    <a:schemeClr val="accent5">
                      <a:lumMod val="60000"/>
                      <a:lumOff val="40000"/>
                    </a:schemeClr>
                  </a:gs>
                  <a:gs pos="75000">
                    <a:schemeClr val="accent5"/>
                  </a:gs>
                </a:gsLst>
                <a:lin ang="2700000" scaled="1"/>
                <a:tileRect/>
              </a:gradFill>
              <a:ln w="12700">
                <a:noFill/>
              </a:ln>
              <a:effectLst>
                <a:outerShdw blurRad="127000" dist="63500" dir="2700000" algn="tl" rotWithShape="0">
                  <a:schemeClr val="accent5">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rgbClr val="FFFFFF"/>
                    </a:solidFill>
                    <a:cs typeface="+mn-ea"/>
                  </a:rPr>
                  <a:t>5</a:t>
                </a:r>
                <a:endParaRPr lang="zh-CN" altLang="en-US" sz="2400" b="1" dirty="0">
                  <a:solidFill>
                    <a:srgbClr val="FFFFFF"/>
                  </a:solidFill>
                  <a:cs typeface="+mn-ea"/>
                </a:endParaRPr>
              </a:p>
            </p:txBody>
          </p:sp>
        </p:grpSp>
        <p:sp>
          <p:nvSpPr>
            <p:cNvPr id="83" name="Title"/>
            <p:cNvSpPr>
              <a:spLocks noChangeAspect="1"/>
            </p:cNvSpPr>
            <p:nvPr/>
          </p:nvSpPr>
          <p:spPr>
            <a:xfrm>
              <a:off x="660400" y="1764059"/>
              <a:ext cx="10858500" cy="693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buSzPct val="25000"/>
              </a:pPr>
              <a:r>
                <a:rPr lang="zh-CN" altLang="en-US" sz="2400" b="1" dirty="0">
                  <a:solidFill>
                    <a:schemeClr val="tx1"/>
                  </a:solidFill>
                </a:rPr>
                <a:t>迪士尼独有的私属岛屿游玩指南</a:t>
              </a:r>
              <a:endParaRPr lang="en-US" dirty="0"/>
            </a:p>
          </p:txBody>
        </p:sp>
      </p:grpSp>
      <p:sp>
        <p:nvSpPr>
          <p:cNvPr id="3" name="标题 2"/>
          <p:cNvSpPr>
            <a:spLocks noGrp="1"/>
          </p:cNvSpPr>
          <p:nvPr>
            <p:ph type="title" hasCustomPrompt="1"/>
          </p:nvPr>
        </p:nvSpPr>
        <p:spPr/>
        <p:txBody>
          <a:bodyPr/>
          <a:lstStyle/>
          <a:p>
            <a:r>
              <a:rPr lang="zh-CN" altLang="en-US" dirty="0"/>
              <a:t>3.2 私属岛屿体验</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b3a7d181-0d75-485b-bfde-6ac9060144cc.source.5.zh-Hans.pptx"/>
          <p:cNvGrpSpPr/>
          <p:nvPr/>
        </p:nvGrpSpPr>
        <p:grpSpPr>
          <a:xfrm>
            <a:off x="660400" y="1130300"/>
            <a:ext cx="10858500" cy="5003800"/>
            <a:chOff x="660400" y="1130300"/>
            <a:chExt cx="10858500" cy="5003800"/>
          </a:xfrm>
        </p:grpSpPr>
        <p:grpSp>
          <p:nvGrpSpPr>
            <p:cNvPr id="129" name="组合 128"/>
            <p:cNvGrpSpPr/>
            <p:nvPr/>
          </p:nvGrpSpPr>
          <p:grpSpPr>
            <a:xfrm>
              <a:off x="660400" y="1130300"/>
              <a:ext cx="10858500" cy="5003800"/>
              <a:chOff x="660400" y="1130300"/>
              <a:chExt cx="10858500" cy="5003800"/>
            </a:xfrm>
          </p:grpSpPr>
          <p:cxnSp>
            <p:nvCxnSpPr>
              <p:cNvPr id="90" name="i$ļîḋè"/>
              <p:cNvCxnSpPr>
                <a:stCxn id="92" idx="6"/>
                <a:endCxn id="113" idx="2"/>
              </p:cNvCxnSpPr>
              <p:nvPr/>
            </p:nvCxnSpPr>
            <p:spPr>
              <a:xfrm>
                <a:off x="781100" y="2372778"/>
                <a:ext cx="8992362" cy="1"/>
              </a:xfrm>
              <a:prstGeom prst="line">
                <a:avLst/>
              </a:prstGeom>
              <a:ln w="3175" cap="rnd">
                <a:solidFill>
                  <a:schemeClr val="tx2">
                    <a:alpha val="50000"/>
                  </a:schemeClr>
                </a:solidFill>
                <a:round/>
              </a:ln>
            </p:spPr>
            <p:style>
              <a:lnRef idx="1">
                <a:schemeClr val="accent1"/>
              </a:lnRef>
              <a:fillRef idx="0">
                <a:schemeClr val="accent1"/>
              </a:fillRef>
              <a:effectRef idx="0">
                <a:schemeClr val="accent1"/>
              </a:effectRef>
              <a:fontRef idx="minor">
                <a:schemeClr val="tx1"/>
              </a:fontRef>
            </p:style>
          </p:cxnSp>
          <p:sp>
            <p:nvSpPr>
              <p:cNvPr id="92" name="iṩ1iḑè"/>
              <p:cNvSpPr/>
              <p:nvPr/>
            </p:nvSpPr>
            <p:spPr>
              <a:xfrm>
                <a:off x="673100" y="2318778"/>
                <a:ext cx="108000" cy="108000"/>
              </a:xfrm>
              <a:prstGeom prst="ellipse">
                <a:avLst/>
              </a:prstGeom>
              <a:solidFill>
                <a:schemeClr val="tx2">
                  <a:alpha val="50000"/>
                </a:schemeClr>
              </a:solidFill>
              <a:ln w="6350">
                <a:noFill/>
                <a:miter lim="400000"/>
              </a:ln>
            </p:spPr>
            <p:txBody>
              <a:bodyPr wrap="square" lIns="91440" tIns="45720" rIns="91440" bIns="45720" anchor="ctr">
                <a:normAutofit fontScale="25000" lnSpcReduction="20000"/>
              </a:bodyPr>
              <a:lstStyle/>
              <a:p>
                <a:pPr algn="ctr"/>
              </a:p>
            </p:txBody>
          </p:sp>
          <p:sp>
            <p:nvSpPr>
              <p:cNvPr id="93" name="íŝ1ídè"/>
              <p:cNvSpPr/>
              <p:nvPr/>
            </p:nvSpPr>
            <p:spPr>
              <a:xfrm>
                <a:off x="3334002" y="2318778"/>
                <a:ext cx="108000" cy="108000"/>
              </a:xfrm>
              <a:prstGeom prst="ellipse">
                <a:avLst/>
              </a:prstGeom>
              <a:solidFill>
                <a:schemeClr val="tx2">
                  <a:alpha val="50000"/>
                </a:schemeClr>
              </a:solidFill>
              <a:ln w="6350">
                <a:noFill/>
                <a:miter lim="400000"/>
              </a:ln>
            </p:spPr>
            <p:txBody>
              <a:bodyPr wrap="square" lIns="91440" tIns="45720" rIns="91440" bIns="45720" anchor="ctr">
                <a:normAutofit fontScale="25000" lnSpcReduction="20000"/>
              </a:bodyPr>
              <a:lstStyle/>
              <a:p>
                <a:pPr algn="ctr"/>
              </a:p>
            </p:txBody>
          </p:sp>
          <p:sp>
            <p:nvSpPr>
              <p:cNvPr id="94" name="iś1íďè"/>
              <p:cNvSpPr/>
              <p:nvPr/>
            </p:nvSpPr>
            <p:spPr>
              <a:xfrm>
                <a:off x="8655807" y="2318778"/>
                <a:ext cx="108000" cy="108000"/>
              </a:xfrm>
              <a:prstGeom prst="ellipse">
                <a:avLst/>
              </a:prstGeom>
              <a:solidFill>
                <a:schemeClr val="tx2">
                  <a:alpha val="50000"/>
                </a:schemeClr>
              </a:solidFill>
              <a:ln w="6350">
                <a:noFill/>
                <a:miter lim="400000"/>
              </a:ln>
            </p:spPr>
            <p:txBody>
              <a:bodyPr wrap="square" lIns="91440" tIns="45720" rIns="91440" bIns="45720" anchor="ctr">
                <a:normAutofit fontScale="25000" lnSpcReduction="20000"/>
              </a:bodyPr>
              <a:lstStyle/>
              <a:p>
                <a:pPr algn="ctr"/>
              </a:p>
            </p:txBody>
          </p:sp>
          <p:sp>
            <p:nvSpPr>
              <p:cNvPr id="95" name="íṡḷíḑé"/>
              <p:cNvSpPr/>
              <p:nvPr/>
            </p:nvSpPr>
            <p:spPr>
              <a:xfrm>
                <a:off x="5994905" y="2318778"/>
                <a:ext cx="108000" cy="108000"/>
              </a:xfrm>
              <a:prstGeom prst="ellipse">
                <a:avLst/>
              </a:prstGeom>
              <a:solidFill>
                <a:schemeClr val="tx2">
                  <a:alpha val="50000"/>
                </a:schemeClr>
              </a:solidFill>
              <a:ln w="6350">
                <a:noFill/>
                <a:miter lim="400000"/>
              </a:ln>
            </p:spPr>
            <p:txBody>
              <a:bodyPr wrap="square" lIns="91440" tIns="45720" rIns="91440" bIns="45720" anchor="ctr">
                <a:normAutofit fontScale="25000" lnSpcReduction="20000"/>
              </a:bodyPr>
              <a:lstStyle/>
              <a:p>
                <a:pPr algn="ctr"/>
              </a:p>
            </p:txBody>
          </p:sp>
          <p:cxnSp>
            <p:nvCxnSpPr>
              <p:cNvPr id="98" name="ïŝļíďe"/>
              <p:cNvCxnSpPr>
                <a:stCxn id="109" idx="6"/>
                <a:endCxn id="113" idx="6"/>
              </p:cNvCxnSpPr>
              <p:nvPr/>
            </p:nvCxnSpPr>
            <p:spPr>
              <a:xfrm flipV="1">
                <a:off x="9535429" y="2372779"/>
                <a:ext cx="771623" cy="2245061"/>
              </a:xfrm>
              <a:prstGeom prst="bentConnector3">
                <a:avLst>
                  <a:gd name="adj1" fmla="val 249364"/>
                </a:avLst>
              </a:prstGeom>
              <a:ln w="3175" cap="rnd">
                <a:solidFill>
                  <a:schemeClr val="tx2">
                    <a:alpha val="50000"/>
                  </a:schemeClr>
                </a:solidFill>
                <a:round/>
              </a:ln>
            </p:spPr>
            <p:style>
              <a:lnRef idx="1">
                <a:schemeClr val="accent1"/>
              </a:lnRef>
              <a:fillRef idx="0">
                <a:schemeClr val="accent1"/>
              </a:fillRef>
              <a:effectRef idx="0">
                <a:schemeClr val="accent1"/>
              </a:effectRef>
              <a:fontRef idx="minor">
                <a:schemeClr val="tx1"/>
              </a:fontRef>
            </p:style>
          </p:cxnSp>
          <p:grpSp>
            <p:nvGrpSpPr>
              <p:cNvPr id="99" name="组合 98"/>
              <p:cNvGrpSpPr/>
              <p:nvPr/>
            </p:nvGrpSpPr>
            <p:grpSpPr>
              <a:xfrm>
                <a:off x="896234" y="2098651"/>
                <a:ext cx="2322634" cy="2037464"/>
                <a:chOff x="896234" y="1664804"/>
                <a:chExt cx="2322634" cy="2037464"/>
              </a:xfrm>
            </p:grpSpPr>
            <p:sp>
              <p:nvSpPr>
                <p:cNvPr id="125" name="IconBackground1"/>
                <p:cNvSpPr/>
                <p:nvPr/>
              </p:nvSpPr>
              <p:spPr>
                <a:xfrm>
                  <a:off x="1790756" y="1664804"/>
                  <a:ext cx="533590" cy="548255"/>
                </a:xfrm>
                <a:prstGeom prst="ellipse">
                  <a:avLst/>
                </a:prstGeom>
                <a:solidFill>
                  <a:schemeClr val="accent1">
                    <a:lumMod val="100000"/>
                  </a:schemeClr>
                </a:solidFill>
                <a:ln w="19050">
                  <a:solidFill>
                    <a:srgbClr val="FFFFFF"/>
                  </a:solidFill>
                  <a:miter lim="400000"/>
                </a:ln>
              </p:spPr>
              <p:txBody>
                <a:bodyPr wrap="square" lIns="91440" tIns="45720" rIns="91440" bIns="45720" anchor="ctr">
                  <a:normAutofit/>
                </a:bodyPr>
                <a:lstStyle/>
                <a:p>
                  <a:pPr algn="ctr"/>
                </a:p>
              </p:txBody>
            </p:sp>
            <p:sp>
              <p:nvSpPr>
                <p:cNvPr id="126" name="Text1"/>
                <p:cNvSpPr txBox="1"/>
                <p:nvPr/>
              </p:nvSpPr>
              <p:spPr>
                <a:xfrm>
                  <a:off x="896234" y="2809189"/>
                  <a:ext cx="2322634" cy="893079"/>
                </a:xfrm>
                <a:prstGeom prst="rect">
                  <a:avLst/>
                </a:prstGeom>
                <a:noFill/>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200" dirty="0"/>
                    <a:t>带领乘客进入梦幻的公主世界，体验童话故事中的经典场景，享受特别的公主互动活动和演出，让每位乘客都感受到如公主般的待遇。</a:t>
                  </a:r>
                  <a:endParaRPr lang="en-US" dirty="0"/>
                </a:p>
              </p:txBody>
            </p:sp>
            <p:sp>
              <p:nvSpPr>
                <p:cNvPr id="127" name="Bullet1"/>
                <p:cNvSpPr txBox="1"/>
                <p:nvPr/>
              </p:nvSpPr>
              <p:spPr>
                <a:xfrm>
                  <a:off x="896234" y="2327467"/>
                  <a:ext cx="2322634" cy="481724"/>
                </a:xfrm>
                <a:prstGeom prst="rect">
                  <a:avLst/>
                </a:prstGeom>
                <a:noFill/>
              </p:spPr>
              <p:txBody>
                <a:bodyPr wrap="square" lIns="91440" tIns="45720" rIns="91440" bIns="4572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dirty="0"/>
                    <a:t>公主主题航次</a:t>
                  </a:r>
                  <a:endParaRPr lang="en-US" dirty="0"/>
                </a:p>
              </p:txBody>
            </p:sp>
            <p:sp>
              <p:nvSpPr>
                <p:cNvPr id="128" name="Icon1"/>
                <p:cNvSpPr/>
                <p:nvPr/>
              </p:nvSpPr>
              <p:spPr>
                <a:xfrm>
                  <a:off x="1900982" y="1830139"/>
                  <a:ext cx="313138" cy="217584"/>
                </a:xfrm>
                <a:custGeom>
                  <a:avLst/>
                  <a:gdLst>
                    <a:gd name="T0" fmla="*/ 8095 w 8212"/>
                    <a:gd name="T1" fmla="*/ 1213 h 5714"/>
                    <a:gd name="T2" fmla="*/ 7754 w 8212"/>
                    <a:gd name="T3" fmla="*/ 1166 h 5714"/>
                    <a:gd name="T4" fmla="*/ 6379 w 8212"/>
                    <a:gd name="T5" fmla="*/ 1894 h 5714"/>
                    <a:gd name="T6" fmla="*/ 6127 w 8212"/>
                    <a:gd name="T7" fmla="*/ 1148 h 5714"/>
                    <a:gd name="T8" fmla="*/ 5953 w 8212"/>
                    <a:gd name="T9" fmla="*/ 967 h 5714"/>
                    <a:gd name="T10" fmla="*/ 5702 w 8212"/>
                    <a:gd name="T11" fmla="*/ 987 h 5714"/>
                    <a:gd name="T12" fmla="*/ 4933 w 8212"/>
                    <a:gd name="T13" fmla="*/ 1427 h 5714"/>
                    <a:gd name="T14" fmla="*/ 4375 w 8212"/>
                    <a:gd name="T15" fmla="*/ 174 h 5714"/>
                    <a:gd name="T16" fmla="*/ 4106 w 8212"/>
                    <a:gd name="T17" fmla="*/ 0 h 5714"/>
                    <a:gd name="T18" fmla="*/ 3837 w 8212"/>
                    <a:gd name="T19" fmla="*/ 174 h 5714"/>
                    <a:gd name="T20" fmla="*/ 3279 w 8212"/>
                    <a:gd name="T21" fmla="*/ 1427 h 5714"/>
                    <a:gd name="T22" fmla="*/ 2509 w 8212"/>
                    <a:gd name="T23" fmla="*/ 987 h 5714"/>
                    <a:gd name="T24" fmla="*/ 2259 w 8212"/>
                    <a:gd name="T25" fmla="*/ 967 h 5714"/>
                    <a:gd name="T26" fmla="*/ 2085 w 8212"/>
                    <a:gd name="T27" fmla="*/ 1148 h 5714"/>
                    <a:gd name="T28" fmla="*/ 1833 w 8212"/>
                    <a:gd name="T29" fmla="*/ 1894 h 5714"/>
                    <a:gd name="T30" fmla="*/ 458 w 8212"/>
                    <a:gd name="T31" fmla="*/ 1166 h 5714"/>
                    <a:gd name="T32" fmla="*/ 117 w 8212"/>
                    <a:gd name="T33" fmla="*/ 1213 h 5714"/>
                    <a:gd name="T34" fmla="*/ 54 w 8212"/>
                    <a:gd name="T35" fmla="*/ 1552 h 5714"/>
                    <a:gd name="T36" fmla="*/ 1947 w 8212"/>
                    <a:gd name="T37" fmla="*/ 5546 h 5714"/>
                    <a:gd name="T38" fmla="*/ 2213 w 8212"/>
                    <a:gd name="T39" fmla="*/ 5714 h 5714"/>
                    <a:gd name="T40" fmla="*/ 5999 w 8212"/>
                    <a:gd name="T41" fmla="*/ 5714 h 5714"/>
                    <a:gd name="T42" fmla="*/ 6265 w 8212"/>
                    <a:gd name="T43" fmla="*/ 5546 h 5714"/>
                    <a:gd name="T44" fmla="*/ 8158 w 8212"/>
                    <a:gd name="T45" fmla="*/ 1552 h 5714"/>
                    <a:gd name="T46" fmla="*/ 8095 w 8212"/>
                    <a:gd name="T47" fmla="*/ 1213 h 5714"/>
                    <a:gd name="T48" fmla="*/ 5684 w 8212"/>
                    <a:gd name="T49" fmla="*/ 1675 h 5714"/>
                    <a:gd name="T50" fmla="*/ 5853 w 8212"/>
                    <a:gd name="T51" fmla="*/ 2173 h 5714"/>
                    <a:gd name="T52" fmla="*/ 5378 w 8212"/>
                    <a:gd name="T53" fmla="*/ 2424 h 5714"/>
                    <a:gd name="T54" fmla="*/ 5174 w 8212"/>
                    <a:gd name="T55" fmla="*/ 1966 h 5714"/>
                    <a:gd name="T56" fmla="*/ 5684 w 8212"/>
                    <a:gd name="T57" fmla="*/ 1675 h 5714"/>
                    <a:gd name="T58" fmla="*/ 2528 w 8212"/>
                    <a:gd name="T59" fmla="*/ 1675 h 5714"/>
                    <a:gd name="T60" fmla="*/ 3038 w 8212"/>
                    <a:gd name="T61" fmla="*/ 1967 h 5714"/>
                    <a:gd name="T62" fmla="*/ 2834 w 8212"/>
                    <a:gd name="T63" fmla="*/ 2424 h 5714"/>
                    <a:gd name="T64" fmla="*/ 2359 w 8212"/>
                    <a:gd name="T65" fmla="*/ 2173 h 5714"/>
                    <a:gd name="T66" fmla="*/ 2528 w 8212"/>
                    <a:gd name="T67" fmla="*/ 1675 h 5714"/>
                    <a:gd name="T68" fmla="*/ 6103 w 8212"/>
                    <a:gd name="T69" fmla="*/ 4514 h 5714"/>
                    <a:gd name="T70" fmla="*/ 2109 w 8212"/>
                    <a:gd name="T71" fmla="*/ 4514 h 5714"/>
                    <a:gd name="T72" fmla="*/ 965 w 8212"/>
                    <a:gd name="T73" fmla="*/ 2100 h 5714"/>
                    <a:gd name="T74" fmla="*/ 2837 w 8212"/>
                    <a:gd name="T75" fmla="*/ 3091 h 5714"/>
                    <a:gd name="T76" fmla="*/ 3070 w 8212"/>
                    <a:gd name="T77" fmla="*/ 3109 h 5714"/>
                    <a:gd name="T78" fmla="*/ 3243 w 8212"/>
                    <a:gd name="T79" fmla="*/ 2951 h 5714"/>
                    <a:gd name="T80" fmla="*/ 4106 w 8212"/>
                    <a:gd name="T81" fmla="*/ 1016 h 5714"/>
                    <a:gd name="T82" fmla="*/ 4969 w 8212"/>
                    <a:gd name="T83" fmla="*/ 2951 h 5714"/>
                    <a:gd name="T84" fmla="*/ 5142 w 8212"/>
                    <a:gd name="T85" fmla="*/ 3109 h 5714"/>
                    <a:gd name="T86" fmla="*/ 5375 w 8212"/>
                    <a:gd name="T87" fmla="*/ 3091 h 5714"/>
                    <a:gd name="T88" fmla="*/ 7247 w 8212"/>
                    <a:gd name="T89" fmla="*/ 2100 h 5714"/>
                    <a:gd name="T90" fmla="*/ 6103 w 8212"/>
                    <a:gd name="T91" fmla="*/ 4514 h 5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12" h="5714">
                      <a:moveTo>
                        <a:pt x="8095" y="1213"/>
                      </a:moveTo>
                      <a:cubicBezTo>
                        <a:pt x="8004" y="1126"/>
                        <a:pt x="7866" y="1107"/>
                        <a:pt x="7754" y="1166"/>
                      </a:cubicBezTo>
                      <a:lnTo>
                        <a:pt x="6379" y="1894"/>
                      </a:lnTo>
                      <a:lnTo>
                        <a:pt x="6127" y="1148"/>
                      </a:lnTo>
                      <a:cubicBezTo>
                        <a:pt x="6099" y="1065"/>
                        <a:pt x="6035" y="998"/>
                        <a:pt x="5953" y="967"/>
                      </a:cubicBezTo>
                      <a:cubicBezTo>
                        <a:pt x="5871" y="936"/>
                        <a:pt x="5779" y="943"/>
                        <a:pt x="5702" y="987"/>
                      </a:cubicBezTo>
                      <a:lnTo>
                        <a:pt x="4933" y="1427"/>
                      </a:lnTo>
                      <a:lnTo>
                        <a:pt x="4375" y="174"/>
                      </a:lnTo>
                      <a:cubicBezTo>
                        <a:pt x="4327" y="68"/>
                        <a:pt x="4222" y="0"/>
                        <a:pt x="4106" y="0"/>
                      </a:cubicBezTo>
                      <a:cubicBezTo>
                        <a:pt x="3990" y="0"/>
                        <a:pt x="3885" y="68"/>
                        <a:pt x="3837" y="174"/>
                      </a:cubicBezTo>
                      <a:lnTo>
                        <a:pt x="3279" y="1427"/>
                      </a:lnTo>
                      <a:lnTo>
                        <a:pt x="2509" y="987"/>
                      </a:lnTo>
                      <a:cubicBezTo>
                        <a:pt x="2433" y="943"/>
                        <a:pt x="2341" y="936"/>
                        <a:pt x="2259" y="967"/>
                      </a:cubicBezTo>
                      <a:cubicBezTo>
                        <a:pt x="2177" y="998"/>
                        <a:pt x="2113" y="1065"/>
                        <a:pt x="2085" y="1148"/>
                      </a:cubicBezTo>
                      <a:lnTo>
                        <a:pt x="1833" y="1894"/>
                      </a:lnTo>
                      <a:lnTo>
                        <a:pt x="458" y="1166"/>
                      </a:lnTo>
                      <a:cubicBezTo>
                        <a:pt x="346" y="1107"/>
                        <a:pt x="208" y="1126"/>
                        <a:pt x="117" y="1213"/>
                      </a:cubicBezTo>
                      <a:cubicBezTo>
                        <a:pt x="25" y="1301"/>
                        <a:pt x="0" y="1437"/>
                        <a:pt x="54" y="1552"/>
                      </a:cubicBezTo>
                      <a:lnTo>
                        <a:pt x="1947" y="5546"/>
                      </a:lnTo>
                      <a:cubicBezTo>
                        <a:pt x="1996" y="5649"/>
                        <a:pt x="2100" y="5714"/>
                        <a:pt x="2213" y="5714"/>
                      </a:cubicBezTo>
                      <a:lnTo>
                        <a:pt x="5999" y="5714"/>
                      </a:lnTo>
                      <a:cubicBezTo>
                        <a:pt x="6113" y="5714"/>
                        <a:pt x="6216" y="5648"/>
                        <a:pt x="6265" y="5546"/>
                      </a:cubicBezTo>
                      <a:lnTo>
                        <a:pt x="8158" y="1552"/>
                      </a:lnTo>
                      <a:cubicBezTo>
                        <a:pt x="8212" y="1437"/>
                        <a:pt x="8187" y="1301"/>
                        <a:pt x="8095" y="1213"/>
                      </a:cubicBezTo>
                      <a:close/>
                      <a:moveTo>
                        <a:pt x="5684" y="1675"/>
                      </a:moveTo>
                      <a:lnTo>
                        <a:pt x="5853" y="2173"/>
                      </a:lnTo>
                      <a:lnTo>
                        <a:pt x="5378" y="2424"/>
                      </a:lnTo>
                      <a:lnTo>
                        <a:pt x="5174" y="1966"/>
                      </a:lnTo>
                      <a:lnTo>
                        <a:pt x="5684" y="1675"/>
                      </a:lnTo>
                      <a:close/>
                      <a:moveTo>
                        <a:pt x="2528" y="1675"/>
                      </a:moveTo>
                      <a:lnTo>
                        <a:pt x="3038" y="1967"/>
                      </a:lnTo>
                      <a:lnTo>
                        <a:pt x="2834" y="2424"/>
                      </a:lnTo>
                      <a:lnTo>
                        <a:pt x="2359" y="2173"/>
                      </a:lnTo>
                      <a:lnTo>
                        <a:pt x="2528" y="1675"/>
                      </a:lnTo>
                      <a:close/>
                      <a:moveTo>
                        <a:pt x="6103" y="4514"/>
                      </a:moveTo>
                      <a:lnTo>
                        <a:pt x="2109" y="4514"/>
                      </a:lnTo>
                      <a:lnTo>
                        <a:pt x="965" y="2100"/>
                      </a:lnTo>
                      <a:lnTo>
                        <a:pt x="2837" y="3091"/>
                      </a:lnTo>
                      <a:cubicBezTo>
                        <a:pt x="2908" y="3129"/>
                        <a:pt x="2993" y="3136"/>
                        <a:pt x="3070" y="3109"/>
                      </a:cubicBezTo>
                      <a:cubicBezTo>
                        <a:pt x="3147" y="3083"/>
                        <a:pt x="3210" y="3026"/>
                        <a:pt x="3243" y="2951"/>
                      </a:cubicBezTo>
                      <a:lnTo>
                        <a:pt x="4106" y="1016"/>
                      </a:lnTo>
                      <a:lnTo>
                        <a:pt x="4969" y="2951"/>
                      </a:lnTo>
                      <a:cubicBezTo>
                        <a:pt x="5002" y="3026"/>
                        <a:pt x="5065" y="3083"/>
                        <a:pt x="5142" y="3109"/>
                      </a:cubicBezTo>
                      <a:cubicBezTo>
                        <a:pt x="5219" y="3136"/>
                        <a:pt x="5303" y="3129"/>
                        <a:pt x="5375" y="3091"/>
                      </a:cubicBezTo>
                      <a:lnTo>
                        <a:pt x="7247" y="2100"/>
                      </a:lnTo>
                      <a:lnTo>
                        <a:pt x="6103" y="451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chemeClr val="tx1"/>
                    </a:solidFill>
                  </a:endParaRPr>
                </a:p>
              </p:txBody>
            </p:sp>
          </p:grpSp>
          <p:grpSp>
            <p:nvGrpSpPr>
              <p:cNvPr id="100" name="组合 99"/>
              <p:cNvGrpSpPr/>
              <p:nvPr/>
            </p:nvGrpSpPr>
            <p:grpSpPr>
              <a:xfrm>
                <a:off x="3557136" y="2098651"/>
                <a:ext cx="2322634" cy="2037464"/>
                <a:chOff x="3557136" y="1664804"/>
                <a:chExt cx="2322634" cy="2037464"/>
              </a:xfrm>
            </p:grpSpPr>
            <p:sp>
              <p:nvSpPr>
                <p:cNvPr id="121" name="IconBackground2"/>
                <p:cNvSpPr/>
                <p:nvPr/>
              </p:nvSpPr>
              <p:spPr>
                <a:xfrm>
                  <a:off x="4451658" y="1664804"/>
                  <a:ext cx="533591" cy="548255"/>
                </a:xfrm>
                <a:prstGeom prst="ellipse">
                  <a:avLst/>
                </a:prstGeom>
                <a:solidFill>
                  <a:schemeClr val="accent2">
                    <a:lumMod val="100000"/>
                  </a:schemeClr>
                </a:solidFill>
                <a:ln w="19050">
                  <a:solidFill>
                    <a:srgbClr val="FFFFFF"/>
                  </a:solidFill>
                  <a:miter lim="400000"/>
                </a:ln>
              </p:spPr>
              <p:txBody>
                <a:bodyPr wrap="square" lIns="91440" tIns="45720" rIns="91440" bIns="45720" anchor="ctr">
                  <a:normAutofit/>
                </a:bodyPr>
                <a:lstStyle/>
                <a:p>
                  <a:pPr algn="ctr"/>
                </a:p>
              </p:txBody>
            </p:sp>
            <p:sp>
              <p:nvSpPr>
                <p:cNvPr id="122" name="Text2"/>
                <p:cNvSpPr txBox="1"/>
                <p:nvPr/>
              </p:nvSpPr>
              <p:spPr>
                <a:xfrm>
                  <a:off x="3557136" y="2809189"/>
                  <a:ext cx="2322634" cy="893079"/>
                </a:xfrm>
                <a:prstGeom prst="rect">
                  <a:avLst/>
                </a:prstGeom>
                <a:noFill/>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200" dirty="0"/>
                    <a:t>结合漫威超级英雄元素，乘客可以与喜爱的超级英雄近距离接触，参与专属主题活动，感受充满刺激与冒险的超级英雄之旅。</a:t>
                  </a:r>
                  <a:endParaRPr lang="en-US" dirty="0"/>
                </a:p>
              </p:txBody>
            </p:sp>
            <p:sp>
              <p:nvSpPr>
                <p:cNvPr id="123" name="Bullet2"/>
                <p:cNvSpPr txBox="1"/>
                <p:nvPr/>
              </p:nvSpPr>
              <p:spPr>
                <a:xfrm>
                  <a:off x="3557136" y="2327467"/>
                  <a:ext cx="2322634" cy="481724"/>
                </a:xfrm>
                <a:prstGeom prst="rect">
                  <a:avLst/>
                </a:prstGeom>
                <a:noFill/>
              </p:spPr>
              <p:txBody>
                <a:bodyPr wrap="square" lIns="91440" tIns="45720" rIns="91440" bIns="4572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dirty="0"/>
                    <a:t>超级英雄主题航次</a:t>
                  </a:r>
                  <a:endParaRPr lang="en-US" dirty="0"/>
                </a:p>
              </p:txBody>
            </p:sp>
            <p:sp>
              <p:nvSpPr>
                <p:cNvPr id="124" name="Icon2"/>
                <p:cNvSpPr/>
                <p:nvPr/>
              </p:nvSpPr>
              <p:spPr>
                <a:xfrm>
                  <a:off x="4583342" y="1782362"/>
                  <a:ext cx="270222" cy="313138"/>
                </a:xfrm>
                <a:custGeom>
                  <a:avLst/>
                  <a:gdLst>
                    <a:gd name="T0" fmla="*/ 121763 h 600884"/>
                    <a:gd name="T1" fmla="*/ 121763 h 600884"/>
                    <a:gd name="T2" fmla="*/ 121763 h 600884"/>
                    <a:gd name="T3" fmla="*/ 121763 h 600884"/>
                    <a:gd name="T4" fmla="*/ 121763 h 600884"/>
                    <a:gd name="T5" fmla="*/ 121763 h 600884"/>
                    <a:gd name="T6" fmla="*/ 121763 h 600884"/>
                    <a:gd name="T7" fmla="*/ 121763 h 600884"/>
                    <a:gd name="T8" fmla="*/ 121763 h 600884"/>
                    <a:gd name="T9" fmla="*/ 121763 h 600884"/>
                    <a:gd name="T10" fmla="*/ 121763 h 600884"/>
                    <a:gd name="T11" fmla="*/ 121763 h 600884"/>
                    <a:gd name="T12" fmla="*/ 121763 h 600884"/>
                    <a:gd name="T13" fmla="*/ 121763 h 600884"/>
                    <a:gd name="T14" fmla="*/ 121763 h 600884"/>
                    <a:gd name="T15" fmla="*/ 121763 h 600884"/>
                    <a:gd name="T16" fmla="*/ 121763 h 600884"/>
                    <a:gd name="T17" fmla="*/ 121763 h 600884"/>
                    <a:gd name="T18" fmla="*/ 121763 h 600884"/>
                    <a:gd name="T19" fmla="*/ 121763 h 600884"/>
                    <a:gd name="T20" fmla="*/ 121763 h 600884"/>
                    <a:gd name="T21" fmla="*/ 121763 h 600884"/>
                    <a:gd name="T22" fmla="*/ 121763 h 600884"/>
                    <a:gd name="T23" fmla="*/ 121763 h 600884"/>
                    <a:gd name="T24" fmla="*/ 121763 h 600884"/>
                    <a:gd name="T25" fmla="*/ 121763 h 600884"/>
                    <a:gd name="T26" fmla="*/ 121763 h 600884"/>
                    <a:gd name="T27" fmla="*/ 121763 h 600884"/>
                    <a:gd name="T28" fmla="*/ 121763 h 600884"/>
                    <a:gd name="T29" fmla="*/ 121763 h 600884"/>
                    <a:gd name="T30" fmla="*/ 121763 h 600884"/>
                    <a:gd name="T31" fmla="*/ 121763 h 600884"/>
                    <a:gd name="T32" fmla="*/ 121763 h 600884"/>
                    <a:gd name="T33" fmla="*/ 121763 h 600884"/>
                    <a:gd name="T34" fmla="*/ 121763 h 600884"/>
                    <a:gd name="T35" fmla="*/ 121763 h 600884"/>
                    <a:gd name="T36" fmla="*/ 121763 h 600884"/>
                    <a:gd name="T37" fmla="*/ 121763 h 600884"/>
                    <a:gd name="T38" fmla="*/ 121763 h 600884"/>
                    <a:gd name="T39" fmla="*/ 121763 h 600884"/>
                    <a:gd name="T40" fmla="*/ 121763 h 600884"/>
                    <a:gd name="T41" fmla="*/ 121763 h 600884"/>
                    <a:gd name="T42" fmla="*/ 121763 h 600884"/>
                    <a:gd name="T43" fmla="*/ 121763 h 600884"/>
                    <a:gd name="T44" fmla="*/ 121763 h 600884"/>
                    <a:gd name="T45" fmla="*/ 121763 h 600884"/>
                    <a:gd name="T46" fmla="*/ 121763 h 600884"/>
                    <a:gd name="T47" fmla="*/ 121763 h 600884"/>
                    <a:gd name="T48" fmla="*/ 121763 h 600884"/>
                    <a:gd name="T49" fmla="*/ 121763 h 600884"/>
                    <a:gd name="T50" fmla="*/ 121763 h 600884"/>
                    <a:gd name="T51" fmla="*/ 121763 h 600884"/>
                    <a:gd name="T52" fmla="*/ 121763 h 600884"/>
                    <a:gd name="T53" fmla="*/ 121763 h 600884"/>
                    <a:gd name="T54" fmla="*/ 121763 h 600884"/>
                    <a:gd name="T55" fmla="*/ 121763 h 600884"/>
                    <a:gd name="T56" fmla="*/ 121763 h 600884"/>
                    <a:gd name="T57" fmla="*/ 121763 h 600884"/>
                    <a:gd name="T58" fmla="*/ 121763 h 600884"/>
                    <a:gd name="T59" fmla="*/ 121763 h 600884"/>
                    <a:gd name="T60" fmla="*/ 121763 h 600884"/>
                    <a:gd name="T61" fmla="*/ 121763 h 600884"/>
                    <a:gd name="T62" fmla="*/ 121763 h 600884"/>
                    <a:gd name="T63" fmla="*/ 121763 h 600884"/>
                    <a:gd name="T64" fmla="*/ 121763 h 600884"/>
                    <a:gd name="T65" fmla="*/ 121763 h 600884"/>
                    <a:gd name="T66" fmla="*/ 121763 h 600884"/>
                    <a:gd name="T67" fmla="*/ 121763 h 600884"/>
                    <a:gd name="T68" fmla="*/ 121763 h 600884"/>
                    <a:gd name="T69" fmla="*/ 121763 h 600884"/>
                    <a:gd name="T70" fmla="*/ 121763 h 600884"/>
                    <a:gd name="T71" fmla="*/ 121763 h 600884"/>
                    <a:gd name="T72" fmla="*/ 121763 h 600884"/>
                    <a:gd name="T73" fmla="*/ 121763 h 600884"/>
                    <a:gd name="T74" fmla="*/ 121763 h 600884"/>
                    <a:gd name="T75" fmla="*/ 121763 h 600884"/>
                    <a:gd name="T76" fmla="*/ 121763 h 600884"/>
                    <a:gd name="T77" fmla="*/ 121763 h 600884"/>
                    <a:gd name="T78" fmla="*/ 121763 h 600884"/>
                    <a:gd name="T79" fmla="*/ 121763 h 600884"/>
                    <a:gd name="T80" fmla="*/ 121763 h 600884"/>
                    <a:gd name="T81" fmla="*/ 121763 h 600884"/>
                    <a:gd name="T82" fmla="*/ 121763 h 600884"/>
                    <a:gd name="T83" fmla="*/ 121763 h 600884"/>
                    <a:gd name="T84" fmla="*/ 121763 h 600884"/>
                    <a:gd name="T85" fmla="*/ 121763 h 600884"/>
                    <a:gd name="T86" fmla="*/ 121763 h 600884"/>
                    <a:gd name="T87" fmla="*/ 121763 h 600884"/>
                    <a:gd name="T88" fmla="*/ 121763 h 600884"/>
                    <a:gd name="T89" fmla="*/ 121763 h 600884"/>
                    <a:gd name="T90" fmla="*/ 121763 h 600884"/>
                    <a:gd name="T91" fmla="*/ 121763 h 600884"/>
                    <a:gd name="T92" fmla="*/ 121763 h 600884"/>
                    <a:gd name="T93" fmla="*/ 121763 h 600884"/>
                    <a:gd name="T94" fmla="*/ 121763 h 600884"/>
                    <a:gd name="T95" fmla="*/ 121763 h 600884"/>
                    <a:gd name="T96" fmla="*/ 121763 h 600884"/>
                    <a:gd name="T97" fmla="*/ 121763 h 600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81" h="6129">
                      <a:moveTo>
                        <a:pt x="5004" y="1464"/>
                      </a:moveTo>
                      <a:cubicBezTo>
                        <a:pt x="5001" y="1456"/>
                        <a:pt x="4997" y="1448"/>
                        <a:pt x="4992" y="1440"/>
                      </a:cubicBezTo>
                      <a:cubicBezTo>
                        <a:pt x="4554" y="586"/>
                        <a:pt x="3664" y="0"/>
                        <a:pt x="2640" y="0"/>
                      </a:cubicBezTo>
                      <a:cubicBezTo>
                        <a:pt x="1616" y="0"/>
                        <a:pt x="726" y="586"/>
                        <a:pt x="289" y="1440"/>
                      </a:cubicBezTo>
                      <a:cubicBezTo>
                        <a:pt x="284" y="1448"/>
                        <a:pt x="280" y="1456"/>
                        <a:pt x="277" y="1464"/>
                      </a:cubicBezTo>
                      <a:cubicBezTo>
                        <a:pt x="100" y="1819"/>
                        <a:pt x="0" y="2218"/>
                        <a:pt x="0" y="2640"/>
                      </a:cubicBezTo>
                      <a:lnTo>
                        <a:pt x="0" y="5867"/>
                      </a:lnTo>
                      <a:cubicBezTo>
                        <a:pt x="0" y="5935"/>
                        <a:pt x="52" y="5993"/>
                        <a:pt x="121" y="5999"/>
                      </a:cubicBezTo>
                      <a:lnTo>
                        <a:pt x="1452" y="6126"/>
                      </a:lnTo>
                      <a:cubicBezTo>
                        <a:pt x="1488" y="6129"/>
                        <a:pt x="1525" y="6118"/>
                        <a:pt x="1552" y="6093"/>
                      </a:cubicBezTo>
                      <a:cubicBezTo>
                        <a:pt x="1580" y="6069"/>
                        <a:pt x="1596" y="6035"/>
                        <a:pt x="1598" y="5998"/>
                      </a:cubicBezTo>
                      <a:lnTo>
                        <a:pt x="1644" y="4671"/>
                      </a:lnTo>
                      <a:lnTo>
                        <a:pt x="3637" y="4671"/>
                      </a:lnTo>
                      <a:lnTo>
                        <a:pt x="3683" y="5998"/>
                      </a:lnTo>
                      <a:cubicBezTo>
                        <a:pt x="3684" y="6035"/>
                        <a:pt x="3700" y="6069"/>
                        <a:pt x="3728" y="6093"/>
                      </a:cubicBezTo>
                      <a:cubicBezTo>
                        <a:pt x="3753" y="6115"/>
                        <a:pt x="3784" y="6127"/>
                        <a:pt x="3816" y="6127"/>
                      </a:cubicBezTo>
                      <a:cubicBezTo>
                        <a:pt x="3820" y="6127"/>
                        <a:pt x="3825" y="6126"/>
                        <a:pt x="3829" y="6126"/>
                      </a:cubicBezTo>
                      <a:lnTo>
                        <a:pt x="5160" y="5999"/>
                      </a:lnTo>
                      <a:cubicBezTo>
                        <a:pt x="5228" y="5993"/>
                        <a:pt x="5281" y="5935"/>
                        <a:pt x="5281" y="5867"/>
                      </a:cubicBezTo>
                      <a:lnTo>
                        <a:pt x="5281" y="2640"/>
                      </a:lnTo>
                      <a:cubicBezTo>
                        <a:pt x="5281" y="2218"/>
                        <a:pt x="5181" y="1819"/>
                        <a:pt x="5004" y="1464"/>
                      </a:cubicBezTo>
                      <a:close/>
                      <a:moveTo>
                        <a:pt x="5014" y="5200"/>
                      </a:moveTo>
                      <a:lnTo>
                        <a:pt x="4379" y="5200"/>
                      </a:lnTo>
                      <a:lnTo>
                        <a:pt x="4259" y="3370"/>
                      </a:lnTo>
                      <a:lnTo>
                        <a:pt x="5014" y="3370"/>
                      </a:lnTo>
                      <a:lnTo>
                        <a:pt x="5014" y="5200"/>
                      </a:lnTo>
                      <a:close/>
                      <a:moveTo>
                        <a:pt x="2640" y="267"/>
                      </a:moveTo>
                      <a:cubicBezTo>
                        <a:pt x="3524" y="267"/>
                        <a:pt x="4296" y="752"/>
                        <a:pt x="4705" y="1470"/>
                      </a:cubicBezTo>
                      <a:lnTo>
                        <a:pt x="2640" y="2903"/>
                      </a:lnTo>
                      <a:lnTo>
                        <a:pt x="576" y="1470"/>
                      </a:lnTo>
                      <a:cubicBezTo>
                        <a:pt x="985" y="752"/>
                        <a:pt x="1757" y="267"/>
                        <a:pt x="2640" y="267"/>
                      </a:cubicBezTo>
                      <a:close/>
                      <a:moveTo>
                        <a:pt x="267" y="3370"/>
                      </a:moveTo>
                      <a:lnTo>
                        <a:pt x="1022" y="3370"/>
                      </a:lnTo>
                      <a:lnTo>
                        <a:pt x="902" y="5200"/>
                      </a:lnTo>
                      <a:lnTo>
                        <a:pt x="267" y="5200"/>
                      </a:lnTo>
                      <a:lnTo>
                        <a:pt x="267" y="3370"/>
                      </a:lnTo>
                      <a:close/>
                      <a:moveTo>
                        <a:pt x="1653" y="4404"/>
                      </a:moveTo>
                      <a:lnTo>
                        <a:pt x="1696" y="3162"/>
                      </a:lnTo>
                      <a:lnTo>
                        <a:pt x="1980" y="3357"/>
                      </a:lnTo>
                      <a:lnTo>
                        <a:pt x="1915" y="3402"/>
                      </a:lnTo>
                      <a:cubicBezTo>
                        <a:pt x="1886" y="3422"/>
                        <a:pt x="1866" y="3452"/>
                        <a:pt x="1860" y="3487"/>
                      </a:cubicBezTo>
                      <a:cubicBezTo>
                        <a:pt x="1853" y="3522"/>
                        <a:pt x="1861" y="3558"/>
                        <a:pt x="1881" y="3587"/>
                      </a:cubicBezTo>
                      <a:lnTo>
                        <a:pt x="2152" y="3983"/>
                      </a:lnTo>
                      <a:cubicBezTo>
                        <a:pt x="2194" y="4044"/>
                        <a:pt x="2277" y="4059"/>
                        <a:pt x="2338" y="4017"/>
                      </a:cubicBezTo>
                      <a:lnTo>
                        <a:pt x="2640" y="3810"/>
                      </a:lnTo>
                      <a:lnTo>
                        <a:pt x="2943" y="4017"/>
                      </a:lnTo>
                      <a:cubicBezTo>
                        <a:pt x="3004" y="4059"/>
                        <a:pt x="3087" y="4044"/>
                        <a:pt x="3128" y="3983"/>
                      </a:cubicBezTo>
                      <a:lnTo>
                        <a:pt x="3400" y="3587"/>
                      </a:lnTo>
                      <a:cubicBezTo>
                        <a:pt x="3420" y="3558"/>
                        <a:pt x="3427" y="3522"/>
                        <a:pt x="3421" y="3487"/>
                      </a:cubicBezTo>
                      <a:cubicBezTo>
                        <a:pt x="3414" y="3452"/>
                        <a:pt x="3394" y="3422"/>
                        <a:pt x="3365" y="3402"/>
                      </a:cubicBezTo>
                      <a:lnTo>
                        <a:pt x="3300" y="3357"/>
                      </a:lnTo>
                      <a:lnTo>
                        <a:pt x="3585" y="3162"/>
                      </a:lnTo>
                      <a:lnTo>
                        <a:pt x="3628" y="4404"/>
                      </a:lnTo>
                      <a:lnTo>
                        <a:pt x="1653" y="4404"/>
                      </a:lnTo>
                      <a:close/>
                      <a:moveTo>
                        <a:pt x="3944" y="5847"/>
                      </a:moveTo>
                      <a:lnTo>
                        <a:pt x="3843" y="2910"/>
                      </a:lnTo>
                      <a:cubicBezTo>
                        <a:pt x="3841" y="2862"/>
                        <a:pt x="3813" y="2818"/>
                        <a:pt x="3770" y="2796"/>
                      </a:cubicBezTo>
                      <a:cubicBezTo>
                        <a:pt x="3726" y="2774"/>
                        <a:pt x="3675" y="2777"/>
                        <a:pt x="3634" y="2805"/>
                      </a:cubicBezTo>
                      <a:lnTo>
                        <a:pt x="2989" y="3247"/>
                      </a:lnTo>
                      <a:cubicBezTo>
                        <a:pt x="2953" y="3272"/>
                        <a:pt x="2931" y="3313"/>
                        <a:pt x="2931" y="3357"/>
                      </a:cubicBezTo>
                      <a:cubicBezTo>
                        <a:pt x="2931" y="3401"/>
                        <a:pt x="2953" y="3442"/>
                        <a:pt x="2989" y="3467"/>
                      </a:cubicBezTo>
                      <a:lnTo>
                        <a:pt x="3104" y="3546"/>
                      </a:lnTo>
                      <a:lnTo>
                        <a:pt x="2984" y="3722"/>
                      </a:lnTo>
                      <a:lnTo>
                        <a:pt x="2716" y="3538"/>
                      </a:lnTo>
                      <a:cubicBezTo>
                        <a:pt x="2670" y="3507"/>
                        <a:pt x="2610" y="3507"/>
                        <a:pt x="2565" y="3538"/>
                      </a:cubicBezTo>
                      <a:lnTo>
                        <a:pt x="2297" y="3722"/>
                      </a:lnTo>
                      <a:lnTo>
                        <a:pt x="2176" y="3546"/>
                      </a:lnTo>
                      <a:lnTo>
                        <a:pt x="2291" y="3467"/>
                      </a:lnTo>
                      <a:cubicBezTo>
                        <a:pt x="2328" y="3442"/>
                        <a:pt x="2349" y="3401"/>
                        <a:pt x="2349" y="3357"/>
                      </a:cubicBezTo>
                      <a:cubicBezTo>
                        <a:pt x="2349" y="3313"/>
                        <a:pt x="2328" y="3272"/>
                        <a:pt x="2291" y="3247"/>
                      </a:cubicBezTo>
                      <a:lnTo>
                        <a:pt x="1646" y="2805"/>
                      </a:lnTo>
                      <a:cubicBezTo>
                        <a:pt x="1606" y="2777"/>
                        <a:pt x="1554" y="2774"/>
                        <a:pt x="1511" y="2796"/>
                      </a:cubicBezTo>
                      <a:cubicBezTo>
                        <a:pt x="1467" y="2818"/>
                        <a:pt x="1439" y="2862"/>
                        <a:pt x="1437" y="2910"/>
                      </a:cubicBezTo>
                      <a:lnTo>
                        <a:pt x="1336" y="5847"/>
                      </a:lnTo>
                      <a:lnTo>
                        <a:pt x="267" y="5745"/>
                      </a:lnTo>
                      <a:lnTo>
                        <a:pt x="267" y="5467"/>
                      </a:lnTo>
                      <a:lnTo>
                        <a:pt x="1027" y="5467"/>
                      </a:lnTo>
                      <a:cubicBezTo>
                        <a:pt x="1097" y="5467"/>
                        <a:pt x="1155" y="5412"/>
                        <a:pt x="1160" y="5342"/>
                      </a:cubicBezTo>
                      <a:lnTo>
                        <a:pt x="1297" y="3245"/>
                      </a:lnTo>
                      <a:cubicBezTo>
                        <a:pt x="1300" y="3208"/>
                        <a:pt x="1287" y="3172"/>
                        <a:pt x="1262" y="3145"/>
                      </a:cubicBezTo>
                      <a:cubicBezTo>
                        <a:pt x="1237" y="3118"/>
                        <a:pt x="1201" y="3103"/>
                        <a:pt x="1164" y="3103"/>
                      </a:cubicBezTo>
                      <a:lnTo>
                        <a:pt x="267" y="3103"/>
                      </a:lnTo>
                      <a:lnTo>
                        <a:pt x="267" y="2640"/>
                      </a:lnTo>
                      <a:cubicBezTo>
                        <a:pt x="267" y="2311"/>
                        <a:pt x="334" y="1997"/>
                        <a:pt x="456" y="1711"/>
                      </a:cubicBezTo>
                      <a:lnTo>
                        <a:pt x="2564" y="3175"/>
                      </a:lnTo>
                      <a:cubicBezTo>
                        <a:pt x="2587" y="3190"/>
                        <a:pt x="2614" y="3198"/>
                        <a:pt x="2640" y="3198"/>
                      </a:cubicBezTo>
                      <a:cubicBezTo>
                        <a:pt x="2667" y="3198"/>
                        <a:pt x="2693" y="3190"/>
                        <a:pt x="2716" y="3175"/>
                      </a:cubicBezTo>
                      <a:lnTo>
                        <a:pt x="4825" y="1711"/>
                      </a:lnTo>
                      <a:cubicBezTo>
                        <a:pt x="4946" y="1997"/>
                        <a:pt x="5014" y="2311"/>
                        <a:pt x="5014" y="2640"/>
                      </a:cubicBezTo>
                      <a:lnTo>
                        <a:pt x="5014" y="3103"/>
                      </a:lnTo>
                      <a:lnTo>
                        <a:pt x="4116" y="3103"/>
                      </a:lnTo>
                      <a:cubicBezTo>
                        <a:pt x="4079" y="3103"/>
                        <a:pt x="4044" y="3118"/>
                        <a:pt x="4019" y="3145"/>
                      </a:cubicBezTo>
                      <a:cubicBezTo>
                        <a:pt x="3994" y="3172"/>
                        <a:pt x="3981" y="3208"/>
                        <a:pt x="3983" y="3245"/>
                      </a:cubicBezTo>
                      <a:lnTo>
                        <a:pt x="4121" y="5342"/>
                      </a:lnTo>
                      <a:cubicBezTo>
                        <a:pt x="4125" y="5412"/>
                        <a:pt x="4184" y="5467"/>
                        <a:pt x="4254" y="5467"/>
                      </a:cubicBezTo>
                      <a:lnTo>
                        <a:pt x="5014" y="5467"/>
                      </a:lnTo>
                      <a:lnTo>
                        <a:pt x="5014" y="5745"/>
                      </a:lnTo>
                      <a:lnTo>
                        <a:pt x="3944" y="584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chemeClr val="tx1"/>
                    </a:solidFill>
                  </a:endParaRPr>
                </a:p>
              </p:txBody>
            </p:sp>
          </p:grpSp>
          <p:grpSp>
            <p:nvGrpSpPr>
              <p:cNvPr id="101" name="组合 100"/>
              <p:cNvGrpSpPr/>
              <p:nvPr/>
            </p:nvGrpSpPr>
            <p:grpSpPr>
              <a:xfrm>
                <a:off x="6218038" y="2098651"/>
                <a:ext cx="2322634" cy="2037464"/>
                <a:chOff x="6218038" y="1664804"/>
                <a:chExt cx="2322634" cy="2037464"/>
              </a:xfrm>
            </p:grpSpPr>
            <p:sp>
              <p:nvSpPr>
                <p:cNvPr id="117" name="IconBackground3"/>
                <p:cNvSpPr/>
                <p:nvPr/>
              </p:nvSpPr>
              <p:spPr>
                <a:xfrm>
                  <a:off x="7112561" y="1664804"/>
                  <a:ext cx="533590" cy="548255"/>
                </a:xfrm>
                <a:prstGeom prst="ellipse">
                  <a:avLst/>
                </a:prstGeom>
                <a:solidFill>
                  <a:schemeClr val="accent3">
                    <a:lumMod val="100000"/>
                  </a:schemeClr>
                </a:solidFill>
                <a:ln w="19050">
                  <a:solidFill>
                    <a:srgbClr val="FFFFFF"/>
                  </a:solidFill>
                  <a:miter lim="400000"/>
                </a:ln>
              </p:spPr>
              <p:txBody>
                <a:bodyPr wrap="square" lIns="91440" tIns="45720" rIns="91440" bIns="45720" anchor="ctr">
                  <a:normAutofit/>
                </a:bodyPr>
                <a:lstStyle/>
                <a:p>
                  <a:pPr algn="ctr"/>
                </a:p>
              </p:txBody>
            </p:sp>
            <p:sp>
              <p:nvSpPr>
                <p:cNvPr id="118" name="Text3"/>
                <p:cNvSpPr txBox="1"/>
                <p:nvPr/>
              </p:nvSpPr>
              <p:spPr>
                <a:xfrm>
                  <a:off x="6218038" y="2809189"/>
                  <a:ext cx="2322634" cy="893079"/>
                </a:xfrm>
                <a:prstGeom prst="rect">
                  <a:avLst/>
                </a:prstGeom>
                <a:noFill/>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200" dirty="0"/>
                    <a:t>打造温馨浪漫的圣诞氛围，船上装饰充满节日气氛，举办丰富的圣诞庆祝活动，为乘客带来一个难忘的海上圣诞节。</a:t>
                  </a:r>
                  <a:endParaRPr lang="en-US" dirty="0"/>
                </a:p>
              </p:txBody>
            </p:sp>
            <p:sp>
              <p:nvSpPr>
                <p:cNvPr id="119" name="Bullet3"/>
                <p:cNvSpPr txBox="1"/>
                <p:nvPr/>
              </p:nvSpPr>
              <p:spPr>
                <a:xfrm>
                  <a:off x="6218038" y="2327467"/>
                  <a:ext cx="2322634" cy="481724"/>
                </a:xfrm>
                <a:prstGeom prst="rect">
                  <a:avLst/>
                </a:prstGeom>
                <a:noFill/>
              </p:spPr>
              <p:txBody>
                <a:bodyPr wrap="square" lIns="91440" tIns="45720" rIns="91440" bIns="4572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dirty="0"/>
                    <a:t>圣诞节主题航次</a:t>
                  </a:r>
                  <a:endParaRPr lang="en-US" dirty="0"/>
                </a:p>
              </p:txBody>
            </p:sp>
            <p:sp>
              <p:nvSpPr>
                <p:cNvPr id="120" name="Icon3"/>
                <p:cNvSpPr/>
                <p:nvPr/>
              </p:nvSpPr>
              <p:spPr>
                <a:xfrm>
                  <a:off x="7222786" y="1801402"/>
                  <a:ext cx="313137" cy="275057"/>
                </a:xfrm>
                <a:custGeom>
                  <a:avLst/>
                  <a:gdLst>
                    <a:gd name="T0" fmla="*/ 12635 w 12968"/>
                    <a:gd name="T1" fmla="*/ 3351 h 11390"/>
                    <a:gd name="T2" fmla="*/ 9618 w 12968"/>
                    <a:gd name="T3" fmla="*/ 334 h 11390"/>
                    <a:gd name="T4" fmla="*/ 8411 w 12968"/>
                    <a:gd name="T5" fmla="*/ 334 h 11390"/>
                    <a:gd name="T6" fmla="*/ 8032 w 12968"/>
                    <a:gd name="T7" fmla="*/ 712 h 11390"/>
                    <a:gd name="T8" fmla="*/ 7429 w 12968"/>
                    <a:gd name="T9" fmla="*/ 962 h 11390"/>
                    <a:gd name="T10" fmla="*/ 5539 w 12968"/>
                    <a:gd name="T11" fmla="*/ 962 h 11390"/>
                    <a:gd name="T12" fmla="*/ 4936 w 12968"/>
                    <a:gd name="T13" fmla="*/ 712 h 11390"/>
                    <a:gd name="T14" fmla="*/ 4557 w 12968"/>
                    <a:gd name="T15" fmla="*/ 334 h 11390"/>
                    <a:gd name="T16" fmla="*/ 3350 w 12968"/>
                    <a:gd name="T17" fmla="*/ 334 h 11390"/>
                    <a:gd name="T18" fmla="*/ 333 w 12968"/>
                    <a:gd name="T19" fmla="*/ 3351 h 11390"/>
                    <a:gd name="T20" fmla="*/ 333 w 12968"/>
                    <a:gd name="T21" fmla="*/ 4557 h 11390"/>
                    <a:gd name="T22" fmla="*/ 1540 w 12968"/>
                    <a:gd name="T23" fmla="*/ 5764 h 11390"/>
                    <a:gd name="T24" fmla="*/ 2373 w 12968"/>
                    <a:gd name="T25" fmla="*/ 5980 h 11390"/>
                    <a:gd name="T26" fmla="*/ 2644 w 12968"/>
                    <a:gd name="T27" fmla="*/ 6173 h 11390"/>
                    <a:gd name="T28" fmla="*/ 2644 w 12968"/>
                    <a:gd name="T29" fmla="*/ 10537 h 11390"/>
                    <a:gd name="T30" fmla="*/ 3497 w 12968"/>
                    <a:gd name="T31" fmla="*/ 11390 h 11390"/>
                    <a:gd name="T32" fmla="*/ 9470 w 12968"/>
                    <a:gd name="T33" fmla="*/ 11390 h 11390"/>
                    <a:gd name="T34" fmla="*/ 10324 w 12968"/>
                    <a:gd name="T35" fmla="*/ 10537 h 11390"/>
                    <a:gd name="T36" fmla="*/ 10324 w 12968"/>
                    <a:gd name="T37" fmla="*/ 6173 h 11390"/>
                    <a:gd name="T38" fmla="*/ 10595 w 12968"/>
                    <a:gd name="T39" fmla="*/ 5980 h 11390"/>
                    <a:gd name="T40" fmla="*/ 11428 w 12968"/>
                    <a:gd name="T41" fmla="*/ 5764 h 11390"/>
                    <a:gd name="T42" fmla="*/ 12635 w 12968"/>
                    <a:gd name="T43" fmla="*/ 4557 h 11390"/>
                    <a:gd name="T44" fmla="*/ 12635 w 12968"/>
                    <a:gd name="T45" fmla="*/ 3351 h 1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68" h="11390">
                      <a:moveTo>
                        <a:pt x="12635" y="3351"/>
                      </a:moveTo>
                      <a:lnTo>
                        <a:pt x="9618" y="334"/>
                      </a:lnTo>
                      <a:cubicBezTo>
                        <a:pt x="9284" y="0"/>
                        <a:pt x="8744" y="0"/>
                        <a:pt x="8411" y="334"/>
                      </a:cubicBezTo>
                      <a:lnTo>
                        <a:pt x="8032" y="712"/>
                      </a:lnTo>
                      <a:cubicBezTo>
                        <a:pt x="7872" y="872"/>
                        <a:pt x="7655" y="962"/>
                        <a:pt x="7429" y="962"/>
                      </a:cubicBezTo>
                      <a:lnTo>
                        <a:pt x="5539" y="962"/>
                      </a:lnTo>
                      <a:cubicBezTo>
                        <a:pt x="5313" y="962"/>
                        <a:pt x="5096" y="873"/>
                        <a:pt x="4936" y="712"/>
                      </a:cubicBezTo>
                      <a:lnTo>
                        <a:pt x="4557" y="334"/>
                      </a:lnTo>
                      <a:cubicBezTo>
                        <a:pt x="4224" y="0"/>
                        <a:pt x="3683" y="0"/>
                        <a:pt x="3350" y="334"/>
                      </a:cubicBezTo>
                      <a:lnTo>
                        <a:pt x="333" y="3351"/>
                      </a:lnTo>
                      <a:cubicBezTo>
                        <a:pt x="0" y="3684"/>
                        <a:pt x="0" y="4224"/>
                        <a:pt x="333" y="4557"/>
                      </a:cubicBezTo>
                      <a:lnTo>
                        <a:pt x="1540" y="5764"/>
                      </a:lnTo>
                      <a:cubicBezTo>
                        <a:pt x="1758" y="5982"/>
                        <a:pt x="2077" y="6065"/>
                        <a:pt x="2373" y="5980"/>
                      </a:cubicBezTo>
                      <a:cubicBezTo>
                        <a:pt x="2508" y="5942"/>
                        <a:pt x="2644" y="6032"/>
                        <a:pt x="2644" y="6173"/>
                      </a:cubicBezTo>
                      <a:lnTo>
                        <a:pt x="2644" y="10537"/>
                      </a:lnTo>
                      <a:cubicBezTo>
                        <a:pt x="2644" y="11006"/>
                        <a:pt x="3028" y="11390"/>
                        <a:pt x="3497" y="11390"/>
                      </a:cubicBezTo>
                      <a:lnTo>
                        <a:pt x="9470" y="11390"/>
                      </a:lnTo>
                      <a:cubicBezTo>
                        <a:pt x="9940" y="11390"/>
                        <a:pt x="10324" y="11006"/>
                        <a:pt x="10324" y="10537"/>
                      </a:cubicBezTo>
                      <a:lnTo>
                        <a:pt x="10324" y="6173"/>
                      </a:lnTo>
                      <a:cubicBezTo>
                        <a:pt x="10324" y="6032"/>
                        <a:pt x="10460" y="5942"/>
                        <a:pt x="10595" y="5980"/>
                      </a:cubicBezTo>
                      <a:cubicBezTo>
                        <a:pt x="10891" y="6065"/>
                        <a:pt x="11210" y="5982"/>
                        <a:pt x="11428" y="5764"/>
                      </a:cubicBezTo>
                      <a:lnTo>
                        <a:pt x="12635" y="4557"/>
                      </a:lnTo>
                      <a:cubicBezTo>
                        <a:pt x="12968" y="4224"/>
                        <a:pt x="12968" y="3684"/>
                        <a:pt x="12635" y="33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chemeClr val="tx1"/>
                    </a:solidFill>
                  </a:endParaRPr>
                </a:p>
              </p:txBody>
            </p:sp>
          </p:grpSp>
          <p:grpSp>
            <p:nvGrpSpPr>
              <p:cNvPr id="102" name="组合 101"/>
              <p:cNvGrpSpPr/>
              <p:nvPr/>
            </p:nvGrpSpPr>
            <p:grpSpPr>
              <a:xfrm>
                <a:off x="8878940" y="2098651"/>
                <a:ext cx="2322634" cy="2037464"/>
                <a:chOff x="8878940" y="1664804"/>
                <a:chExt cx="2322634" cy="2037464"/>
              </a:xfrm>
            </p:grpSpPr>
            <p:sp>
              <p:nvSpPr>
                <p:cNvPr id="113" name="IconBackground4"/>
                <p:cNvSpPr/>
                <p:nvPr/>
              </p:nvSpPr>
              <p:spPr>
                <a:xfrm>
                  <a:off x="9773462" y="1664804"/>
                  <a:ext cx="533590" cy="548255"/>
                </a:xfrm>
                <a:prstGeom prst="ellipse">
                  <a:avLst/>
                </a:prstGeom>
                <a:solidFill>
                  <a:schemeClr val="accent4">
                    <a:lumMod val="100000"/>
                  </a:schemeClr>
                </a:solidFill>
                <a:ln w="19050">
                  <a:solidFill>
                    <a:srgbClr val="FFFFFF"/>
                  </a:solidFill>
                  <a:miter lim="400000"/>
                </a:ln>
              </p:spPr>
              <p:txBody>
                <a:bodyPr wrap="square" lIns="91440" tIns="45720" rIns="91440" bIns="45720" anchor="ctr">
                  <a:normAutofit/>
                </a:bodyPr>
                <a:lstStyle/>
                <a:p>
                  <a:pPr algn="ctr"/>
                </a:p>
              </p:txBody>
            </p:sp>
            <p:sp>
              <p:nvSpPr>
                <p:cNvPr id="114" name="Text4"/>
                <p:cNvSpPr txBox="1"/>
                <p:nvPr/>
              </p:nvSpPr>
              <p:spPr>
                <a:xfrm>
                  <a:off x="8878940" y="2809189"/>
                  <a:ext cx="2322634" cy="893079"/>
                </a:xfrm>
                <a:prstGeom prst="rect">
                  <a:avLst/>
                </a:prstGeom>
                <a:noFill/>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200" dirty="0"/>
                    <a:t>精心策划夏日派对，提供各种水上活动和娱乐项目，让乘客在炎热的夏季尽情享受清凉与欢乐，度过一个充满活力的假期。</a:t>
                  </a:r>
                  <a:endParaRPr lang="en-US" dirty="0"/>
                </a:p>
              </p:txBody>
            </p:sp>
            <p:sp>
              <p:nvSpPr>
                <p:cNvPr id="115" name="Bullet4"/>
                <p:cNvSpPr txBox="1"/>
                <p:nvPr/>
              </p:nvSpPr>
              <p:spPr>
                <a:xfrm>
                  <a:off x="8878940" y="2327467"/>
                  <a:ext cx="2322634" cy="481724"/>
                </a:xfrm>
                <a:prstGeom prst="rect">
                  <a:avLst/>
                </a:prstGeom>
                <a:noFill/>
              </p:spPr>
              <p:txBody>
                <a:bodyPr wrap="square" lIns="91440" tIns="45720" rIns="91440" bIns="4572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dirty="0"/>
                    <a:t>夏季狂欢主题航次</a:t>
                  </a:r>
                  <a:endParaRPr lang="en-US" dirty="0"/>
                </a:p>
              </p:txBody>
            </p:sp>
            <p:sp>
              <p:nvSpPr>
                <p:cNvPr id="116" name="Icon4"/>
                <p:cNvSpPr/>
                <p:nvPr/>
              </p:nvSpPr>
              <p:spPr>
                <a:xfrm>
                  <a:off x="9883688" y="1808577"/>
                  <a:ext cx="313138" cy="260708"/>
                </a:xfrm>
                <a:custGeom>
                  <a:avLst/>
                  <a:gdLst>
                    <a:gd name="T0" fmla="*/ 9100 w 13077"/>
                    <a:gd name="T1" fmla="*/ 3842 h 10886"/>
                    <a:gd name="T2" fmla="*/ 8460 w 13077"/>
                    <a:gd name="T3" fmla="*/ 3842 h 10886"/>
                    <a:gd name="T4" fmla="*/ 7820 w 13077"/>
                    <a:gd name="T5" fmla="*/ 4483 h 10886"/>
                    <a:gd name="T6" fmla="*/ 7820 w 13077"/>
                    <a:gd name="T7" fmla="*/ 6083 h 10886"/>
                    <a:gd name="T8" fmla="*/ 8460 w 13077"/>
                    <a:gd name="T9" fmla="*/ 6724 h 10886"/>
                    <a:gd name="T10" fmla="*/ 9100 w 13077"/>
                    <a:gd name="T11" fmla="*/ 6724 h 10886"/>
                    <a:gd name="T12" fmla="*/ 9741 w 13077"/>
                    <a:gd name="T13" fmla="*/ 6083 h 10886"/>
                    <a:gd name="T14" fmla="*/ 9741 w 13077"/>
                    <a:gd name="T15" fmla="*/ 4483 h 10886"/>
                    <a:gd name="T16" fmla="*/ 9100 w 13077"/>
                    <a:gd name="T17" fmla="*/ 3842 h 10886"/>
                    <a:gd name="T18" fmla="*/ 9100 w 13077"/>
                    <a:gd name="T19" fmla="*/ 5763 h 10886"/>
                    <a:gd name="T20" fmla="*/ 8780 w 13077"/>
                    <a:gd name="T21" fmla="*/ 6083 h 10886"/>
                    <a:gd name="T22" fmla="*/ 8460 w 13077"/>
                    <a:gd name="T23" fmla="*/ 5763 h 10886"/>
                    <a:gd name="T24" fmla="*/ 8460 w 13077"/>
                    <a:gd name="T25" fmla="*/ 4803 h 10886"/>
                    <a:gd name="T26" fmla="*/ 8780 w 13077"/>
                    <a:gd name="T27" fmla="*/ 4483 h 10886"/>
                    <a:gd name="T28" fmla="*/ 9100 w 13077"/>
                    <a:gd name="T29" fmla="*/ 4803 h 10886"/>
                    <a:gd name="T30" fmla="*/ 9100 w 13077"/>
                    <a:gd name="T31" fmla="*/ 5763 h 10886"/>
                    <a:gd name="T32" fmla="*/ 12812 w 13077"/>
                    <a:gd name="T33" fmla="*/ 4375 h 10886"/>
                    <a:gd name="T34" fmla="*/ 10884 w 13077"/>
                    <a:gd name="T35" fmla="*/ 1109 h 10886"/>
                    <a:gd name="T36" fmla="*/ 10415 w 13077"/>
                    <a:gd name="T37" fmla="*/ 708 h 10886"/>
                    <a:gd name="T38" fmla="*/ 8780 w 13077"/>
                    <a:gd name="T39" fmla="*/ 0 h 10886"/>
                    <a:gd name="T40" fmla="*/ 4298 w 13077"/>
                    <a:gd name="T41" fmla="*/ 0 h 10886"/>
                    <a:gd name="T42" fmla="*/ 2663 w 13077"/>
                    <a:gd name="T43" fmla="*/ 708 h 10886"/>
                    <a:gd name="T44" fmla="*/ 2194 w 13077"/>
                    <a:gd name="T45" fmla="*/ 1109 h 10886"/>
                    <a:gd name="T46" fmla="*/ 266 w 13077"/>
                    <a:gd name="T47" fmla="*/ 4375 h 10886"/>
                    <a:gd name="T48" fmla="*/ 619 w 13077"/>
                    <a:gd name="T49" fmla="*/ 5663 h 10886"/>
                    <a:gd name="T50" fmla="*/ 2057 w 13077"/>
                    <a:gd name="T51" fmla="*/ 6475 h 10886"/>
                    <a:gd name="T52" fmla="*/ 2057 w 13077"/>
                    <a:gd name="T53" fmla="*/ 8965 h 10886"/>
                    <a:gd name="T54" fmla="*/ 4298 w 13077"/>
                    <a:gd name="T55" fmla="*/ 10886 h 10886"/>
                    <a:gd name="T56" fmla="*/ 8780 w 13077"/>
                    <a:gd name="T57" fmla="*/ 10886 h 10886"/>
                    <a:gd name="T58" fmla="*/ 11021 w 13077"/>
                    <a:gd name="T59" fmla="*/ 8645 h 10886"/>
                    <a:gd name="T60" fmla="*/ 11021 w 13077"/>
                    <a:gd name="T61" fmla="*/ 6475 h 10886"/>
                    <a:gd name="T62" fmla="*/ 12459 w 13077"/>
                    <a:gd name="T63" fmla="*/ 5663 h 10886"/>
                    <a:gd name="T64" fmla="*/ 12812 w 13077"/>
                    <a:gd name="T65" fmla="*/ 4375 h 10886"/>
                    <a:gd name="T66" fmla="*/ 2057 w 13077"/>
                    <a:gd name="T67" fmla="*/ 5749 h 10886"/>
                    <a:gd name="T68" fmla="*/ 1218 w 13077"/>
                    <a:gd name="T69" fmla="*/ 5276 h 10886"/>
                    <a:gd name="T70" fmla="*/ 983 w 13077"/>
                    <a:gd name="T71" fmla="*/ 4417 h 10886"/>
                    <a:gd name="T72" fmla="*/ 2057 w 13077"/>
                    <a:gd name="T73" fmla="*/ 2598 h 10886"/>
                    <a:gd name="T74" fmla="*/ 2057 w 13077"/>
                    <a:gd name="T75" fmla="*/ 5749 h 10886"/>
                    <a:gd name="T76" fmla="*/ 8220 w 13077"/>
                    <a:gd name="T77" fmla="*/ 641 h 10886"/>
                    <a:gd name="T78" fmla="*/ 6539 w 13077"/>
                    <a:gd name="T79" fmla="*/ 1921 h 10886"/>
                    <a:gd name="T80" fmla="*/ 4858 w 13077"/>
                    <a:gd name="T81" fmla="*/ 641 h 10886"/>
                    <a:gd name="T82" fmla="*/ 8220 w 13077"/>
                    <a:gd name="T83" fmla="*/ 641 h 10886"/>
                    <a:gd name="T84" fmla="*/ 10381 w 13077"/>
                    <a:gd name="T85" fmla="*/ 8324 h 10886"/>
                    <a:gd name="T86" fmla="*/ 8460 w 13077"/>
                    <a:gd name="T87" fmla="*/ 10245 h 10886"/>
                    <a:gd name="T88" fmla="*/ 4618 w 13077"/>
                    <a:gd name="T89" fmla="*/ 10245 h 10886"/>
                    <a:gd name="T90" fmla="*/ 2697 w 13077"/>
                    <a:gd name="T91" fmla="*/ 8324 h 10886"/>
                    <a:gd name="T92" fmla="*/ 2697 w 13077"/>
                    <a:gd name="T93" fmla="*/ 2562 h 10886"/>
                    <a:gd name="T94" fmla="*/ 4298 w 13077"/>
                    <a:gd name="T95" fmla="*/ 667 h 10886"/>
                    <a:gd name="T96" fmla="*/ 6539 w 13077"/>
                    <a:gd name="T97" fmla="*/ 2562 h 10886"/>
                    <a:gd name="T98" fmla="*/ 8780 w 13077"/>
                    <a:gd name="T99" fmla="*/ 667 h 10886"/>
                    <a:gd name="T100" fmla="*/ 10381 w 13077"/>
                    <a:gd name="T101" fmla="*/ 2562 h 10886"/>
                    <a:gd name="T102" fmla="*/ 10381 w 13077"/>
                    <a:gd name="T103" fmla="*/ 8324 h 10886"/>
                    <a:gd name="T104" fmla="*/ 11859 w 13077"/>
                    <a:gd name="T105" fmla="*/ 5276 h 10886"/>
                    <a:gd name="T106" fmla="*/ 11021 w 13077"/>
                    <a:gd name="T107" fmla="*/ 5749 h 10886"/>
                    <a:gd name="T108" fmla="*/ 11021 w 13077"/>
                    <a:gd name="T109" fmla="*/ 2598 h 10886"/>
                    <a:gd name="T110" fmla="*/ 12095 w 13077"/>
                    <a:gd name="T111" fmla="*/ 4417 h 10886"/>
                    <a:gd name="T112" fmla="*/ 11859 w 13077"/>
                    <a:gd name="T113" fmla="*/ 5276 h 10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077" h="10886">
                      <a:moveTo>
                        <a:pt x="9100" y="3842"/>
                      </a:moveTo>
                      <a:lnTo>
                        <a:pt x="8460" y="3842"/>
                      </a:lnTo>
                      <a:cubicBezTo>
                        <a:pt x="8106" y="3842"/>
                        <a:pt x="7820" y="4129"/>
                        <a:pt x="7820" y="4483"/>
                      </a:cubicBezTo>
                      <a:lnTo>
                        <a:pt x="7820" y="6083"/>
                      </a:lnTo>
                      <a:cubicBezTo>
                        <a:pt x="7820" y="6437"/>
                        <a:pt x="8106" y="6724"/>
                        <a:pt x="8460" y="6724"/>
                      </a:cubicBezTo>
                      <a:lnTo>
                        <a:pt x="9100" y="6724"/>
                      </a:lnTo>
                      <a:cubicBezTo>
                        <a:pt x="9454" y="6724"/>
                        <a:pt x="9741" y="6437"/>
                        <a:pt x="9741" y="6083"/>
                      </a:cubicBezTo>
                      <a:lnTo>
                        <a:pt x="9741" y="4483"/>
                      </a:lnTo>
                      <a:cubicBezTo>
                        <a:pt x="9741" y="4129"/>
                        <a:pt x="9454" y="3842"/>
                        <a:pt x="9100" y="3842"/>
                      </a:cubicBezTo>
                      <a:close/>
                      <a:moveTo>
                        <a:pt x="9100" y="5763"/>
                      </a:moveTo>
                      <a:cubicBezTo>
                        <a:pt x="9100" y="5940"/>
                        <a:pt x="8957" y="6083"/>
                        <a:pt x="8780" y="6083"/>
                      </a:cubicBezTo>
                      <a:cubicBezTo>
                        <a:pt x="8603" y="6083"/>
                        <a:pt x="8460" y="5940"/>
                        <a:pt x="8460" y="5763"/>
                      </a:cubicBezTo>
                      <a:lnTo>
                        <a:pt x="8460" y="4803"/>
                      </a:lnTo>
                      <a:cubicBezTo>
                        <a:pt x="8460" y="4626"/>
                        <a:pt x="8603" y="4483"/>
                        <a:pt x="8780" y="4483"/>
                      </a:cubicBezTo>
                      <a:cubicBezTo>
                        <a:pt x="8957" y="4483"/>
                        <a:pt x="9100" y="4626"/>
                        <a:pt x="9100" y="4803"/>
                      </a:cubicBezTo>
                      <a:lnTo>
                        <a:pt x="9100" y="5763"/>
                      </a:lnTo>
                      <a:close/>
                      <a:moveTo>
                        <a:pt x="12812" y="4375"/>
                      </a:moveTo>
                      <a:lnTo>
                        <a:pt x="10884" y="1109"/>
                      </a:lnTo>
                      <a:cubicBezTo>
                        <a:pt x="10773" y="921"/>
                        <a:pt x="10606" y="785"/>
                        <a:pt x="10415" y="708"/>
                      </a:cubicBezTo>
                      <a:cubicBezTo>
                        <a:pt x="10006" y="273"/>
                        <a:pt x="9425" y="0"/>
                        <a:pt x="8780" y="0"/>
                      </a:cubicBezTo>
                      <a:lnTo>
                        <a:pt x="4298" y="0"/>
                      </a:lnTo>
                      <a:cubicBezTo>
                        <a:pt x="3653" y="0"/>
                        <a:pt x="3072" y="273"/>
                        <a:pt x="2663" y="708"/>
                      </a:cubicBezTo>
                      <a:cubicBezTo>
                        <a:pt x="2472" y="785"/>
                        <a:pt x="2305" y="921"/>
                        <a:pt x="2194" y="1109"/>
                      </a:cubicBezTo>
                      <a:lnTo>
                        <a:pt x="266" y="4375"/>
                      </a:lnTo>
                      <a:cubicBezTo>
                        <a:pt x="0" y="4826"/>
                        <a:pt x="158" y="5403"/>
                        <a:pt x="619" y="5663"/>
                      </a:cubicBezTo>
                      <a:lnTo>
                        <a:pt x="2057" y="6475"/>
                      </a:lnTo>
                      <a:lnTo>
                        <a:pt x="2057" y="8965"/>
                      </a:lnTo>
                      <a:cubicBezTo>
                        <a:pt x="2057" y="10203"/>
                        <a:pt x="3060" y="10886"/>
                        <a:pt x="4298" y="10886"/>
                      </a:cubicBezTo>
                      <a:lnTo>
                        <a:pt x="8780" y="10886"/>
                      </a:lnTo>
                      <a:cubicBezTo>
                        <a:pt x="10018" y="10886"/>
                        <a:pt x="11021" y="9882"/>
                        <a:pt x="11021" y="8645"/>
                      </a:cubicBezTo>
                      <a:lnTo>
                        <a:pt x="11021" y="6475"/>
                      </a:lnTo>
                      <a:lnTo>
                        <a:pt x="12459" y="5663"/>
                      </a:lnTo>
                      <a:cubicBezTo>
                        <a:pt x="12920" y="5403"/>
                        <a:pt x="13077" y="4826"/>
                        <a:pt x="12812" y="4375"/>
                      </a:cubicBezTo>
                      <a:close/>
                      <a:moveTo>
                        <a:pt x="2057" y="5749"/>
                      </a:moveTo>
                      <a:lnTo>
                        <a:pt x="1218" y="5276"/>
                      </a:lnTo>
                      <a:cubicBezTo>
                        <a:pt x="911" y="5102"/>
                        <a:pt x="806" y="4718"/>
                        <a:pt x="983" y="4417"/>
                      </a:cubicBezTo>
                      <a:lnTo>
                        <a:pt x="2057" y="2598"/>
                      </a:lnTo>
                      <a:lnTo>
                        <a:pt x="2057" y="5749"/>
                      </a:lnTo>
                      <a:close/>
                      <a:moveTo>
                        <a:pt x="8220" y="641"/>
                      </a:moveTo>
                      <a:cubicBezTo>
                        <a:pt x="8220" y="1348"/>
                        <a:pt x="7467" y="1921"/>
                        <a:pt x="6539" y="1921"/>
                      </a:cubicBezTo>
                      <a:cubicBezTo>
                        <a:pt x="5611" y="1921"/>
                        <a:pt x="4858" y="1348"/>
                        <a:pt x="4858" y="641"/>
                      </a:cubicBezTo>
                      <a:lnTo>
                        <a:pt x="8220" y="641"/>
                      </a:lnTo>
                      <a:close/>
                      <a:moveTo>
                        <a:pt x="10381" y="8324"/>
                      </a:moveTo>
                      <a:cubicBezTo>
                        <a:pt x="10381" y="9386"/>
                        <a:pt x="9521" y="10245"/>
                        <a:pt x="8460" y="10245"/>
                      </a:cubicBezTo>
                      <a:lnTo>
                        <a:pt x="4618" y="10245"/>
                      </a:lnTo>
                      <a:cubicBezTo>
                        <a:pt x="3557" y="10245"/>
                        <a:pt x="2697" y="9386"/>
                        <a:pt x="2697" y="8324"/>
                      </a:cubicBezTo>
                      <a:lnTo>
                        <a:pt x="2697" y="2562"/>
                      </a:lnTo>
                      <a:cubicBezTo>
                        <a:pt x="2697" y="1610"/>
                        <a:pt x="3390" y="820"/>
                        <a:pt x="4298" y="667"/>
                      </a:cubicBezTo>
                      <a:cubicBezTo>
                        <a:pt x="4315" y="1716"/>
                        <a:pt x="5312" y="2562"/>
                        <a:pt x="6539" y="2562"/>
                      </a:cubicBezTo>
                      <a:cubicBezTo>
                        <a:pt x="7766" y="2562"/>
                        <a:pt x="8763" y="1716"/>
                        <a:pt x="8780" y="667"/>
                      </a:cubicBezTo>
                      <a:cubicBezTo>
                        <a:pt x="9688" y="820"/>
                        <a:pt x="10381" y="1610"/>
                        <a:pt x="10381" y="2562"/>
                      </a:cubicBezTo>
                      <a:lnTo>
                        <a:pt x="10381" y="8324"/>
                      </a:lnTo>
                      <a:close/>
                      <a:moveTo>
                        <a:pt x="11859" y="5276"/>
                      </a:moveTo>
                      <a:lnTo>
                        <a:pt x="11021" y="5749"/>
                      </a:lnTo>
                      <a:lnTo>
                        <a:pt x="11021" y="2598"/>
                      </a:lnTo>
                      <a:lnTo>
                        <a:pt x="12095" y="4417"/>
                      </a:lnTo>
                      <a:cubicBezTo>
                        <a:pt x="12272" y="4718"/>
                        <a:pt x="12167" y="5102"/>
                        <a:pt x="11859" y="5276"/>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chemeClr val="tx1"/>
                    </a:solidFill>
                  </a:endParaRPr>
                </a:p>
              </p:txBody>
            </p:sp>
          </p:grpSp>
          <p:grpSp>
            <p:nvGrpSpPr>
              <p:cNvPr id="103" name="组合 102"/>
              <p:cNvGrpSpPr/>
              <p:nvPr/>
            </p:nvGrpSpPr>
            <p:grpSpPr>
              <a:xfrm>
                <a:off x="8107317" y="4343712"/>
                <a:ext cx="2322634" cy="1790388"/>
                <a:chOff x="8107317" y="3909865"/>
                <a:chExt cx="2322634" cy="1790388"/>
              </a:xfrm>
            </p:grpSpPr>
            <p:sp>
              <p:nvSpPr>
                <p:cNvPr id="109" name="IconBackground5"/>
                <p:cNvSpPr/>
                <p:nvPr/>
              </p:nvSpPr>
              <p:spPr>
                <a:xfrm>
                  <a:off x="9001839" y="3909865"/>
                  <a:ext cx="533590" cy="548255"/>
                </a:xfrm>
                <a:prstGeom prst="ellipse">
                  <a:avLst/>
                </a:prstGeom>
                <a:solidFill>
                  <a:schemeClr val="accent5"/>
                </a:solidFill>
                <a:ln w="19050">
                  <a:solidFill>
                    <a:srgbClr val="FFFFFF"/>
                  </a:solidFill>
                  <a:miter lim="400000"/>
                </a:ln>
              </p:spPr>
              <p:txBody>
                <a:bodyPr wrap="square" lIns="91440" tIns="45720" rIns="91440" bIns="45720" anchor="ctr">
                  <a:normAutofit/>
                </a:bodyPr>
                <a:lstStyle/>
                <a:p>
                  <a:pPr algn="ctr"/>
                </a:p>
              </p:txBody>
            </p:sp>
            <p:sp>
              <p:nvSpPr>
                <p:cNvPr id="110" name="Text5"/>
                <p:cNvSpPr txBox="1"/>
                <p:nvPr/>
              </p:nvSpPr>
              <p:spPr>
                <a:xfrm>
                  <a:off x="8107317" y="5054251"/>
                  <a:ext cx="2322634" cy="646002"/>
                </a:xfrm>
                <a:prstGeom prst="rect">
                  <a:avLst/>
                </a:prstGeom>
                <a:noFill/>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200" dirty="0"/>
                    <a:t>针对家庭出游设计，安排适合儿童的娱乐设施和活动，同时提供家长休息区，确保全家人都能享受愉快的邮轮旅程。</a:t>
                  </a:r>
                  <a:endParaRPr lang="en-US" dirty="0"/>
                </a:p>
              </p:txBody>
            </p:sp>
            <p:sp>
              <p:nvSpPr>
                <p:cNvPr id="111" name="Bullet5"/>
                <p:cNvSpPr txBox="1"/>
                <p:nvPr/>
              </p:nvSpPr>
              <p:spPr>
                <a:xfrm>
                  <a:off x="8107317" y="4572528"/>
                  <a:ext cx="2322634" cy="481724"/>
                </a:xfrm>
                <a:prstGeom prst="rect">
                  <a:avLst/>
                </a:prstGeom>
                <a:noFill/>
              </p:spPr>
              <p:txBody>
                <a:bodyPr wrap="square" lIns="91440" tIns="45720" rIns="91440" bIns="4572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dirty="0"/>
                    <a:t>家庭亲子主题航次</a:t>
                  </a:r>
                  <a:endParaRPr lang="en-US" dirty="0"/>
                </a:p>
              </p:txBody>
            </p:sp>
            <p:sp>
              <p:nvSpPr>
                <p:cNvPr id="112" name="Icon5"/>
                <p:cNvSpPr/>
                <p:nvPr/>
              </p:nvSpPr>
              <p:spPr>
                <a:xfrm>
                  <a:off x="9112195" y="4027424"/>
                  <a:ext cx="312878" cy="313138"/>
                </a:xfrm>
                <a:custGeom>
                  <a:avLst/>
                  <a:gdLst>
                    <a:gd name="T0" fmla="*/ 4996 w 9992"/>
                    <a:gd name="T1" fmla="*/ 0 h 9999"/>
                    <a:gd name="T2" fmla="*/ 0 w 9992"/>
                    <a:gd name="T3" fmla="*/ 4975 h 9999"/>
                    <a:gd name="T4" fmla="*/ 4891 w 9992"/>
                    <a:gd name="T5" fmla="*/ 9983 h 9999"/>
                    <a:gd name="T6" fmla="*/ 5784 w 9992"/>
                    <a:gd name="T7" fmla="*/ 9193 h 9999"/>
                    <a:gd name="T8" fmla="*/ 5382 w 9992"/>
                    <a:gd name="T9" fmla="*/ 8067 h 9999"/>
                    <a:gd name="T10" fmla="*/ 5976 w 9992"/>
                    <a:gd name="T11" fmla="*/ 7229 h 9999"/>
                    <a:gd name="T12" fmla="*/ 8146 w 9992"/>
                    <a:gd name="T13" fmla="*/ 7050 h 9999"/>
                    <a:gd name="T14" fmla="*/ 9992 w 9992"/>
                    <a:gd name="T15" fmla="*/ 4428 h 9999"/>
                    <a:gd name="T16" fmla="*/ 4996 w 9992"/>
                    <a:gd name="T17" fmla="*/ 0 h 9999"/>
                    <a:gd name="T18" fmla="*/ 1950 w 9992"/>
                    <a:gd name="T19" fmla="*/ 4993 h 9999"/>
                    <a:gd name="T20" fmla="*/ 1335 w 9992"/>
                    <a:gd name="T21" fmla="*/ 4738 h 9999"/>
                    <a:gd name="T22" fmla="*/ 1081 w 9992"/>
                    <a:gd name="T23" fmla="*/ 4123 h 9999"/>
                    <a:gd name="T24" fmla="*/ 1507 w 9992"/>
                    <a:gd name="T25" fmla="*/ 3350 h 9999"/>
                    <a:gd name="T26" fmla="*/ 2390 w 9992"/>
                    <a:gd name="T27" fmla="*/ 3350 h 9999"/>
                    <a:gd name="T28" fmla="*/ 2816 w 9992"/>
                    <a:gd name="T29" fmla="*/ 4123 h 9999"/>
                    <a:gd name="T30" fmla="*/ 1950 w 9992"/>
                    <a:gd name="T31" fmla="*/ 4993 h 9999"/>
                    <a:gd name="T32" fmla="*/ 3586 w 9992"/>
                    <a:gd name="T33" fmla="*/ 2840 h 9999"/>
                    <a:gd name="T34" fmla="*/ 2972 w 9992"/>
                    <a:gd name="T35" fmla="*/ 2585 h 9999"/>
                    <a:gd name="T36" fmla="*/ 2718 w 9992"/>
                    <a:gd name="T37" fmla="*/ 1970 h 9999"/>
                    <a:gd name="T38" fmla="*/ 3586 w 9992"/>
                    <a:gd name="T39" fmla="*/ 1103 h 9999"/>
                    <a:gd name="T40" fmla="*/ 4453 w 9992"/>
                    <a:gd name="T41" fmla="*/ 1970 h 9999"/>
                    <a:gd name="T42" fmla="*/ 3586 w 9992"/>
                    <a:gd name="T43" fmla="*/ 2840 h 9999"/>
                    <a:gd name="T44" fmla="*/ 6369 w 9992"/>
                    <a:gd name="T45" fmla="*/ 2840 h 9999"/>
                    <a:gd name="T46" fmla="*/ 5501 w 9992"/>
                    <a:gd name="T47" fmla="*/ 1970 h 9999"/>
                    <a:gd name="T48" fmla="*/ 5927 w 9992"/>
                    <a:gd name="T49" fmla="*/ 1198 h 9999"/>
                    <a:gd name="T50" fmla="*/ 6810 w 9992"/>
                    <a:gd name="T51" fmla="*/ 1198 h 9999"/>
                    <a:gd name="T52" fmla="*/ 7236 w 9992"/>
                    <a:gd name="T53" fmla="*/ 1970 h 9999"/>
                    <a:gd name="T54" fmla="*/ 6369 w 9992"/>
                    <a:gd name="T55" fmla="*/ 2840 h 9999"/>
                    <a:gd name="T56" fmla="*/ 8021 w 9992"/>
                    <a:gd name="T57" fmla="*/ 4993 h 9999"/>
                    <a:gd name="T58" fmla="*/ 7154 w 9992"/>
                    <a:gd name="T59" fmla="*/ 4123 h 9999"/>
                    <a:gd name="T60" fmla="*/ 7580 w 9992"/>
                    <a:gd name="T61" fmla="*/ 3350 h 9999"/>
                    <a:gd name="T62" fmla="*/ 8462 w 9992"/>
                    <a:gd name="T63" fmla="*/ 3350 h 9999"/>
                    <a:gd name="T64" fmla="*/ 8889 w 9992"/>
                    <a:gd name="T65" fmla="*/ 4123 h 9999"/>
                    <a:gd name="T66" fmla="*/ 8636 w 9992"/>
                    <a:gd name="T67" fmla="*/ 4738 h 9999"/>
                    <a:gd name="T68" fmla="*/ 8021 w 9992"/>
                    <a:gd name="T69" fmla="*/ 4993 h 9999"/>
                    <a:gd name="T70" fmla="*/ 8021 w 9992"/>
                    <a:gd name="T71" fmla="*/ 4993 h 9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992" h="9999">
                      <a:moveTo>
                        <a:pt x="4996" y="0"/>
                      </a:moveTo>
                      <a:cubicBezTo>
                        <a:pt x="1349" y="0"/>
                        <a:pt x="0" y="3188"/>
                        <a:pt x="0" y="4975"/>
                      </a:cubicBezTo>
                      <a:cubicBezTo>
                        <a:pt x="0" y="6763"/>
                        <a:pt x="1297" y="9983"/>
                        <a:pt x="4891" y="9983"/>
                      </a:cubicBezTo>
                      <a:cubicBezTo>
                        <a:pt x="4891" y="9983"/>
                        <a:pt x="5784" y="9999"/>
                        <a:pt x="5784" y="9193"/>
                      </a:cubicBezTo>
                      <a:cubicBezTo>
                        <a:pt x="5784" y="8388"/>
                        <a:pt x="5382" y="8645"/>
                        <a:pt x="5382" y="8067"/>
                      </a:cubicBezTo>
                      <a:cubicBezTo>
                        <a:pt x="5382" y="7487"/>
                        <a:pt x="5784" y="7229"/>
                        <a:pt x="5976" y="7229"/>
                      </a:cubicBezTo>
                      <a:cubicBezTo>
                        <a:pt x="6169" y="7229"/>
                        <a:pt x="7439" y="7325"/>
                        <a:pt x="8146" y="7050"/>
                      </a:cubicBezTo>
                      <a:cubicBezTo>
                        <a:pt x="8852" y="6779"/>
                        <a:pt x="9992" y="5909"/>
                        <a:pt x="9992" y="4428"/>
                      </a:cubicBezTo>
                      <a:cubicBezTo>
                        <a:pt x="9992" y="3124"/>
                        <a:pt x="8644" y="0"/>
                        <a:pt x="4996" y="0"/>
                      </a:cubicBezTo>
                      <a:close/>
                      <a:moveTo>
                        <a:pt x="1950" y="4993"/>
                      </a:moveTo>
                      <a:cubicBezTo>
                        <a:pt x="1720" y="4993"/>
                        <a:pt x="1499" y="4902"/>
                        <a:pt x="1335" y="4738"/>
                      </a:cubicBezTo>
                      <a:cubicBezTo>
                        <a:pt x="1172" y="4574"/>
                        <a:pt x="1081" y="4353"/>
                        <a:pt x="1081" y="4123"/>
                      </a:cubicBezTo>
                      <a:cubicBezTo>
                        <a:pt x="1072" y="3807"/>
                        <a:pt x="1235" y="3512"/>
                        <a:pt x="1507" y="3350"/>
                      </a:cubicBezTo>
                      <a:cubicBezTo>
                        <a:pt x="1780" y="3189"/>
                        <a:pt x="2117" y="3189"/>
                        <a:pt x="2390" y="3350"/>
                      </a:cubicBezTo>
                      <a:cubicBezTo>
                        <a:pt x="2662" y="3512"/>
                        <a:pt x="2825" y="3807"/>
                        <a:pt x="2816" y="4123"/>
                      </a:cubicBezTo>
                      <a:cubicBezTo>
                        <a:pt x="2819" y="4602"/>
                        <a:pt x="2430" y="4992"/>
                        <a:pt x="1950" y="4993"/>
                      </a:cubicBezTo>
                      <a:close/>
                      <a:moveTo>
                        <a:pt x="3586" y="2840"/>
                      </a:moveTo>
                      <a:cubicBezTo>
                        <a:pt x="3356" y="2840"/>
                        <a:pt x="3135" y="2749"/>
                        <a:pt x="2972" y="2585"/>
                      </a:cubicBezTo>
                      <a:cubicBezTo>
                        <a:pt x="2810" y="2423"/>
                        <a:pt x="2718" y="2202"/>
                        <a:pt x="2718" y="1970"/>
                      </a:cubicBezTo>
                      <a:cubicBezTo>
                        <a:pt x="2718" y="1492"/>
                        <a:pt x="3107" y="1103"/>
                        <a:pt x="3586" y="1103"/>
                      </a:cubicBezTo>
                      <a:cubicBezTo>
                        <a:pt x="4065" y="1103"/>
                        <a:pt x="4453" y="1492"/>
                        <a:pt x="4453" y="1970"/>
                      </a:cubicBezTo>
                      <a:cubicBezTo>
                        <a:pt x="4455" y="2452"/>
                        <a:pt x="4066" y="2840"/>
                        <a:pt x="3586" y="2840"/>
                      </a:cubicBezTo>
                      <a:close/>
                      <a:moveTo>
                        <a:pt x="6369" y="2840"/>
                      </a:moveTo>
                      <a:cubicBezTo>
                        <a:pt x="5890" y="2840"/>
                        <a:pt x="5501" y="2451"/>
                        <a:pt x="5501" y="1970"/>
                      </a:cubicBezTo>
                      <a:cubicBezTo>
                        <a:pt x="5492" y="1654"/>
                        <a:pt x="5655" y="1359"/>
                        <a:pt x="5927" y="1198"/>
                      </a:cubicBezTo>
                      <a:cubicBezTo>
                        <a:pt x="6200" y="1038"/>
                        <a:pt x="6537" y="1038"/>
                        <a:pt x="6810" y="1198"/>
                      </a:cubicBezTo>
                      <a:cubicBezTo>
                        <a:pt x="7082" y="1359"/>
                        <a:pt x="7245" y="1654"/>
                        <a:pt x="7236" y="1970"/>
                      </a:cubicBezTo>
                      <a:cubicBezTo>
                        <a:pt x="7237" y="2452"/>
                        <a:pt x="6849" y="2840"/>
                        <a:pt x="6369" y="2840"/>
                      </a:cubicBezTo>
                      <a:close/>
                      <a:moveTo>
                        <a:pt x="8021" y="4993"/>
                      </a:moveTo>
                      <a:cubicBezTo>
                        <a:pt x="7542" y="4993"/>
                        <a:pt x="7154" y="4604"/>
                        <a:pt x="7154" y="4123"/>
                      </a:cubicBezTo>
                      <a:cubicBezTo>
                        <a:pt x="7145" y="3806"/>
                        <a:pt x="7307" y="3512"/>
                        <a:pt x="7580" y="3350"/>
                      </a:cubicBezTo>
                      <a:cubicBezTo>
                        <a:pt x="7852" y="3189"/>
                        <a:pt x="8190" y="3189"/>
                        <a:pt x="8462" y="3350"/>
                      </a:cubicBezTo>
                      <a:cubicBezTo>
                        <a:pt x="8735" y="3511"/>
                        <a:pt x="8897" y="3806"/>
                        <a:pt x="8889" y="4123"/>
                      </a:cubicBezTo>
                      <a:cubicBezTo>
                        <a:pt x="8890" y="4353"/>
                        <a:pt x="8799" y="4574"/>
                        <a:pt x="8636" y="4738"/>
                      </a:cubicBezTo>
                      <a:cubicBezTo>
                        <a:pt x="8472" y="4900"/>
                        <a:pt x="8252" y="4993"/>
                        <a:pt x="8021" y="4993"/>
                      </a:cubicBezTo>
                      <a:close/>
                      <a:moveTo>
                        <a:pt x="8021" y="4993"/>
                      </a:move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chemeClr val="tx1"/>
                    </a:solidFill>
                  </a:endParaRPr>
                </a:p>
              </p:txBody>
            </p:sp>
          </p:grpSp>
          <p:sp>
            <p:nvSpPr>
              <p:cNvPr id="89" name="Title"/>
              <p:cNvSpPr txBox="1"/>
              <p:nvPr/>
            </p:nvSpPr>
            <p:spPr>
              <a:xfrm>
                <a:off x="660400" y="1130300"/>
                <a:ext cx="10858500" cy="772602"/>
              </a:xfrm>
              <a:prstGeom prst="rect">
                <a:avLst/>
              </a:prstGeom>
              <a:noFill/>
              <a:ln>
                <a:noFill/>
              </a:ln>
            </p:spPr>
            <p:txBody>
              <a:bodyPr wrap="square" lIns="91440" tIns="45720" rIns="91440" bIns="45720" anchor="t" anchorCtr="1">
                <a:normAutofit/>
              </a:bodyPr>
              <a:lstStyle/>
              <a:p>
                <a:pPr marL="0" marR="0" lvl="0" indent="0" algn="ctr" defTabSz="913765" rtl="0" eaLnBrk="1" fontAlgn="auto" latinLnBrk="0" hangingPunct="1">
                  <a:spcBef>
                    <a:spcPts val="0"/>
                  </a:spcBef>
                  <a:spcAft>
                    <a:spcPts val="0"/>
                  </a:spcAft>
                  <a:buClrTx/>
                  <a:buSzPct val="25000"/>
                  <a:buFontTx/>
                  <a:buNone/>
                  <a:defRPr/>
                </a:pPr>
                <a:r>
                  <a:rPr kumimoji="0" lang="zh-CN" altLang="en-US" sz="2400" b="1" i="0" u="none" strike="noStrike" kern="1200" cap="none" spc="0" normalizeH="0" baseline="0" noProof="0" dirty="0">
                    <a:ln>
                      <a:noFill/>
                    </a:ln>
                    <a:effectLst/>
                    <a:uLnTx/>
                    <a:uFillTx/>
                  </a:rPr>
                  <a:t>特别策划的主题航次，如公主主题、超级英雄主题等</a:t>
                </a:r>
                <a:endParaRPr lang="en-US" dirty="0"/>
              </a:p>
            </p:txBody>
          </p:sp>
        </p:grpSp>
        <p:grpSp>
          <p:nvGrpSpPr>
            <p:cNvPr id="134" name="iŝľïḍe"/>
            <p:cNvGrpSpPr/>
            <p:nvPr/>
          </p:nvGrpSpPr>
          <p:grpSpPr>
            <a:xfrm>
              <a:off x="816269" y="4366244"/>
              <a:ext cx="2322634" cy="1712143"/>
              <a:chOff x="673100" y="3524972"/>
              <a:chExt cx="2815858" cy="2075728"/>
            </a:xfrm>
          </p:grpSpPr>
          <p:sp>
            <p:nvSpPr>
              <p:cNvPr id="135" name="íSlîḓe"/>
              <p:cNvSpPr/>
              <p:nvPr/>
            </p:nvSpPr>
            <p:spPr>
              <a:xfrm>
                <a:off x="673100" y="3524972"/>
                <a:ext cx="2158047" cy="2075728"/>
              </a:xfrm>
              <a:custGeom>
                <a:avLst/>
                <a:gdLst>
                  <a:gd name="connsiteX0" fmla="*/ 241311 w 331352"/>
                  <a:gd name="connsiteY0" fmla="*/ 265737 h 310187"/>
                  <a:gd name="connsiteX1" fmla="*/ 227023 w 331352"/>
                  <a:gd name="connsiteY1" fmla="*/ 280025 h 310187"/>
                  <a:gd name="connsiteX2" fmla="*/ 241311 w 331352"/>
                  <a:gd name="connsiteY2" fmla="*/ 294313 h 310187"/>
                  <a:gd name="connsiteX3" fmla="*/ 255599 w 331352"/>
                  <a:gd name="connsiteY3" fmla="*/ 280025 h 310187"/>
                  <a:gd name="connsiteX4" fmla="*/ 241311 w 331352"/>
                  <a:gd name="connsiteY4" fmla="*/ 265737 h 310187"/>
                  <a:gd name="connsiteX5" fmla="*/ 125424 w 331352"/>
                  <a:gd name="connsiteY5" fmla="*/ 265737 h 310187"/>
                  <a:gd name="connsiteX6" fmla="*/ 111136 w 331352"/>
                  <a:gd name="connsiteY6" fmla="*/ 280025 h 310187"/>
                  <a:gd name="connsiteX7" fmla="*/ 125424 w 331352"/>
                  <a:gd name="connsiteY7" fmla="*/ 294313 h 310187"/>
                  <a:gd name="connsiteX8" fmla="*/ 139712 w 331352"/>
                  <a:gd name="connsiteY8" fmla="*/ 280025 h 310187"/>
                  <a:gd name="connsiteX9" fmla="*/ 125424 w 331352"/>
                  <a:gd name="connsiteY9" fmla="*/ 265737 h 310187"/>
                  <a:gd name="connsiteX10" fmla="*/ 242898 w 331352"/>
                  <a:gd name="connsiteY10" fmla="*/ 168899 h 310187"/>
                  <a:gd name="connsiteX11" fmla="*/ 242898 w 331352"/>
                  <a:gd name="connsiteY11" fmla="*/ 192712 h 310187"/>
                  <a:gd name="connsiteX12" fmla="*/ 268298 w 331352"/>
                  <a:gd name="connsiteY12" fmla="*/ 192712 h 310187"/>
                  <a:gd name="connsiteX13" fmla="*/ 276236 w 331352"/>
                  <a:gd name="connsiteY13" fmla="*/ 168899 h 310187"/>
                  <a:gd name="connsiteX14" fmla="*/ 173048 w 331352"/>
                  <a:gd name="connsiteY14" fmla="*/ 168899 h 310187"/>
                  <a:gd name="connsiteX15" fmla="*/ 173048 w 331352"/>
                  <a:gd name="connsiteY15" fmla="*/ 192712 h 310187"/>
                  <a:gd name="connsiteX16" fmla="*/ 222261 w 331352"/>
                  <a:gd name="connsiteY16" fmla="*/ 192712 h 310187"/>
                  <a:gd name="connsiteX17" fmla="*/ 222261 w 331352"/>
                  <a:gd name="connsiteY17" fmla="*/ 168899 h 310187"/>
                  <a:gd name="connsiteX18" fmla="*/ 120661 w 331352"/>
                  <a:gd name="connsiteY18" fmla="*/ 168899 h 310187"/>
                  <a:gd name="connsiteX19" fmla="*/ 128598 w 331352"/>
                  <a:gd name="connsiteY19" fmla="*/ 192712 h 310187"/>
                  <a:gd name="connsiteX20" fmla="*/ 152411 w 331352"/>
                  <a:gd name="connsiteY20" fmla="*/ 192712 h 310187"/>
                  <a:gd name="connsiteX21" fmla="*/ 152411 w 331352"/>
                  <a:gd name="connsiteY21" fmla="*/ 168899 h 310187"/>
                  <a:gd name="connsiteX22" fmla="*/ 242898 w 331352"/>
                  <a:gd name="connsiteY22" fmla="*/ 119687 h 310187"/>
                  <a:gd name="connsiteX23" fmla="*/ 242898 w 331352"/>
                  <a:gd name="connsiteY23" fmla="*/ 148262 h 310187"/>
                  <a:gd name="connsiteX24" fmla="*/ 282586 w 331352"/>
                  <a:gd name="connsiteY24" fmla="*/ 148262 h 310187"/>
                  <a:gd name="connsiteX25" fmla="*/ 290523 w 331352"/>
                  <a:gd name="connsiteY25" fmla="*/ 119687 h 310187"/>
                  <a:gd name="connsiteX26" fmla="*/ 173048 w 331352"/>
                  <a:gd name="connsiteY26" fmla="*/ 119687 h 310187"/>
                  <a:gd name="connsiteX27" fmla="*/ 173048 w 331352"/>
                  <a:gd name="connsiteY27" fmla="*/ 148262 h 310187"/>
                  <a:gd name="connsiteX28" fmla="*/ 222261 w 331352"/>
                  <a:gd name="connsiteY28" fmla="*/ 148262 h 310187"/>
                  <a:gd name="connsiteX29" fmla="*/ 222261 w 331352"/>
                  <a:gd name="connsiteY29" fmla="*/ 119687 h 310187"/>
                  <a:gd name="connsiteX30" fmla="*/ 103198 w 331352"/>
                  <a:gd name="connsiteY30" fmla="*/ 119687 h 310187"/>
                  <a:gd name="connsiteX31" fmla="*/ 112723 w 331352"/>
                  <a:gd name="connsiteY31" fmla="*/ 148262 h 310187"/>
                  <a:gd name="connsiteX32" fmla="*/ 152411 w 331352"/>
                  <a:gd name="connsiteY32" fmla="*/ 148262 h 310187"/>
                  <a:gd name="connsiteX33" fmla="*/ 152411 w 331352"/>
                  <a:gd name="connsiteY33" fmla="*/ 119687 h 310187"/>
                  <a:gd name="connsiteX34" fmla="*/ 242898 w 331352"/>
                  <a:gd name="connsiteY34" fmla="*/ 75237 h 310187"/>
                  <a:gd name="connsiteX35" fmla="*/ 242898 w 331352"/>
                  <a:gd name="connsiteY35" fmla="*/ 99050 h 310187"/>
                  <a:gd name="connsiteX36" fmla="*/ 296873 w 331352"/>
                  <a:gd name="connsiteY36" fmla="*/ 99050 h 310187"/>
                  <a:gd name="connsiteX37" fmla="*/ 304811 w 331352"/>
                  <a:gd name="connsiteY37" fmla="*/ 75237 h 310187"/>
                  <a:gd name="connsiteX38" fmla="*/ 173048 w 331352"/>
                  <a:gd name="connsiteY38" fmla="*/ 75237 h 310187"/>
                  <a:gd name="connsiteX39" fmla="*/ 173048 w 331352"/>
                  <a:gd name="connsiteY39" fmla="*/ 99050 h 310187"/>
                  <a:gd name="connsiteX40" fmla="*/ 222261 w 331352"/>
                  <a:gd name="connsiteY40" fmla="*/ 99050 h 310187"/>
                  <a:gd name="connsiteX41" fmla="*/ 222261 w 331352"/>
                  <a:gd name="connsiteY41" fmla="*/ 75237 h 310187"/>
                  <a:gd name="connsiteX42" fmla="*/ 87323 w 331352"/>
                  <a:gd name="connsiteY42" fmla="*/ 75237 h 310187"/>
                  <a:gd name="connsiteX43" fmla="*/ 95261 w 331352"/>
                  <a:gd name="connsiteY43" fmla="*/ 99050 h 310187"/>
                  <a:gd name="connsiteX44" fmla="*/ 152411 w 331352"/>
                  <a:gd name="connsiteY44" fmla="*/ 99050 h 310187"/>
                  <a:gd name="connsiteX45" fmla="*/ 152411 w 331352"/>
                  <a:gd name="connsiteY45" fmla="*/ 75237 h 310187"/>
                  <a:gd name="connsiteX46" fmla="*/ 13989 w 331352"/>
                  <a:gd name="connsiteY46" fmla="*/ 328 h 310187"/>
                  <a:gd name="connsiteX47" fmla="*/ 64579 w 331352"/>
                  <a:gd name="connsiteY47" fmla="*/ 19694 h 310187"/>
                  <a:gd name="connsiteX48" fmla="*/ 69768 w 331352"/>
                  <a:gd name="connsiteY48" fmla="*/ 26149 h 310187"/>
                  <a:gd name="connsiteX49" fmla="*/ 80145 w 331352"/>
                  <a:gd name="connsiteY49" fmla="*/ 54553 h 310187"/>
                  <a:gd name="connsiteX50" fmla="*/ 81442 w 331352"/>
                  <a:gd name="connsiteY50" fmla="*/ 54553 h 310187"/>
                  <a:gd name="connsiteX51" fmla="*/ 321421 w 331352"/>
                  <a:gd name="connsiteY51" fmla="*/ 54553 h 310187"/>
                  <a:gd name="connsiteX52" fmla="*/ 329204 w 331352"/>
                  <a:gd name="connsiteY52" fmla="*/ 58426 h 310187"/>
                  <a:gd name="connsiteX53" fmla="*/ 330501 w 331352"/>
                  <a:gd name="connsiteY53" fmla="*/ 68755 h 310187"/>
                  <a:gd name="connsiteX54" fmla="*/ 286397 w 331352"/>
                  <a:gd name="connsiteY54" fmla="*/ 205610 h 310187"/>
                  <a:gd name="connsiteX55" fmla="*/ 276019 w 331352"/>
                  <a:gd name="connsiteY55" fmla="*/ 213356 h 310187"/>
                  <a:gd name="connsiteX56" fmla="*/ 120358 w 331352"/>
                  <a:gd name="connsiteY56" fmla="*/ 213356 h 310187"/>
                  <a:gd name="connsiteX57" fmla="*/ 116466 w 331352"/>
                  <a:gd name="connsiteY57" fmla="*/ 212065 h 310187"/>
                  <a:gd name="connsiteX58" fmla="*/ 106089 w 331352"/>
                  <a:gd name="connsiteY58" fmla="*/ 240469 h 310187"/>
                  <a:gd name="connsiteX59" fmla="*/ 276019 w 331352"/>
                  <a:gd name="connsiteY59" fmla="*/ 240469 h 310187"/>
                  <a:gd name="connsiteX60" fmla="*/ 285100 w 331352"/>
                  <a:gd name="connsiteY60" fmla="*/ 248215 h 310187"/>
                  <a:gd name="connsiteX61" fmla="*/ 276019 w 331352"/>
                  <a:gd name="connsiteY61" fmla="*/ 257253 h 310187"/>
                  <a:gd name="connsiteX62" fmla="*/ 266939 w 331352"/>
                  <a:gd name="connsiteY62" fmla="*/ 257253 h 310187"/>
                  <a:gd name="connsiteX63" fmla="*/ 274722 w 331352"/>
                  <a:gd name="connsiteY63" fmla="*/ 279201 h 310187"/>
                  <a:gd name="connsiteX64" fmla="*/ 242293 w 331352"/>
                  <a:gd name="connsiteY64" fmla="*/ 310187 h 310187"/>
                  <a:gd name="connsiteX65" fmla="*/ 211160 w 331352"/>
                  <a:gd name="connsiteY65" fmla="*/ 279201 h 310187"/>
                  <a:gd name="connsiteX66" fmla="*/ 218943 w 331352"/>
                  <a:gd name="connsiteY66" fmla="*/ 257253 h 310187"/>
                  <a:gd name="connsiteX67" fmla="*/ 148896 w 331352"/>
                  <a:gd name="connsiteY67" fmla="*/ 257253 h 310187"/>
                  <a:gd name="connsiteX68" fmla="*/ 157976 w 331352"/>
                  <a:gd name="connsiteY68" fmla="*/ 279201 h 310187"/>
                  <a:gd name="connsiteX69" fmla="*/ 125547 w 331352"/>
                  <a:gd name="connsiteY69" fmla="*/ 310187 h 310187"/>
                  <a:gd name="connsiteX70" fmla="*/ 93117 w 331352"/>
                  <a:gd name="connsiteY70" fmla="*/ 279201 h 310187"/>
                  <a:gd name="connsiteX71" fmla="*/ 102197 w 331352"/>
                  <a:gd name="connsiteY71" fmla="*/ 257253 h 310187"/>
                  <a:gd name="connsiteX72" fmla="*/ 93117 w 331352"/>
                  <a:gd name="connsiteY72" fmla="*/ 257253 h 310187"/>
                  <a:gd name="connsiteX73" fmla="*/ 86631 w 331352"/>
                  <a:gd name="connsiteY73" fmla="*/ 253380 h 310187"/>
                  <a:gd name="connsiteX74" fmla="*/ 85334 w 331352"/>
                  <a:gd name="connsiteY74" fmla="*/ 245633 h 310187"/>
                  <a:gd name="connsiteX75" fmla="*/ 100900 w 331352"/>
                  <a:gd name="connsiteY75" fmla="*/ 201737 h 310187"/>
                  <a:gd name="connsiteX76" fmla="*/ 107386 w 331352"/>
                  <a:gd name="connsiteY76" fmla="*/ 196572 h 310187"/>
                  <a:gd name="connsiteX77" fmla="*/ 51607 w 331352"/>
                  <a:gd name="connsiteY77" fmla="*/ 37769 h 310187"/>
                  <a:gd name="connsiteX78" fmla="*/ 6206 w 331352"/>
                  <a:gd name="connsiteY78" fmla="*/ 19694 h 310187"/>
                  <a:gd name="connsiteX79" fmla="*/ 1017 w 331352"/>
                  <a:gd name="connsiteY79" fmla="*/ 6783 h 310187"/>
                  <a:gd name="connsiteX80" fmla="*/ 13989 w 331352"/>
                  <a:gd name="connsiteY80" fmla="*/ 328 h 31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1352" h="310187">
                    <a:moveTo>
                      <a:pt x="241311" y="265737"/>
                    </a:moveTo>
                    <a:cubicBezTo>
                      <a:pt x="233420" y="265737"/>
                      <a:pt x="227023" y="272134"/>
                      <a:pt x="227023" y="280025"/>
                    </a:cubicBezTo>
                    <a:cubicBezTo>
                      <a:pt x="227023" y="287916"/>
                      <a:pt x="233420" y="294313"/>
                      <a:pt x="241311" y="294313"/>
                    </a:cubicBezTo>
                    <a:cubicBezTo>
                      <a:pt x="249202" y="294313"/>
                      <a:pt x="255599" y="287916"/>
                      <a:pt x="255599" y="280025"/>
                    </a:cubicBezTo>
                    <a:cubicBezTo>
                      <a:pt x="255599" y="272134"/>
                      <a:pt x="249202" y="265737"/>
                      <a:pt x="241311" y="265737"/>
                    </a:cubicBezTo>
                    <a:close/>
                    <a:moveTo>
                      <a:pt x="125424" y="265737"/>
                    </a:moveTo>
                    <a:cubicBezTo>
                      <a:pt x="117533" y="265737"/>
                      <a:pt x="111136" y="272134"/>
                      <a:pt x="111136" y="280025"/>
                    </a:cubicBezTo>
                    <a:cubicBezTo>
                      <a:pt x="111136" y="287916"/>
                      <a:pt x="117533" y="294313"/>
                      <a:pt x="125424" y="294313"/>
                    </a:cubicBezTo>
                    <a:cubicBezTo>
                      <a:pt x="133315" y="294313"/>
                      <a:pt x="139712" y="287916"/>
                      <a:pt x="139712" y="280025"/>
                    </a:cubicBezTo>
                    <a:cubicBezTo>
                      <a:pt x="139712" y="272134"/>
                      <a:pt x="133315" y="265737"/>
                      <a:pt x="125424" y="265737"/>
                    </a:cubicBezTo>
                    <a:close/>
                    <a:moveTo>
                      <a:pt x="242898" y="168899"/>
                    </a:moveTo>
                    <a:lnTo>
                      <a:pt x="242898" y="192712"/>
                    </a:lnTo>
                    <a:lnTo>
                      <a:pt x="268298" y="192712"/>
                    </a:lnTo>
                    <a:lnTo>
                      <a:pt x="276236" y="168899"/>
                    </a:lnTo>
                    <a:close/>
                    <a:moveTo>
                      <a:pt x="173048" y="168899"/>
                    </a:moveTo>
                    <a:lnTo>
                      <a:pt x="173048" y="192712"/>
                    </a:lnTo>
                    <a:lnTo>
                      <a:pt x="222261" y="192712"/>
                    </a:lnTo>
                    <a:lnTo>
                      <a:pt x="222261" y="168899"/>
                    </a:lnTo>
                    <a:close/>
                    <a:moveTo>
                      <a:pt x="120661" y="168899"/>
                    </a:moveTo>
                    <a:lnTo>
                      <a:pt x="128598" y="192712"/>
                    </a:lnTo>
                    <a:lnTo>
                      <a:pt x="152411" y="192712"/>
                    </a:lnTo>
                    <a:lnTo>
                      <a:pt x="152411" y="168899"/>
                    </a:lnTo>
                    <a:close/>
                    <a:moveTo>
                      <a:pt x="242898" y="119687"/>
                    </a:moveTo>
                    <a:lnTo>
                      <a:pt x="242898" y="148262"/>
                    </a:lnTo>
                    <a:lnTo>
                      <a:pt x="282586" y="148262"/>
                    </a:lnTo>
                    <a:lnTo>
                      <a:pt x="290523" y="119687"/>
                    </a:lnTo>
                    <a:close/>
                    <a:moveTo>
                      <a:pt x="173048" y="119687"/>
                    </a:moveTo>
                    <a:lnTo>
                      <a:pt x="173048" y="148262"/>
                    </a:lnTo>
                    <a:lnTo>
                      <a:pt x="222261" y="148262"/>
                    </a:lnTo>
                    <a:lnTo>
                      <a:pt x="222261" y="119687"/>
                    </a:lnTo>
                    <a:close/>
                    <a:moveTo>
                      <a:pt x="103198" y="119687"/>
                    </a:moveTo>
                    <a:lnTo>
                      <a:pt x="112723" y="148262"/>
                    </a:lnTo>
                    <a:lnTo>
                      <a:pt x="152411" y="148262"/>
                    </a:lnTo>
                    <a:lnTo>
                      <a:pt x="152411" y="119687"/>
                    </a:lnTo>
                    <a:close/>
                    <a:moveTo>
                      <a:pt x="242898" y="75237"/>
                    </a:moveTo>
                    <a:lnTo>
                      <a:pt x="242898" y="99050"/>
                    </a:lnTo>
                    <a:lnTo>
                      <a:pt x="296873" y="99050"/>
                    </a:lnTo>
                    <a:lnTo>
                      <a:pt x="304811" y="75237"/>
                    </a:lnTo>
                    <a:close/>
                    <a:moveTo>
                      <a:pt x="173048" y="75237"/>
                    </a:moveTo>
                    <a:lnTo>
                      <a:pt x="173048" y="99050"/>
                    </a:lnTo>
                    <a:lnTo>
                      <a:pt x="222261" y="99050"/>
                    </a:lnTo>
                    <a:lnTo>
                      <a:pt x="222261" y="75237"/>
                    </a:lnTo>
                    <a:close/>
                    <a:moveTo>
                      <a:pt x="87323" y="75237"/>
                    </a:moveTo>
                    <a:lnTo>
                      <a:pt x="95261" y="99050"/>
                    </a:lnTo>
                    <a:lnTo>
                      <a:pt x="152411" y="99050"/>
                    </a:lnTo>
                    <a:lnTo>
                      <a:pt x="152411" y="75237"/>
                    </a:lnTo>
                    <a:close/>
                    <a:moveTo>
                      <a:pt x="13989" y="328"/>
                    </a:moveTo>
                    <a:cubicBezTo>
                      <a:pt x="13989" y="328"/>
                      <a:pt x="13989" y="328"/>
                      <a:pt x="64579" y="19694"/>
                    </a:cubicBezTo>
                    <a:cubicBezTo>
                      <a:pt x="67173" y="20985"/>
                      <a:pt x="68471" y="23567"/>
                      <a:pt x="69768" y="26149"/>
                    </a:cubicBezTo>
                    <a:cubicBezTo>
                      <a:pt x="69768" y="26149"/>
                      <a:pt x="69768" y="26149"/>
                      <a:pt x="80145" y="54553"/>
                    </a:cubicBezTo>
                    <a:cubicBezTo>
                      <a:pt x="80145" y="54553"/>
                      <a:pt x="81442" y="54553"/>
                      <a:pt x="81442" y="54553"/>
                    </a:cubicBezTo>
                    <a:cubicBezTo>
                      <a:pt x="81442" y="54553"/>
                      <a:pt x="81442" y="54553"/>
                      <a:pt x="321421" y="54553"/>
                    </a:cubicBezTo>
                    <a:cubicBezTo>
                      <a:pt x="324015" y="54553"/>
                      <a:pt x="327907" y="55844"/>
                      <a:pt x="329204" y="58426"/>
                    </a:cubicBezTo>
                    <a:cubicBezTo>
                      <a:pt x="331798" y="62300"/>
                      <a:pt x="331798" y="64882"/>
                      <a:pt x="330501" y="68755"/>
                    </a:cubicBezTo>
                    <a:cubicBezTo>
                      <a:pt x="330501" y="68755"/>
                      <a:pt x="330501" y="68755"/>
                      <a:pt x="286397" y="205610"/>
                    </a:cubicBezTo>
                    <a:cubicBezTo>
                      <a:pt x="285100" y="210774"/>
                      <a:pt x="281208" y="213356"/>
                      <a:pt x="276019" y="213356"/>
                    </a:cubicBezTo>
                    <a:cubicBezTo>
                      <a:pt x="276019" y="213356"/>
                      <a:pt x="276019" y="213356"/>
                      <a:pt x="120358" y="213356"/>
                    </a:cubicBezTo>
                    <a:cubicBezTo>
                      <a:pt x="119061" y="213356"/>
                      <a:pt x="117763" y="213356"/>
                      <a:pt x="116466" y="212065"/>
                    </a:cubicBezTo>
                    <a:cubicBezTo>
                      <a:pt x="116466" y="212065"/>
                      <a:pt x="116466" y="212065"/>
                      <a:pt x="106089" y="240469"/>
                    </a:cubicBezTo>
                    <a:cubicBezTo>
                      <a:pt x="106089" y="240469"/>
                      <a:pt x="106089" y="240469"/>
                      <a:pt x="276019" y="240469"/>
                    </a:cubicBezTo>
                    <a:cubicBezTo>
                      <a:pt x="281208" y="240469"/>
                      <a:pt x="285100" y="244342"/>
                      <a:pt x="285100" y="248215"/>
                    </a:cubicBezTo>
                    <a:cubicBezTo>
                      <a:pt x="285100" y="253380"/>
                      <a:pt x="281208" y="257253"/>
                      <a:pt x="276019" y="257253"/>
                    </a:cubicBezTo>
                    <a:cubicBezTo>
                      <a:pt x="276019" y="257253"/>
                      <a:pt x="276019" y="257253"/>
                      <a:pt x="266939" y="257253"/>
                    </a:cubicBezTo>
                    <a:cubicBezTo>
                      <a:pt x="272128" y="263708"/>
                      <a:pt x="274722" y="270164"/>
                      <a:pt x="274722" y="279201"/>
                    </a:cubicBezTo>
                    <a:cubicBezTo>
                      <a:pt x="274722" y="295985"/>
                      <a:pt x="260453" y="310187"/>
                      <a:pt x="242293" y="310187"/>
                    </a:cubicBezTo>
                    <a:cubicBezTo>
                      <a:pt x="225429" y="310187"/>
                      <a:pt x="211160" y="295985"/>
                      <a:pt x="211160" y="279201"/>
                    </a:cubicBezTo>
                    <a:cubicBezTo>
                      <a:pt x="211160" y="270164"/>
                      <a:pt x="213755" y="263708"/>
                      <a:pt x="218943" y="257253"/>
                    </a:cubicBezTo>
                    <a:cubicBezTo>
                      <a:pt x="218943" y="257253"/>
                      <a:pt x="218943" y="257253"/>
                      <a:pt x="148896" y="257253"/>
                    </a:cubicBezTo>
                    <a:cubicBezTo>
                      <a:pt x="154084" y="263708"/>
                      <a:pt x="157976" y="270164"/>
                      <a:pt x="157976" y="279201"/>
                    </a:cubicBezTo>
                    <a:cubicBezTo>
                      <a:pt x="157976" y="295985"/>
                      <a:pt x="143707" y="310187"/>
                      <a:pt x="125547" y="310187"/>
                    </a:cubicBezTo>
                    <a:cubicBezTo>
                      <a:pt x="108683" y="310187"/>
                      <a:pt x="93117" y="295985"/>
                      <a:pt x="93117" y="279201"/>
                    </a:cubicBezTo>
                    <a:cubicBezTo>
                      <a:pt x="93117" y="270164"/>
                      <a:pt x="97009" y="263708"/>
                      <a:pt x="102197" y="257253"/>
                    </a:cubicBezTo>
                    <a:cubicBezTo>
                      <a:pt x="102197" y="257253"/>
                      <a:pt x="102197" y="257253"/>
                      <a:pt x="93117" y="257253"/>
                    </a:cubicBezTo>
                    <a:cubicBezTo>
                      <a:pt x="90523" y="257253"/>
                      <a:pt x="87928" y="255962"/>
                      <a:pt x="86631" y="253380"/>
                    </a:cubicBezTo>
                    <a:cubicBezTo>
                      <a:pt x="85334" y="252089"/>
                      <a:pt x="84037" y="248215"/>
                      <a:pt x="85334" y="245633"/>
                    </a:cubicBezTo>
                    <a:cubicBezTo>
                      <a:pt x="85334" y="245633"/>
                      <a:pt x="85334" y="245633"/>
                      <a:pt x="100900" y="201737"/>
                    </a:cubicBezTo>
                    <a:cubicBezTo>
                      <a:pt x="102197" y="199154"/>
                      <a:pt x="104792" y="196572"/>
                      <a:pt x="107386" y="196572"/>
                    </a:cubicBezTo>
                    <a:cubicBezTo>
                      <a:pt x="107386" y="196572"/>
                      <a:pt x="107386" y="196572"/>
                      <a:pt x="51607" y="37769"/>
                    </a:cubicBezTo>
                    <a:cubicBezTo>
                      <a:pt x="51607" y="37769"/>
                      <a:pt x="51607" y="37769"/>
                      <a:pt x="6206" y="19694"/>
                    </a:cubicBezTo>
                    <a:cubicBezTo>
                      <a:pt x="1017" y="18403"/>
                      <a:pt x="-1577" y="11948"/>
                      <a:pt x="1017" y="6783"/>
                    </a:cubicBezTo>
                    <a:cubicBezTo>
                      <a:pt x="2315" y="1619"/>
                      <a:pt x="8800" y="-963"/>
                      <a:pt x="13989" y="328"/>
                    </a:cubicBezTo>
                    <a:close/>
                  </a:path>
                </a:pathLst>
              </a:custGeom>
              <a:solidFill>
                <a:schemeClr val="accent1">
                  <a:alpha val="10000"/>
                </a:schemeClr>
              </a:solidFill>
              <a:ln w="12700">
                <a:miter lim="400000"/>
              </a:ln>
            </p:spPr>
            <p:txBody>
              <a:bodyPr wrap="square" lIns="91440" tIns="45720" rIns="91440" bIns="45720" anchor="ctr">
                <a:normAutofit/>
              </a:bodyPr>
              <a:lstStyle/>
              <a:p>
                <a:pPr algn="ctr"/>
              </a:p>
            </p:txBody>
          </p:sp>
          <p:sp>
            <p:nvSpPr>
              <p:cNvPr id="136" name="ïšlíḓé"/>
              <p:cNvSpPr/>
              <p:nvPr/>
            </p:nvSpPr>
            <p:spPr>
              <a:xfrm>
                <a:off x="1002006" y="3524972"/>
                <a:ext cx="2158047" cy="2075728"/>
              </a:xfrm>
              <a:custGeom>
                <a:avLst/>
                <a:gdLst>
                  <a:gd name="connsiteX0" fmla="*/ 241311 w 331352"/>
                  <a:gd name="connsiteY0" fmla="*/ 265737 h 310187"/>
                  <a:gd name="connsiteX1" fmla="*/ 227023 w 331352"/>
                  <a:gd name="connsiteY1" fmla="*/ 280025 h 310187"/>
                  <a:gd name="connsiteX2" fmla="*/ 241311 w 331352"/>
                  <a:gd name="connsiteY2" fmla="*/ 294313 h 310187"/>
                  <a:gd name="connsiteX3" fmla="*/ 255599 w 331352"/>
                  <a:gd name="connsiteY3" fmla="*/ 280025 h 310187"/>
                  <a:gd name="connsiteX4" fmla="*/ 241311 w 331352"/>
                  <a:gd name="connsiteY4" fmla="*/ 265737 h 310187"/>
                  <a:gd name="connsiteX5" fmla="*/ 125424 w 331352"/>
                  <a:gd name="connsiteY5" fmla="*/ 265737 h 310187"/>
                  <a:gd name="connsiteX6" fmla="*/ 111136 w 331352"/>
                  <a:gd name="connsiteY6" fmla="*/ 280025 h 310187"/>
                  <a:gd name="connsiteX7" fmla="*/ 125424 w 331352"/>
                  <a:gd name="connsiteY7" fmla="*/ 294313 h 310187"/>
                  <a:gd name="connsiteX8" fmla="*/ 139712 w 331352"/>
                  <a:gd name="connsiteY8" fmla="*/ 280025 h 310187"/>
                  <a:gd name="connsiteX9" fmla="*/ 125424 w 331352"/>
                  <a:gd name="connsiteY9" fmla="*/ 265737 h 310187"/>
                  <a:gd name="connsiteX10" fmla="*/ 242898 w 331352"/>
                  <a:gd name="connsiteY10" fmla="*/ 168899 h 310187"/>
                  <a:gd name="connsiteX11" fmla="*/ 242898 w 331352"/>
                  <a:gd name="connsiteY11" fmla="*/ 192712 h 310187"/>
                  <a:gd name="connsiteX12" fmla="*/ 268298 w 331352"/>
                  <a:gd name="connsiteY12" fmla="*/ 192712 h 310187"/>
                  <a:gd name="connsiteX13" fmla="*/ 276236 w 331352"/>
                  <a:gd name="connsiteY13" fmla="*/ 168899 h 310187"/>
                  <a:gd name="connsiteX14" fmla="*/ 173048 w 331352"/>
                  <a:gd name="connsiteY14" fmla="*/ 168899 h 310187"/>
                  <a:gd name="connsiteX15" fmla="*/ 173048 w 331352"/>
                  <a:gd name="connsiteY15" fmla="*/ 192712 h 310187"/>
                  <a:gd name="connsiteX16" fmla="*/ 222261 w 331352"/>
                  <a:gd name="connsiteY16" fmla="*/ 192712 h 310187"/>
                  <a:gd name="connsiteX17" fmla="*/ 222261 w 331352"/>
                  <a:gd name="connsiteY17" fmla="*/ 168899 h 310187"/>
                  <a:gd name="connsiteX18" fmla="*/ 120661 w 331352"/>
                  <a:gd name="connsiteY18" fmla="*/ 168899 h 310187"/>
                  <a:gd name="connsiteX19" fmla="*/ 128598 w 331352"/>
                  <a:gd name="connsiteY19" fmla="*/ 192712 h 310187"/>
                  <a:gd name="connsiteX20" fmla="*/ 152411 w 331352"/>
                  <a:gd name="connsiteY20" fmla="*/ 192712 h 310187"/>
                  <a:gd name="connsiteX21" fmla="*/ 152411 w 331352"/>
                  <a:gd name="connsiteY21" fmla="*/ 168899 h 310187"/>
                  <a:gd name="connsiteX22" fmla="*/ 242898 w 331352"/>
                  <a:gd name="connsiteY22" fmla="*/ 119687 h 310187"/>
                  <a:gd name="connsiteX23" fmla="*/ 242898 w 331352"/>
                  <a:gd name="connsiteY23" fmla="*/ 148262 h 310187"/>
                  <a:gd name="connsiteX24" fmla="*/ 282586 w 331352"/>
                  <a:gd name="connsiteY24" fmla="*/ 148262 h 310187"/>
                  <a:gd name="connsiteX25" fmla="*/ 290523 w 331352"/>
                  <a:gd name="connsiteY25" fmla="*/ 119687 h 310187"/>
                  <a:gd name="connsiteX26" fmla="*/ 173048 w 331352"/>
                  <a:gd name="connsiteY26" fmla="*/ 119687 h 310187"/>
                  <a:gd name="connsiteX27" fmla="*/ 173048 w 331352"/>
                  <a:gd name="connsiteY27" fmla="*/ 148262 h 310187"/>
                  <a:gd name="connsiteX28" fmla="*/ 222261 w 331352"/>
                  <a:gd name="connsiteY28" fmla="*/ 148262 h 310187"/>
                  <a:gd name="connsiteX29" fmla="*/ 222261 w 331352"/>
                  <a:gd name="connsiteY29" fmla="*/ 119687 h 310187"/>
                  <a:gd name="connsiteX30" fmla="*/ 103198 w 331352"/>
                  <a:gd name="connsiteY30" fmla="*/ 119687 h 310187"/>
                  <a:gd name="connsiteX31" fmla="*/ 112723 w 331352"/>
                  <a:gd name="connsiteY31" fmla="*/ 148262 h 310187"/>
                  <a:gd name="connsiteX32" fmla="*/ 152411 w 331352"/>
                  <a:gd name="connsiteY32" fmla="*/ 148262 h 310187"/>
                  <a:gd name="connsiteX33" fmla="*/ 152411 w 331352"/>
                  <a:gd name="connsiteY33" fmla="*/ 119687 h 310187"/>
                  <a:gd name="connsiteX34" fmla="*/ 242898 w 331352"/>
                  <a:gd name="connsiteY34" fmla="*/ 75237 h 310187"/>
                  <a:gd name="connsiteX35" fmla="*/ 242898 w 331352"/>
                  <a:gd name="connsiteY35" fmla="*/ 99050 h 310187"/>
                  <a:gd name="connsiteX36" fmla="*/ 296873 w 331352"/>
                  <a:gd name="connsiteY36" fmla="*/ 99050 h 310187"/>
                  <a:gd name="connsiteX37" fmla="*/ 304811 w 331352"/>
                  <a:gd name="connsiteY37" fmla="*/ 75237 h 310187"/>
                  <a:gd name="connsiteX38" fmla="*/ 173048 w 331352"/>
                  <a:gd name="connsiteY38" fmla="*/ 75237 h 310187"/>
                  <a:gd name="connsiteX39" fmla="*/ 173048 w 331352"/>
                  <a:gd name="connsiteY39" fmla="*/ 99050 h 310187"/>
                  <a:gd name="connsiteX40" fmla="*/ 222261 w 331352"/>
                  <a:gd name="connsiteY40" fmla="*/ 99050 h 310187"/>
                  <a:gd name="connsiteX41" fmla="*/ 222261 w 331352"/>
                  <a:gd name="connsiteY41" fmla="*/ 75237 h 310187"/>
                  <a:gd name="connsiteX42" fmla="*/ 87323 w 331352"/>
                  <a:gd name="connsiteY42" fmla="*/ 75237 h 310187"/>
                  <a:gd name="connsiteX43" fmla="*/ 95261 w 331352"/>
                  <a:gd name="connsiteY43" fmla="*/ 99050 h 310187"/>
                  <a:gd name="connsiteX44" fmla="*/ 152411 w 331352"/>
                  <a:gd name="connsiteY44" fmla="*/ 99050 h 310187"/>
                  <a:gd name="connsiteX45" fmla="*/ 152411 w 331352"/>
                  <a:gd name="connsiteY45" fmla="*/ 75237 h 310187"/>
                  <a:gd name="connsiteX46" fmla="*/ 13989 w 331352"/>
                  <a:gd name="connsiteY46" fmla="*/ 328 h 310187"/>
                  <a:gd name="connsiteX47" fmla="*/ 64579 w 331352"/>
                  <a:gd name="connsiteY47" fmla="*/ 19694 h 310187"/>
                  <a:gd name="connsiteX48" fmla="*/ 69768 w 331352"/>
                  <a:gd name="connsiteY48" fmla="*/ 26149 h 310187"/>
                  <a:gd name="connsiteX49" fmla="*/ 80145 w 331352"/>
                  <a:gd name="connsiteY49" fmla="*/ 54553 h 310187"/>
                  <a:gd name="connsiteX50" fmla="*/ 81442 w 331352"/>
                  <a:gd name="connsiteY50" fmla="*/ 54553 h 310187"/>
                  <a:gd name="connsiteX51" fmla="*/ 321421 w 331352"/>
                  <a:gd name="connsiteY51" fmla="*/ 54553 h 310187"/>
                  <a:gd name="connsiteX52" fmla="*/ 329204 w 331352"/>
                  <a:gd name="connsiteY52" fmla="*/ 58426 h 310187"/>
                  <a:gd name="connsiteX53" fmla="*/ 330501 w 331352"/>
                  <a:gd name="connsiteY53" fmla="*/ 68755 h 310187"/>
                  <a:gd name="connsiteX54" fmla="*/ 286397 w 331352"/>
                  <a:gd name="connsiteY54" fmla="*/ 205610 h 310187"/>
                  <a:gd name="connsiteX55" fmla="*/ 276019 w 331352"/>
                  <a:gd name="connsiteY55" fmla="*/ 213356 h 310187"/>
                  <a:gd name="connsiteX56" fmla="*/ 120358 w 331352"/>
                  <a:gd name="connsiteY56" fmla="*/ 213356 h 310187"/>
                  <a:gd name="connsiteX57" fmla="*/ 116466 w 331352"/>
                  <a:gd name="connsiteY57" fmla="*/ 212065 h 310187"/>
                  <a:gd name="connsiteX58" fmla="*/ 106089 w 331352"/>
                  <a:gd name="connsiteY58" fmla="*/ 240469 h 310187"/>
                  <a:gd name="connsiteX59" fmla="*/ 276019 w 331352"/>
                  <a:gd name="connsiteY59" fmla="*/ 240469 h 310187"/>
                  <a:gd name="connsiteX60" fmla="*/ 285100 w 331352"/>
                  <a:gd name="connsiteY60" fmla="*/ 248215 h 310187"/>
                  <a:gd name="connsiteX61" fmla="*/ 276019 w 331352"/>
                  <a:gd name="connsiteY61" fmla="*/ 257253 h 310187"/>
                  <a:gd name="connsiteX62" fmla="*/ 266939 w 331352"/>
                  <a:gd name="connsiteY62" fmla="*/ 257253 h 310187"/>
                  <a:gd name="connsiteX63" fmla="*/ 274722 w 331352"/>
                  <a:gd name="connsiteY63" fmla="*/ 279201 h 310187"/>
                  <a:gd name="connsiteX64" fmla="*/ 242293 w 331352"/>
                  <a:gd name="connsiteY64" fmla="*/ 310187 h 310187"/>
                  <a:gd name="connsiteX65" fmla="*/ 211160 w 331352"/>
                  <a:gd name="connsiteY65" fmla="*/ 279201 h 310187"/>
                  <a:gd name="connsiteX66" fmla="*/ 218943 w 331352"/>
                  <a:gd name="connsiteY66" fmla="*/ 257253 h 310187"/>
                  <a:gd name="connsiteX67" fmla="*/ 148896 w 331352"/>
                  <a:gd name="connsiteY67" fmla="*/ 257253 h 310187"/>
                  <a:gd name="connsiteX68" fmla="*/ 157976 w 331352"/>
                  <a:gd name="connsiteY68" fmla="*/ 279201 h 310187"/>
                  <a:gd name="connsiteX69" fmla="*/ 125547 w 331352"/>
                  <a:gd name="connsiteY69" fmla="*/ 310187 h 310187"/>
                  <a:gd name="connsiteX70" fmla="*/ 93117 w 331352"/>
                  <a:gd name="connsiteY70" fmla="*/ 279201 h 310187"/>
                  <a:gd name="connsiteX71" fmla="*/ 102197 w 331352"/>
                  <a:gd name="connsiteY71" fmla="*/ 257253 h 310187"/>
                  <a:gd name="connsiteX72" fmla="*/ 93117 w 331352"/>
                  <a:gd name="connsiteY72" fmla="*/ 257253 h 310187"/>
                  <a:gd name="connsiteX73" fmla="*/ 86631 w 331352"/>
                  <a:gd name="connsiteY73" fmla="*/ 253380 h 310187"/>
                  <a:gd name="connsiteX74" fmla="*/ 85334 w 331352"/>
                  <a:gd name="connsiteY74" fmla="*/ 245633 h 310187"/>
                  <a:gd name="connsiteX75" fmla="*/ 100900 w 331352"/>
                  <a:gd name="connsiteY75" fmla="*/ 201737 h 310187"/>
                  <a:gd name="connsiteX76" fmla="*/ 107386 w 331352"/>
                  <a:gd name="connsiteY76" fmla="*/ 196572 h 310187"/>
                  <a:gd name="connsiteX77" fmla="*/ 51607 w 331352"/>
                  <a:gd name="connsiteY77" fmla="*/ 37769 h 310187"/>
                  <a:gd name="connsiteX78" fmla="*/ 6206 w 331352"/>
                  <a:gd name="connsiteY78" fmla="*/ 19694 h 310187"/>
                  <a:gd name="connsiteX79" fmla="*/ 1017 w 331352"/>
                  <a:gd name="connsiteY79" fmla="*/ 6783 h 310187"/>
                  <a:gd name="connsiteX80" fmla="*/ 13989 w 331352"/>
                  <a:gd name="connsiteY80" fmla="*/ 328 h 31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1352" h="310187">
                    <a:moveTo>
                      <a:pt x="241311" y="265737"/>
                    </a:moveTo>
                    <a:cubicBezTo>
                      <a:pt x="233420" y="265737"/>
                      <a:pt x="227023" y="272134"/>
                      <a:pt x="227023" y="280025"/>
                    </a:cubicBezTo>
                    <a:cubicBezTo>
                      <a:pt x="227023" y="287916"/>
                      <a:pt x="233420" y="294313"/>
                      <a:pt x="241311" y="294313"/>
                    </a:cubicBezTo>
                    <a:cubicBezTo>
                      <a:pt x="249202" y="294313"/>
                      <a:pt x="255599" y="287916"/>
                      <a:pt x="255599" y="280025"/>
                    </a:cubicBezTo>
                    <a:cubicBezTo>
                      <a:pt x="255599" y="272134"/>
                      <a:pt x="249202" y="265737"/>
                      <a:pt x="241311" y="265737"/>
                    </a:cubicBezTo>
                    <a:close/>
                    <a:moveTo>
                      <a:pt x="125424" y="265737"/>
                    </a:moveTo>
                    <a:cubicBezTo>
                      <a:pt x="117533" y="265737"/>
                      <a:pt x="111136" y="272134"/>
                      <a:pt x="111136" y="280025"/>
                    </a:cubicBezTo>
                    <a:cubicBezTo>
                      <a:pt x="111136" y="287916"/>
                      <a:pt x="117533" y="294313"/>
                      <a:pt x="125424" y="294313"/>
                    </a:cubicBezTo>
                    <a:cubicBezTo>
                      <a:pt x="133315" y="294313"/>
                      <a:pt x="139712" y="287916"/>
                      <a:pt x="139712" y="280025"/>
                    </a:cubicBezTo>
                    <a:cubicBezTo>
                      <a:pt x="139712" y="272134"/>
                      <a:pt x="133315" y="265737"/>
                      <a:pt x="125424" y="265737"/>
                    </a:cubicBezTo>
                    <a:close/>
                    <a:moveTo>
                      <a:pt x="242898" y="168899"/>
                    </a:moveTo>
                    <a:lnTo>
                      <a:pt x="242898" y="192712"/>
                    </a:lnTo>
                    <a:lnTo>
                      <a:pt x="268298" y="192712"/>
                    </a:lnTo>
                    <a:lnTo>
                      <a:pt x="276236" y="168899"/>
                    </a:lnTo>
                    <a:close/>
                    <a:moveTo>
                      <a:pt x="173048" y="168899"/>
                    </a:moveTo>
                    <a:lnTo>
                      <a:pt x="173048" y="192712"/>
                    </a:lnTo>
                    <a:lnTo>
                      <a:pt x="222261" y="192712"/>
                    </a:lnTo>
                    <a:lnTo>
                      <a:pt x="222261" y="168899"/>
                    </a:lnTo>
                    <a:close/>
                    <a:moveTo>
                      <a:pt x="120661" y="168899"/>
                    </a:moveTo>
                    <a:lnTo>
                      <a:pt x="128598" y="192712"/>
                    </a:lnTo>
                    <a:lnTo>
                      <a:pt x="152411" y="192712"/>
                    </a:lnTo>
                    <a:lnTo>
                      <a:pt x="152411" y="168899"/>
                    </a:lnTo>
                    <a:close/>
                    <a:moveTo>
                      <a:pt x="242898" y="119687"/>
                    </a:moveTo>
                    <a:lnTo>
                      <a:pt x="242898" y="148262"/>
                    </a:lnTo>
                    <a:lnTo>
                      <a:pt x="282586" y="148262"/>
                    </a:lnTo>
                    <a:lnTo>
                      <a:pt x="290523" y="119687"/>
                    </a:lnTo>
                    <a:close/>
                    <a:moveTo>
                      <a:pt x="173048" y="119687"/>
                    </a:moveTo>
                    <a:lnTo>
                      <a:pt x="173048" y="148262"/>
                    </a:lnTo>
                    <a:lnTo>
                      <a:pt x="222261" y="148262"/>
                    </a:lnTo>
                    <a:lnTo>
                      <a:pt x="222261" y="119687"/>
                    </a:lnTo>
                    <a:close/>
                    <a:moveTo>
                      <a:pt x="103198" y="119687"/>
                    </a:moveTo>
                    <a:lnTo>
                      <a:pt x="112723" y="148262"/>
                    </a:lnTo>
                    <a:lnTo>
                      <a:pt x="152411" y="148262"/>
                    </a:lnTo>
                    <a:lnTo>
                      <a:pt x="152411" y="119687"/>
                    </a:lnTo>
                    <a:close/>
                    <a:moveTo>
                      <a:pt x="242898" y="75237"/>
                    </a:moveTo>
                    <a:lnTo>
                      <a:pt x="242898" y="99050"/>
                    </a:lnTo>
                    <a:lnTo>
                      <a:pt x="296873" y="99050"/>
                    </a:lnTo>
                    <a:lnTo>
                      <a:pt x="304811" y="75237"/>
                    </a:lnTo>
                    <a:close/>
                    <a:moveTo>
                      <a:pt x="173048" y="75237"/>
                    </a:moveTo>
                    <a:lnTo>
                      <a:pt x="173048" y="99050"/>
                    </a:lnTo>
                    <a:lnTo>
                      <a:pt x="222261" y="99050"/>
                    </a:lnTo>
                    <a:lnTo>
                      <a:pt x="222261" y="75237"/>
                    </a:lnTo>
                    <a:close/>
                    <a:moveTo>
                      <a:pt x="87323" y="75237"/>
                    </a:moveTo>
                    <a:lnTo>
                      <a:pt x="95261" y="99050"/>
                    </a:lnTo>
                    <a:lnTo>
                      <a:pt x="152411" y="99050"/>
                    </a:lnTo>
                    <a:lnTo>
                      <a:pt x="152411" y="75237"/>
                    </a:lnTo>
                    <a:close/>
                    <a:moveTo>
                      <a:pt x="13989" y="328"/>
                    </a:moveTo>
                    <a:cubicBezTo>
                      <a:pt x="13989" y="328"/>
                      <a:pt x="13989" y="328"/>
                      <a:pt x="64579" y="19694"/>
                    </a:cubicBezTo>
                    <a:cubicBezTo>
                      <a:pt x="67173" y="20985"/>
                      <a:pt x="68471" y="23567"/>
                      <a:pt x="69768" y="26149"/>
                    </a:cubicBezTo>
                    <a:cubicBezTo>
                      <a:pt x="69768" y="26149"/>
                      <a:pt x="69768" y="26149"/>
                      <a:pt x="80145" y="54553"/>
                    </a:cubicBezTo>
                    <a:cubicBezTo>
                      <a:pt x="80145" y="54553"/>
                      <a:pt x="81442" y="54553"/>
                      <a:pt x="81442" y="54553"/>
                    </a:cubicBezTo>
                    <a:cubicBezTo>
                      <a:pt x="81442" y="54553"/>
                      <a:pt x="81442" y="54553"/>
                      <a:pt x="321421" y="54553"/>
                    </a:cubicBezTo>
                    <a:cubicBezTo>
                      <a:pt x="324015" y="54553"/>
                      <a:pt x="327907" y="55844"/>
                      <a:pt x="329204" y="58426"/>
                    </a:cubicBezTo>
                    <a:cubicBezTo>
                      <a:pt x="331798" y="62300"/>
                      <a:pt x="331798" y="64882"/>
                      <a:pt x="330501" y="68755"/>
                    </a:cubicBezTo>
                    <a:cubicBezTo>
                      <a:pt x="330501" y="68755"/>
                      <a:pt x="330501" y="68755"/>
                      <a:pt x="286397" y="205610"/>
                    </a:cubicBezTo>
                    <a:cubicBezTo>
                      <a:pt x="285100" y="210774"/>
                      <a:pt x="281208" y="213356"/>
                      <a:pt x="276019" y="213356"/>
                    </a:cubicBezTo>
                    <a:cubicBezTo>
                      <a:pt x="276019" y="213356"/>
                      <a:pt x="276019" y="213356"/>
                      <a:pt x="120358" y="213356"/>
                    </a:cubicBezTo>
                    <a:cubicBezTo>
                      <a:pt x="119061" y="213356"/>
                      <a:pt x="117763" y="213356"/>
                      <a:pt x="116466" y="212065"/>
                    </a:cubicBezTo>
                    <a:cubicBezTo>
                      <a:pt x="116466" y="212065"/>
                      <a:pt x="116466" y="212065"/>
                      <a:pt x="106089" y="240469"/>
                    </a:cubicBezTo>
                    <a:cubicBezTo>
                      <a:pt x="106089" y="240469"/>
                      <a:pt x="106089" y="240469"/>
                      <a:pt x="276019" y="240469"/>
                    </a:cubicBezTo>
                    <a:cubicBezTo>
                      <a:pt x="281208" y="240469"/>
                      <a:pt x="285100" y="244342"/>
                      <a:pt x="285100" y="248215"/>
                    </a:cubicBezTo>
                    <a:cubicBezTo>
                      <a:pt x="285100" y="253380"/>
                      <a:pt x="281208" y="257253"/>
                      <a:pt x="276019" y="257253"/>
                    </a:cubicBezTo>
                    <a:cubicBezTo>
                      <a:pt x="276019" y="257253"/>
                      <a:pt x="276019" y="257253"/>
                      <a:pt x="266939" y="257253"/>
                    </a:cubicBezTo>
                    <a:cubicBezTo>
                      <a:pt x="272128" y="263708"/>
                      <a:pt x="274722" y="270164"/>
                      <a:pt x="274722" y="279201"/>
                    </a:cubicBezTo>
                    <a:cubicBezTo>
                      <a:pt x="274722" y="295985"/>
                      <a:pt x="260453" y="310187"/>
                      <a:pt x="242293" y="310187"/>
                    </a:cubicBezTo>
                    <a:cubicBezTo>
                      <a:pt x="225429" y="310187"/>
                      <a:pt x="211160" y="295985"/>
                      <a:pt x="211160" y="279201"/>
                    </a:cubicBezTo>
                    <a:cubicBezTo>
                      <a:pt x="211160" y="270164"/>
                      <a:pt x="213755" y="263708"/>
                      <a:pt x="218943" y="257253"/>
                    </a:cubicBezTo>
                    <a:cubicBezTo>
                      <a:pt x="218943" y="257253"/>
                      <a:pt x="218943" y="257253"/>
                      <a:pt x="148896" y="257253"/>
                    </a:cubicBezTo>
                    <a:cubicBezTo>
                      <a:pt x="154084" y="263708"/>
                      <a:pt x="157976" y="270164"/>
                      <a:pt x="157976" y="279201"/>
                    </a:cubicBezTo>
                    <a:cubicBezTo>
                      <a:pt x="157976" y="295985"/>
                      <a:pt x="143707" y="310187"/>
                      <a:pt x="125547" y="310187"/>
                    </a:cubicBezTo>
                    <a:cubicBezTo>
                      <a:pt x="108683" y="310187"/>
                      <a:pt x="93117" y="295985"/>
                      <a:pt x="93117" y="279201"/>
                    </a:cubicBezTo>
                    <a:cubicBezTo>
                      <a:pt x="93117" y="270164"/>
                      <a:pt x="97009" y="263708"/>
                      <a:pt x="102197" y="257253"/>
                    </a:cubicBezTo>
                    <a:cubicBezTo>
                      <a:pt x="102197" y="257253"/>
                      <a:pt x="102197" y="257253"/>
                      <a:pt x="93117" y="257253"/>
                    </a:cubicBezTo>
                    <a:cubicBezTo>
                      <a:pt x="90523" y="257253"/>
                      <a:pt x="87928" y="255962"/>
                      <a:pt x="86631" y="253380"/>
                    </a:cubicBezTo>
                    <a:cubicBezTo>
                      <a:pt x="85334" y="252089"/>
                      <a:pt x="84037" y="248215"/>
                      <a:pt x="85334" y="245633"/>
                    </a:cubicBezTo>
                    <a:cubicBezTo>
                      <a:pt x="85334" y="245633"/>
                      <a:pt x="85334" y="245633"/>
                      <a:pt x="100900" y="201737"/>
                    </a:cubicBezTo>
                    <a:cubicBezTo>
                      <a:pt x="102197" y="199154"/>
                      <a:pt x="104792" y="196572"/>
                      <a:pt x="107386" y="196572"/>
                    </a:cubicBezTo>
                    <a:cubicBezTo>
                      <a:pt x="107386" y="196572"/>
                      <a:pt x="107386" y="196572"/>
                      <a:pt x="51607" y="37769"/>
                    </a:cubicBezTo>
                    <a:cubicBezTo>
                      <a:pt x="51607" y="37769"/>
                      <a:pt x="51607" y="37769"/>
                      <a:pt x="6206" y="19694"/>
                    </a:cubicBezTo>
                    <a:cubicBezTo>
                      <a:pt x="1017" y="18403"/>
                      <a:pt x="-1577" y="11948"/>
                      <a:pt x="1017" y="6783"/>
                    </a:cubicBezTo>
                    <a:cubicBezTo>
                      <a:pt x="2315" y="1619"/>
                      <a:pt x="8800" y="-963"/>
                      <a:pt x="13989" y="328"/>
                    </a:cubicBezTo>
                    <a:close/>
                  </a:path>
                </a:pathLst>
              </a:custGeom>
              <a:solidFill>
                <a:schemeClr val="accent1">
                  <a:alpha val="30000"/>
                </a:schemeClr>
              </a:solidFill>
              <a:ln w="12700">
                <a:miter lim="400000"/>
              </a:ln>
            </p:spPr>
            <p:txBody>
              <a:bodyPr wrap="square" lIns="91440" tIns="45720" rIns="91440" bIns="45720" anchor="ctr">
                <a:normAutofit/>
              </a:bodyPr>
              <a:lstStyle/>
              <a:p>
                <a:pPr algn="ctr"/>
              </a:p>
            </p:txBody>
          </p:sp>
          <p:sp>
            <p:nvSpPr>
              <p:cNvPr id="137" name="îṧ1ïďê"/>
              <p:cNvSpPr/>
              <p:nvPr/>
            </p:nvSpPr>
            <p:spPr>
              <a:xfrm>
                <a:off x="1330911" y="3524972"/>
                <a:ext cx="2158047" cy="2075728"/>
              </a:xfrm>
              <a:custGeom>
                <a:avLst/>
                <a:gdLst>
                  <a:gd name="connsiteX0" fmla="*/ 241311 w 331352"/>
                  <a:gd name="connsiteY0" fmla="*/ 265737 h 310187"/>
                  <a:gd name="connsiteX1" fmla="*/ 227023 w 331352"/>
                  <a:gd name="connsiteY1" fmla="*/ 280025 h 310187"/>
                  <a:gd name="connsiteX2" fmla="*/ 241311 w 331352"/>
                  <a:gd name="connsiteY2" fmla="*/ 294313 h 310187"/>
                  <a:gd name="connsiteX3" fmla="*/ 255599 w 331352"/>
                  <a:gd name="connsiteY3" fmla="*/ 280025 h 310187"/>
                  <a:gd name="connsiteX4" fmla="*/ 241311 w 331352"/>
                  <a:gd name="connsiteY4" fmla="*/ 265737 h 310187"/>
                  <a:gd name="connsiteX5" fmla="*/ 125424 w 331352"/>
                  <a:gd name="connsiteY5" fmla="*/ 265737 h 310187"/>
                  <a:gd name="connsiteX6" fmla="*/ 111136 w 331352"/>
                  <a:gd name="connsiteY6" fmla="*/ 280025 h 310187"/>
                  <a:gd name="connsiteX7" fmla="*/ 125424 w 331352"/>
                  <a:gd name="connsiteY7" fmla="*/ 294313 h 310187"/>
                  <a:gd name="connsiteX8" fmla="*/ 139712 w 331352"/>
                  <a:gd name="connsiteY8" fmla="*/ 280025 h 310187"/>
                  <a:gd name="connsiteX9" fmla="*/ 125424 w 331352"/>
                  <a:gd name="connsiteY9" fmla="*/ 265737 h 310187"/>
                  <a:gd name="connsiteX10" fmla="*/ 242898 w 331352"/>
                  <a:gd name="connsiteY10" fmla="*/ 168899 h 310187"/>
                  <a:gd name="connsiteX11" fmla="*/ 242898 w 331352"/>
                  <a:gd name="connsiteY11" fmla="*/ 192712 h 310187"/>
                  <a:gd name="connsiteX12" fmla="*/ 268298 w 331352"/>
                  <a:gd name="connsiteY12" fmla="*/ 192712 h 310187"/>
                  <a:gd name="connsiteX13" fmla="*/ 276236 w 331352"/>
                  <a:gd name="connsiteY13" fmla="*/ 168899 h 310187"/>
                  <a:gd name="connsiteX14" fmla="*/ 173048 w 331352"/>
                  <a:gd name="connsiteY14" fmla="*/ 168899 h 310187"/>
                  <a:gd name="connsiteX15" fmla="*/ 173048 w 331352"/>
                  <a:gd name="connsiteY15" fmla="*/ 192712 h 310187"/>
                  <a:gd name="connsiteX16" fmla="*/ 222261 w 331352"/>
                  <a:gd name="connsiteY16" fmla="*/ 192712 h 310187"/>
                  <a:gd name="connsiteX17" fmla="*/ 222261 w 331352"/>
                  <a:gd name="connsiteY17" fmla="*/ 168899 h 310187"/>
                  <a:gd name="connsiteX18" fmla="*/ 120661 w 331352"/>
                  <a:gd name="connsiteY18" fmla="*/ 168899 h 310187"/>
                  <a:gd name="connsiteX19" fmla="*/ 128598 w 331352"/>
                  <a:gd name="connsiteY19" fmla="*/ 192712 h 310187"/>
                  <a:gd name="connsiteX20" fmla="*/ 152411 w 331352"/>
                  <a:gd name="connsiteY20" fmla="*/ 192712 h 310187"/>
                  <a:gd name="connsiteX21" fmla="*/ 152411 w 331352"/>
                  <a:gd name="connsiteY21" fmla="*/ 168899 h 310187"/>
                  <a:gd name="connsiteX22" fmla="*/ 242898 w 331352"/>
                  <a:gd name="connsiteY22" fmla="*/ 119687 h 310187"/>
                  <a:gd name="connsiteX23" fmla="*/ 242898 w 331352"/>
                  <a:gd name="connsiteY23" fmla="*/ 148262 h 310187"/>
                  <a:gd name="connsiteX24" fmla="*/ 282586 w 331352"/>
                  <a:gd name="connsiteY24" fmla="*/ 148262 h 310187"/>
                  <a:gd name="connsiteX25" fmla="*/ 290523 w 331352"/>
                  <a:gd name="connsiteY25" fmla="*/ 119687 h 310187"/>
                  <a:gd name="connsiteX26" fmla="*/ 173048 w 331352"/>
                  <a:gd name="connsiteY26" fmla="*/ 119687 h 310187"/>
                  <a:gd name="connsiteX27" fmla="*/ 173048 w 331352"/>
                  <a:gd name="connsiteY27" fmla="*/ 148262 h 310187"/>
                  <a:gd name="connsiteX28" fmla="*/ 222261 w 331352"/>
                  <a:gd name="connsiteY28" fmla="*/ 148262 h 310187"/>
                  <a:gd name="connsiteX29" fmla="*/ 222261 w 331352"/>
                  <a:gd name="connsiteY29" fmla="*/ 119687 h 310187"/>
                  <a:gd name="connsiteX30" fmla="*/ 103198 w 331352"/>
                  <a:gd name="connsiteY30" fmla="*/ 119687 h 310187"/>
                  <a:gd name="connsiteX31" fmla="*/ 112723 w 331352"/>
                  <a:gd name="connsiteY31" fmla="*/ 148262 h 310187"/>
                  <a:gd name="connsiteX32" fmla="*/ 152411 w 331352"/>
                  <a:gd name="connsiteY32" fmla="*/ 148262 h 310187"/>
                  <a:gd name="connsiteX33" fmla="*/ 152411 w 331352"/>
                  <a:gd name="connsiteY33" fmla="*/ 119687 h 310187"/>
                  <a:gd name="connsiteX34" fmla="*/ 242898 w 331352"/>
                  <a:gd name="connsiteY34" fmla="*/ 75237 h 310187"/>
                  <a:gd name="connsiteX35" fmla="*/ 242898 w 331352"/>
                  <a:gd name="connsiteY35" fmla="*/ 99050 h 310187"/>
                  <a:gd name="connsiteX36" fmla="*/ 296873 w 331352"/>
                  <a:gd name="connsiteY36" fmla="*/ 99050 h 310187"/>
                  <a:gd name="connsiteX37" fmla="*/ 304811 w 331352"/>
                  <a:gd name="connsiteY37" fmla="*/ 75237 h 310187"/>
                  <a:gd name="connsiteX38" fmla="*/ 173048 w 331352"/>
                  <a:gd name="connsiteY38" fmla="*/ 75237 h 310187"/>
                  <a:gd name="connsiteX39" fmla="*/ 173048 w 331352"/>
                  <a:gd name="connsiteY39" fmla="*/ 99050 h 310187"/>
                  <a:gd name="connsiteX40" fmla="*/ 222261 w 331352"/>
                  <a:gd name="connsiteY40" fmla="*/ 99050 h 310187"/>
                  <a:gd name="connsiteX41" fmla="*/ 222261 w 331352"/>
                  <a:gd name="connsiteY41" fmla="*/ 75237 h 310187"/>
                  <a:gd name="connsiteX42" fmla="*/ 87323 w 331352"/>
                  <a:gd name="connsiteY42" fmla="*/ 75237 h 310187"/>
                  <a:gd name="connsiteX43" fmla="*/ 95261 w 331352"/>
                  <a:gd name="connsiteY43" fmla="*/ 99050 h 310187"/>
                  <a:gd name="connsiteX44" fmla="*/ 152411 w 331352"/>
                  <a:gd name="connsiteY44" fmla="*/ 99050 h 310187"/>
                  <a:gd name="connsiteX45" fmla="*/ 152411 w 331352"/>
                  <a:gd name="connsiteY45" fmla="*/ 75237 h 310187"/>
                  <a:gd name="connsiteX46" fmla="*/ 13989 w 331352"/>
                  <a:gd name="connsiteY46" fmla="*/ 328 h 310187"/>
                  <a:gd name="connsiteX47" fmla="*/ 64579 w 331352"/>
                  <a:gd name="connsiteY47" fmla="*/ 19694 h 310187"/>
                  <a:gd name="connsiteX48" fmla="*/ 69768 w 331352"/>
                  <a:gd name="connsiteY48" fmla="*/ 26149 h 310187"/>
                  <a:gd name="connsiteX49" fmla="*/ 80145 w 331352"/>
                  <a:gd name="connsiteY49" fmla="*/ 54553 h 310187"/>
                  <a:gd name="connsiteX50" fmla="*/ 81442 w 331352"/>
                  <a:gd name="connsiteY50" fmla="*/ 54553 h 310187"/>
                  <a:gd name="connsiteX51" fmla="*/ 321421 w 331352"/>
                  <a:gd name="connsiteY51" fmla="*/ 54553 h 310187"/>
                  <a:gd name="connsiteX52" fmla="*/ 329204 w 331352"/>
                  <a:gd name="connsiteY52" fmla="*/ 58426 h 310187"/>
                  <a:gd name="connsiteX53" fmla="*/ 330501 w 331352"/>
                  <a:gd name="connsiteY53" fmla="*/ 68755 h 310187"/>
                  <a:gd name="connsiteX54" fmla="*/ 286397 w 331352"/>
                  <a:gd name="connsiteY54" fmla="*/ 205610 h 310187"/>
                  <a:gd name="connsiteX55" fmla="*/ 276019 w 331352"/>
                  <a:gd name="connsiteY55" fmla="*/ 213356 h 310187"/>
                  <a:gd name="connsiteX56" fmla="*/ 120358 w 331352"/>
                  <a:gd name="connsiteY56" fmla="*/ 213356 h 310187"/>
                  <a:gd name="connsiteX57" fmla="*/ 116466 w 331352"/>
                  <a:gd name="connsiteY57" fmla="*/ 212065 h 310187"/>
                  <a:gd name="connsiteX58" fmla="*/ 106089 w 331352"/>
                  <a:gd name="connsiteY58" fmla="*/ 240469 h 310187"/>
                  <a:gd name="connsiteX59" fmla="*/ 276019 w 331352"/>
                  <a:gd name="connsiteY59" fmla="*/ 240469 h 310187"/>
                  <a:gd name="connsiteX60" fmla="*/ 285100 w 331352"/>
                  <a:gd name="connsiteY60" fmla="*/ 248215 h 310187"/>
                  <a:gd name="connsiteX61" fmla="*/ 276019 w 331352"/>
                  <a:gd name="connsiteY61" fmla="*/ 257253 h 310187"/>
                  <a:gd name="connsiteX62" fmla="*/ 266939 w 331352"/>
                  <a:gd name="connsiteY62" fmla="*/ 257253 h 310187"/>
                  <a:gd name="connsiteX63" fmla="*/ 274722 w 331352"/>
                  <a:gd name="connsiteY63" fmla="*/ 279201 h 310187"/>
                  <a:gd name="connsiteX64" fmla="*/ 242293 w 331352"/>
                  <a:gd name="connsiteY64" fmla="*/ 310187 h 310187"/>
                  <a:gd name="connsiteX65" fmla="*/ 211160 w 331352"/>
                  <a:gd name="connsiteY65" fmla="*/ 279201 h 310187"/>
                  <a:gd name="connsiteX66" fmla="*/ 218943 w 331352"/>
                  <a:gd name="connsiteY66" fmla="*/ 257253 h 310187"/>
                  <a:gd name="connsiteX67" fmla="*/ 148896 w 331352"/>
                  <a:gd name="connsiteY67" fmla="*/ 257253 h 310187"/>
                  <a:gd name="connsiteX68" fmla="*/ 157976 w 331352"/>
                  <a:gd name="connsiteY68" fmla="*/ 279201 h 310187"/>
                  <a:gd name="connsiteX69" fmla="*/ 125547 w 331352"/>
                  <a:gd name="connsiteY69" fmla="*/ 310187 h 310187"/>
                  <a:gd name="connsiteX70" fmla="*/ 93117 w 331352"/>
                  <a:gd name="connsiteY70" fmla="*/ 279201 h 310187"/>
                  <a:gd name="connsiteX71" fmla="*/ 102197 w 331352"/>
                  <a:gd name="connsiteY71" fmla="*/ 257253 h 310187"/>
                  <a:gd name="connsiteX72" fmla="*/ 93117 w 331352"/>
                  <a:gd name="connsiteY72" fmla="*/ 257253 h 310187"/>
                  <a:gd name="connsiteX73" fmla="*/ 86631 w 331352"/>
                  <a:gd name="connsiteY73" fmla="*/ 253380 h 310187"/>
                  <a:gd name="connsiteX74" fmla="*/ 85334 w 331352"/>
                  <a:gd name="connsiteY74" fmla="*/ 245633 h 310187"/>
                  <a:gd name="connsiteX75" fmla="*/ 100900 w 331352"/>
                  <a:gd name="connsiteY75" fmla="*/ 201737 h 310187"/>
                  <a:gd name="connsiteX76" fmla="*/ 107386 w 331352"/>
                  <a:gd name="connsiteY76" fmla="*/ 196572 h 310187"/>
                  <a:gd name="connsiteX77" fmla="*/ 51607 w 331352"/>
                  <a:gd name="connsiteY77" fmla="*/ 37769 h 310187"/>
                  <a:gd name="connsiteX78" fmla="*/ 6206 w 331352"/>
                  <a:gd name="connsiteY78" fmla="*/ 19694 h 310187"/>
                  <a:gd name="connsiteX79" fmla="*/ 1017 w 331352"/>
                  <a:gd name="connsiteY79" fmla="*/ 6783 h 310187"/>
                  <a:gd name="connsiteX80" fmla="*/ 13989 w 331352"/>
                  <a:gd name="connsiteY80" fmla="*/ 328 h 31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1352" h="310187">
                    <a:moveTo>
                      <a:pt x="241311" y="265737"/>
                    </a:moveTo>
                    <a:cubicBezTo>
                      <a:pt x="233420" y="265737"/>
                      <a:pt x="227023" y="272134"/>
                      <a:pt x="227023" y="280025"/>
                    </a:cubicBezTo>
                    <a:cubicBezTo>
                      <a:pt x="227023" y="287916"/>
                      <a:pt x="233420" y="294313"/>
                      <a:pt x="241311" y="294313"/>
                    </a:cubicBezTo>
                    <a:cubicBezTo>
                      <a:pt x="249202" y="294313"/>
                      <a:pt x="255599" y="287916"/>
                      <a:pt x="255599" y="280025"/>
                    </a:cubicBezTo>
                    <a:cubicBezTo>
                      <a:pt x="255599" y="272134"/>
                      <a:pt x="249202" y="265737"/>
                      <a:pt x="241311" y="265737"/>
                    </a:cubicBezTo>
                    <a:close/>
                    <a:moveTo>
                      <a:pt x="125424" y="265737"/>
                    </a:moveTo>
                    <a:cubicBezTo>
                      <a:pt x="117533" y="265737"/>
                      <a:pt x="111136" y="272134"/>
                      <a:pt x="111136" y="280025"/>
                    </a:cubicBezTo>
                    <a:cubicBezTo>
                      <a:pt x="111136" y="287916"/>
                      <a:pt x="117533" y="294313"/>
                      <a:pt x="125424" y="294313"/>
                    </a:cubicBezTo>
                    <a:cubicBezTo>
                      <a:pt x="133315" y="294313"/>
                      <a:pt x="139712" y="287916"/>
                      <a:pt x="139712" y="280025"/>
                    </a:cubicBezTo>
                    <a:cubicBezTo>
                      <a:pt x="139712" y="272134"/>
                      <a:pt x="133315" y="265737"/>
                      <a:pt x="125424" y="265737"/>
                    </a:cubicBezTo>
                    <a:close/>
                    <a:moveTo>
                      <a:pt x="242898" y="168899"/>
                    </a:moveTo>
                    <a:lnTo>
                      <a:pt x="242898" y="192712"/>
                    </a:lnTo>
                    <a:lnTo>
                      <a:pt x="268298" y="192712"/>
                    </a:lnTo>
                    <a:lnTo>
                      <a:pt x="276236" y="168899"/>
                    </a:lnTo>
                    <a:close/>
                    <a:moveTo>
                      <a:pt x="173048" y="168899"/>
                    </a:moveTo>
                    <a:lnTo>
                      <a:pt x="173048" y="192712"/>
                    </a:lnTo>
                    <a:lnTo>
                      <a:pt x="222261" y="192712"/>
                    </a:lnTo>
                    <a:lnTo>
                      <a:pt x="222261" y="168899"/>
                    </a:lnTo>
                    <a:close/>
                    <a:moveTo>
                      <a:pt x="120661" y="168899"/>
                    </a:moveTo>
                    <a:lnTo>
                      <a:pt x="128598" y="192712"/>
                    </a:lnTo>
                    <a:lnTo>
                      <a:pt x="152411" y="192712"/>
                    </a:lnTo>
                    <a:lnTo>
                      <a:pt x="152411" y="168899"/>
                    </a:lnTo>
                    <a:close/>
                    <a:moveTo>
                      <a:pt x="242898" y="119687"/>
                    </a:moveTo>
                    <a:lnTo>
                      <a:pt x="242898" y="148262"/>
                    </a:lnTo>
                    <a:lnTo>
                      <a:pt x="282586" y="148262"/>
                    </a:lnTo>
                    <a:lnTo>
                      <a:pt x="290523" y="119687"/>
                    </a:lnTo>
                    <a:close/>
                    <a:moveTo>
                      <a:pt x="173048" y="119687"/>
                    </a:moveTo>
                    <a:lnTo>
                      <a:pt x="173048" y="148262"/>
                    </a:lnTo>
                    <a:lnTo>
                      <a:pt x="222261" y="148262"/>
                    </a:lnTo>
                    <a:lnTo>
                      <a:pt x="222261" y="119687"/>
                    </a:lnTo>
                    <a:close/>
                    <a:moveTo>
                      <a:pt x="103198" y="119687"/>
                    </a:moveTo>
                    <a:lnTo>
                      <a:pt x="112723" y="148262"/>
                    </a:lnTo>
                    <a:lnTo>
                      <a:pt x="152411" y="148262"/>
                    </a:lnTo>
                    <a:lnTo>
                      <a:pt x="152411" y="119687"/>
                    </a:lnTo>
                    <a:close/>
                    <a:moveTo>
                      <a:pt x="242898" y="75237"/>
                    </a:moveTo>
                    <a:lnTo>
                      <a:pt x="242898" y="99050"/>
                    </a:lnTo>
                    <a:lnTo>
                      <a:pt x="296873" y="99050"/>
                    </a:lnTo>
                    <a:lnTo>
                      <a:pt x="304811" y="75237"/>
                    </a:lnTo>
                    <a:close/>
                    <a:moveTo>
                      <a:pt x="173048" y="75237"/>
                    </a:moveTo>
                    <a:lnTo>
                      <a:pt x="173048" y="99050"/>
                    </a:lnTo>
                    <a:lnTo>
                      <a:pt x="222261" y="99050"/>
                    </a:lnTo>
                    <a:lnTo>
                      <a:pt x="222261" y="75237"/>
                    </a:lnTo>
                    <a:close/>
                    <a:moveTo>
                      <a:pt x="87323" y="75237"/>
                    </a:moveTo>
                    <a:lnTo>
                      <a:pt x="95261" y="99050"/>
                    </a:lnTo>
                    <a:lnTo>
                      <a:pt x="152411" y="99050"/>
                    </a:lnTo>
                    <a:lnTo>
                      <a:pt x="152411" y="75237"/>
                    </a:lnTo>
                    <a:close/>
                    <a:moveTo>
                      <a:pt x="13989" y="328"/>
                    </a:moveTo>
                    <a:cubicBezTo>
                      <a:pt x="13989" y="328"/>
                      <a:pt x="13989" y="328"/>
                      <a:pt x="64579" y="19694"/>
                    </a:cubicBezTo>
                    <a:cubicBezTo>
                      <a:pt x="67173" y="20985"/>
                      <a:pt x="68471" y="23567"/>
                      <a:pt x="69768" y="26149"/>
                    </a:cubicBezTo>
                    <a:cubicBezTo>
                      <a:pt x="69768" y="26149"/>
                      <a:pt x="69768" y="26149"/>
                      <a:pt x="80145" y="54553"/>
                    </a:cubicBezTo>
                    <a:cubicBezTo>
                      <a:pt x="80145" y="54553"/>
                      <a:pt x="81442" y="54553"/>
                      <a:pt x="81442" y="54553"/>
                    </a:cubicBezTo>
                    <a:cubicBezTo>
                      <a:pt x="81442" y="54553"/>
                      <a:pt x="81442" y="54553"/>
                      <a:pt x="321421" y="54553"/>
                    </a:cubicBezTo>
                    <a:cubicBezTo>
                      <a:pt x="324015" y="54553"/>
                      <a:pt x="327907" y="55844"/>
                      <a:pt x="329204" y="58426"/>
                    </a:cubicBezTo>
                    <a:cubicBezTo>
                      <a:pt x="331798" y="62300"/>
                      <a:pt x="331798" y="64882"/>
                      <a:pt x="330501" y="68755"/>
                    </a:cubicBezTo>
                    <a:cubicBezTo>
                      <a:pt x="330501" y="68755"/>
                      <a:pt x="330501" y="68755"/>
                      <a:pt x="286397" y="205610"/>
                    </a:cubicBezTo>
                    <a:cubicBezTo>
                      <a:pt x="285100" y="210774"/>
                      <a:pt x="281208" y="213356"/>
                      <a:pt x="276019" y="213356"/>
                    </a:cubicBezTo>
                    <a:cubicBezTo>
                      <a:pt x="276019" y="213356"/>
                      <a:pt x="276019" y="213356"/>
                      <a:pt x="120358" y="213356"/>
                    </a:cubicBezTo>
                    <a:cubicBezTo>
                      <a:pt x="119061" y="213356"/>
                      <a:pt x="117763" y="213356"/>
                      <a:pt x="116466" y="212065"/>
                    </a:cubicBezTo>
                    <a:cubicBezTo>
                      <a:pt x="116466" y="212065"/>
                      <a:pt x="116466" y="212065"/>
                      <a:pt x="106089" y="240469"/>
                    </a:cubicBezTo>
                    <a:cubicBezTo>
                      <a:pt x="106089" y="240469"/>
                      <a:pt x="106089" y="240469"/>
                      <a:pt x="276019" y="240469"/>
                    </a:cubicBezTo>
                    <a:cubicBezTo>
                      <a:pt x="281208" y="240469"/>
                      <a:pt x="285100" y="244342"/>
                      <a:pt x="285100" y="248215"/>
                    </a:cubicBezTo>
                    <a:cubicBezTo>
                      <a:pt x="285100" y="253380"/>
                      <a:pt x="281208" y="257253"/>
                      <a:pt x="276019" y="257253"/>
                    </a:cubicBezTo>
                    <a:cubicBezTo>
                      <a:pt x="276019" y="257253"/>
                      <a:pt x="276019" y="257253"/>
                      <a:pt x="266939" y="257253"/>
                    </a:cubicBezTo>
                    <a:cubicBezTo>
                      <a:pt x="272128" y="263708"/>
                      <a:pt x="274722" y="270164"/>
                      <a:pt x="274722" y="279201"/>
                    </a:cubicBezTo>
                    <a:cubicBezTo>
                      <a:pt x="274722" y="295985"/>
                      <a:pt x="260453" y="310187"/>
                      <a:pt x="242293" y="310187"/>
                    </a:cubicBezTo>
                    <a:cubicBezTo>
                      <a:pt x="225429" y="310187"/>
                      <a:pt x="211160" y="295985"/>
                      <a:pt x="211160" y="279201"/>
                    </a:cubicBezTo>
                    <a:cubicBezTo>
                      <a:pt x="211160" y="270164"/>
                      <a:pt x="213755" y="263708"/>
                      <a:pt x="218943" y="257253"/>
                    </a:cubicBezTo>
                    <a:cubicBezTo>
                      <a:pt x="218943" y="257253"/>
                      <a:pt x="218943" y="257253"/>
                      <a:pt x="148896" y="257253"/>
                    </a:cubicBezTo>
                    <a:cubicBezTo>
                      <a:pt x="154084" y="263708"/>
                      <a:pt x="157976" y="270164"/>
                      <a:pt x="157976" y="279201"/>
                    </a:cubicBezTo>
                    <a:cubicBezTo>
                      <a:pt x="157976" y="295985"/>
                      <a:pt x="143707" y="310187"/>
                      <a:pt x="125547" y="310187"/>
                    </a:cubicBezTo>
                    <a:cubicBezTo>
                      <a:pt x="108683" y="310187"/>
                      <a:pt x="93117" y="295985"/>
                      <a:pt x="93117" y="279201"/>
                    </a:cubicBezTo>
                    <a:cubicBezTo>
                      <a:pt x="93117" y="270164"/>
                      <a:pt x="97009" y="263708"/>
                      <a:pt x="102197" y="257253"/>
                    </a:cubicBezTo>
                    <a:cubicBezTo>
                      <a:pt x="102197" y="257253"/>
                      <a:pt x="102197" y="257253"/>
                      <a:pt x="93117" y="257253"/>
                    </a:cubicBezTo>
                    <a:cubicBezTo>
                      <a:pt x="90523" y="257253"/>
                      <a:pt x="87928" y="255962"/>
                      <a:pt x="86631" y="253380"/>
                    </a:cubicBezTo>
                    <a:cubicBezTo>
                      <a:pt x="85334" y="252089"/>
                      <a:pt x="84037" y="248215"/>
                      <a:pt x="85334" y="245633"/>
                    </a:cubicBezTo>
                    <a:cubicBezTo>
                      <a:pt x="85334" y="245633"/>
                      <a:pt x="85334" y="245633"/>
                      <a:pt x="100900" y="201737"/>
                    </a:cubicBezTo>
                    <a:cubicBezTo>
                      <a:pt x="102197" y="199154"/>
                      <a:pt x="104792" y="196572"/>
                      <a:pt x="107386" y="196572"/>
                    </a:cubicBezTo>
                    <a:cubicBezTo>
                      <a:pt x="107386" y="196572"/>
                      <a:pt x="107386" y="196572"/>
                      <a:pt x="51607" y="37769"/>
                    </a:cubicBezTo>
                    <a:cubicBezTo>
                      <a:pt x="51607" y="37769"/>
                      <a:pt x="51607" y="37769"/>
                      <a:pt x="6206" y="19694"/>
                    </a:cubicBezTo>
                    <a:cubicBezTo>
                      <a:pt x="1017" y="18403"/>
                      <a:pt x="-1577" y="11948"/>
                      <a:pt x="1017" y="6783"/>
                    </a:cubicBezTo>
                    <a:cubicBezTo>
                      <a:pt x="2315" y="1619"/>
                      <a:pt x="8800" y="-963"/>
                      <a:pt x="13989" y="328"/>
                    </a:cubicBezTo>
                    <a:close/>
                  </a:path>
                </a:pathLst>
              </a:custGeom>
              <a:solidFill>
                <a:schemeClr val="accent1"/>
              </a:solidFill>
              <a:ln w="12700">
                <a:miter lim="400000"/>
              </a:ln>
            </p:spPr>
            <p:txBody>
              <a:bodyPr wrap="square" lIns="91440" tIns="45720" rIns="91440" bIns="45720" anchor="ctr">
                <a:normAutofit/>
              </a:bodyPr>
              <a:lstStyle/>
              <a:p>
                <a:pPr algn="ctr"/>
              </a:p>
            </p:txBody>
          </p:sp>
        </p:grpSp>
      </p:grpSp>
      <p:sp>
        <p:nvSpPr>
          <p:cNvPr id="2" name="标题 1"/>
          <p:cNvSpPr>
            <a:spLocks noGrp="1"/>
          </p:cNvSpPr>
          <p:nvPr>
            <p:ph type="title" hasCustomPrompt="1"/>
          </p:nvPr>
        </p:nvSpPr>
        <p:spPr/>
        <p:txBody>
          <a:bodyPr/>
          <a:lstStyle/>
          <a:p>
            <a:r>
              <a:rPr lang="zh-CN" altLang="en-US" dirty="0"/>
              <a:t>3.3 主题航次</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bb4d5799-bd97-4c39-a504-f553dde5880d.source.5.zh-Hans.pptx"/>
          <p:cNvGrpSpPr/>
          <p:nvPr/>
        </p:nvGrpSpPr>
        <p:grpSpPr>
          <a:xfrm>
            <a:off x="-1" y="0"/>
            <a:ext cx="12192001" cy="6858000"/>
            <a:chOff x="-1" y="0"/>
            <a:chExt cx="12192001" cy="6858000"/>
          </a:xfrm>
        </p:grpSpPr>
        <p:sp>
          <p:nvSpPr>
            <p:cNvPr id="12" name="Picture"/>
            <p:cNvSpPr/>
            <p:nvPr/>
          </p:nvSpPr>
          <p:spPr>
            <a:xfrm>
              <a:off x="0" y="0"/>
              <a:ext cx="12192000" cy="6858000"/>
            </a:xfrm>
            <a:prstGeom prst="rect">
              <a:avLst/>
            </a:prstGeom>
            <a:blipFill>
              <a:blip r:embed="rId1"/>
              <a:stretch>
                <a:fillRect t="-9259" b="-9259"/>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 name="组合 1"/>
            <p:cNvGrpSpPr/>
            <p:nvPr/>
          </p:nvGrpSpPr>
          <p:grpSpPr>
            <a:xfrm>
              <a:off x="660401" y="2439365"/>
              <a:ext cx="2112216" cy="4042209"/>
              <a:chOff x="660401" y="2439365"/>
              <a:chExt cx="2672830" cy="4042209"/>
            </a:xfrm>
          </p:grpSpPr>
          <p:sp>
            <p:nvSpPr>
              <p:cNvPr id="25" name="ComponentBackground1"/>
              <p:cNvSpPr/>
              <p:nvPr/>
            </p:nvSpPr>
            <p:spPr>
              <a:xfrm flipH="1">
                <a:off x="660401" y="2700603"/>
                <a:ext cx="2672830" cy="3780971"/>
              </a:xfrm>
              <a:prstGeom prst="round2SameRect">
                <a:avLst>
                  <a:gd name="adj1" fmla="val 7300"/>
                  <a:gd name="adj2" fmla="val 0"/>
                </a:avLst>
              </a:prstGeom>
              <a:gradFill flip="none" rotWithShape="1">
                <a:gsLst>
                  <a:gs pos="24000">
                    <a:srgbClr val="FFFFFF"/>
                  </a:gs>
                  <a:gs pos="100000">
                    <a:srgbClr val="FFFFFF">
                      <a:alpha val="57000"/>
                    </a:srgbClr>
                  </a:gs>
                </a:gsLst>
                <a:lin ang="5400000" scaled="1"/>
                <a:tileRect/>
              </a:gradFill>
              <a:ln w="12700">
                <a:gradFill flip="none" rotWithShape="1">
                  <a:gsLst>
                    <a:gs pos="0">
                      <a:schemeClr val="accent1">
                        <a:alpha val="0"/>
                      </a:schemeClr>
                    </a:gs>
                    <a:gs pos="100000">
                      <a:schemeClr val="accent1"/>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6" name="Number1"/>
              <p:cNvSpPr/>
              <p:nvPr/>
            </p:nvSpPr>
            <p:spPr>
              <a:xfrm>
                <a:off x="1183746" y="2439365"/>
                <a:ext cx="1626150" cy="688975"/>
              </a:xfrm>
              <a:prstGeom prst="roundRect">
                <a:avLst>
                  <a:gd name="adj" fmla="val 50000"/>
                </a:avLst>
              </a:prstGeom>
              <a:gradFill flip="none" rotWithShape="1">
                <a:gsLst>
                  <a:gs pos="0">
                    <a:schemeClr val="accent1">
                      <a:lumMod val="60000"/>
                      <a:lumOff val="40000"/>
                    </a:schemeClr>
                  </a:gs>
                  <a:gs pos="75000">
                    <a:schemeClr val="accent1"/>
                  </a:gs>
                </a:gsLst>
                <a:lin ang="2700000" scaled="1"/>
                <a:tileRect/>
              </a:gradFill>
              <a:ln w="12700">
                <a:solidFill>
                  <a:srgbClr val="FFFFFF"/>
                </a:solid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r>
                  <a:rPr lang="en-US" altLang="zh-CN" sz="2000" b="1" dirty="0">
                    <a:solidFill>
                      <a:srgbClr val="FFFFFF"/>
                    </a:solidFill>
                    <a:cs typeface="+mn-ea"/>
                  </a:rPr>
                  <a:t>1</a:t>
                </a:r>
                <a:endParaRPr lang="zh-CN" altLang="en-US" sz="2000" b="1" dirty="0">
                  <a:solidFill>
                    <a:srgbClr val="FFFFFF"/>
                  </a:solidFill>
                  <a:cs typeface="+mn-ea"/>
                </a:endParaRPr>
              </a:p>
            </p:txBody>
          </p:sp>
          <p:sp>
            <p:nvSpPr>
              <p:cNvPr id="27" name="Bullet1"/>
              <p:cNvSpPr txBox="1"/>
              <p:nvPr/>
            </p:nvSpPr>
            <p:spPr>
              <a:xfrm>
                <a:off x="757132" y="3383092"/>
                <a:ext cx="2479379" cy="1757722"/>
              </a:xfrm>
              <a:prstGeom prst="rect">
                <a:avLst/>
              </a:prstGeom>
              <a:noFill/>
              <a:ln>
                <a:noFill/>
              </a:ln>
            </p:spPr>
            <p:txBody>
              <a:bodyPr wrap="square" lIns="91440" tIns="45720" rIns="91440" bIns="45720" anchor="t" anchorCtr="0">
                <a:normAutofit/>
              </a:bodyPr>
              <a:lstStyle/>
              <a:p>
                <a:pPr marL="0" marR="0" lvl="0" indent="0" algn="ctr" defTabSz="913765" rtl="0" eaLnBrk="1" fontAlgn="auto" latinLnBrk="0" hangingPunct="1">
                  <a:spcBef>
                    <a:spcPts val="0"/>
                  </a:spcBef>
                  <a:spcAft>
                    <a:spcPts val="0"/>
                  </a:spcAft>
                  <a:buClrTx/>
                  <a:buSzPct val="25000"/>
                  <a:buFontTx/>
                  <a:buNone/>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迪士尼邮轮概述</a:t>
                </a:r>
                <a:endParaRPr lang="en-US" dirty="0"/>
              </a:p>
            </p:txBody>
          </p:sp>
        </p:grpSp>
        <p:sp>
          <p:nvSpPr>
            <p:cNvPr id="13" name="矩形 12"/>
            <p:cNvSpPr/>
            <p:nvPr/>
          </p:nvSpPr>
          <p:spPr>
            <a:xfrm>
              <a:off x="-1" y="0"/>
              <a:ext cx="12191999" cy="2933700"/>
            </a:xfrm>
            <a:prstGeom prst="rect">
              <a:avLst/>
            </a:prstGeom>
            <a:gradFill flip="none" rotWithShape="1">
              <a:gsLst>
                <a:gs pos="0">
                  <a:schemeClr val="accent1">
                    <a:alpha val="61000"/>
                  </a:schemeClr>
                </a:gs>
                <a:gs pos="100000">
                  <a:schemeClr val="accent1">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Title"/>
            <p:cNvSpPr>
              <a:spLocks noChangeAspect="1"/>
            </p:cNvSpPr>
            <p:nvPr/>
          </p:nvSpPr>
          <p:spPr>
            <a:xfrm>
              <a:off x="660400" y="1014346"/>
              <a:ext cx="10858500" cy="928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buSzPct val="25000"/>
              </a:pPr>
              <a:r>
                <a:rPr lang="zh-CN" altLang="en-US" sz="6000" b="1" dirty="0">
                  <a:solidFill>
                    <a:srgbClr val="FFFFFF"/>
                  </a:solidFill>
                  <a:effectLst>
                    <a:outerShdw blurRad="50800" dist="12700" dir="4200000" algn="ctr" rotWithShape="0">
                      <a:schemeClr val="accent1">
                        <a:alpha val="56000"/>
                      </a:schemeClr>
                    </a:outerShdw>
                    <a:reflection blurRad="6350" stA="17000" endPos="45500" dir="5400000" sy="-100000" algn="bl" rotWithShape="0"/>
                  </a:effectLst>
                </a:rPr>
                <a:t>目录</a:t>
              </a:r>
              <a:endParaRPr lang="en-US" dirty="0"/>
            </a:p>
          </p:txBody>
        </p:sp>
        <p:grpSp>
          <p:nvGrpSpPr>
            <p:cNvPr id="4" name="组合 3"/>
            <p:cNvGrpSpPr/>
            <p:nvPr/>
          </p:nvGrpSpPr>
          <p:grpSpPr>
            <a:xfrm>
              <a:off x="2846972" y="2815791"/>
              <a:ext cx="2112216" cy="4042209"/>
              <a:chOff x="3388957" y="2815791"/>
              <a:chExt cx="2672830" cy="4042209"/>
            </a:xfrm>
          </p:grpSpPr>
          <p:sp>
            <p:nvSpPr>
              <p:cNvPr id="22" name="ComponentBackground2"/>
              <p:cNvSpPr/>
              <p:nvPr/>
            </p:nvSpPr>
            <p:spPr>
              <a:xfrm flipH="1">
                <a:off x="3388957" y="3077029"/>
                <a:ext cx="2672830" cy="3780971"/>
              </a:xfrm>
              <a:prstGeom prst="round2SameRect">
                <a:avLst>
                  <a:gd name="adj1" fmla="val 7300"/>
                  <a:gd name="adj2" fmla="val 0"/>
                </a:avLst>
              </a:prstGeom>
              <a:gradFill flip="none" rotWithShape="1">
                <a:gsLst>
                  <a:gs pos="0">
                    <a:srgbClr val="FFFFFF"/>
                  </a:gs>
                  <a:gs pos="100000">
                    <a:srgbClr val="FFFFFF">
                      <a:alpha val="57000"/>
                    </a:srgbClr>
                  </a:gs>
                </a:gsLst>
                <a:lin ang="5400000" scaled="1"/>
                <a:tileRect/>
              </a:gradFill>
              <a:ln w="12700">
                <a:gradFill flip="none" rotWithShape="1">
                  <a:gsLst>
                    <a:gs pos="0">
                      <a:schemeClr val="accent2">
                        <a:alpha val="0"/>
                      </a:schemeClr>
                    </a:gs>
                    <a:gs pos="100000">
                      <a:schemeClr val="accent2"/>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3" name="Number2"/>
              <p:cNvSpPr/>
              <p:nvPr/>
            </p:nvSpPr>
            <p:spPr>
              <a:xfrm>
                <a:off x="3912302" y="2815791"/>
                <a:ext cx="1626150" cy="688975"/>
              </a:xfrm>
              <a:prstGeom prst="roundRect">
                <a:avLst>
                  <a:gd name="adj" fmla="val 50000"/>
                </a:avLst>
              </a:prstGeom>
              <a:gradFill flip="none" rotWithShape="1">
                <a:gsLst>
                  <a:gs pos="0">
                    <a:schemeClr val="accent2">
                      <a:lumMod val="60000"/>
                      <a:lumOff val="40000"/>
                    </a:schemeClr>
                  </a:gs>
                  <a:gs pos="75000">
                    <a:schemeClr val="accent2"/>
                  </a:gs>
                </a:gsLst>
                <a:lin ang="2700000" scaled="1"/>
                <a:tileRect/>
              </a:gradFill>
              <a:ln w="12700">
                <a:solidFill>
                  <a:srgbClr val="FFFFFF"/>
                </a:solidFill>
              </a:ln>
              <a:effectLst>
                <a:outerShdw blurRad="127000" dist="63500" dir="2700000" algn="tl" rotWithShape="0">
                  <a:schemeClr val="accent2">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lnSpc>
                    <a:spcPct val="110000"/>
                  </a:lnSpc>
                </a:pPr>
                <a:r>
                  <a:rPr lang="en-US" altLang="zh-CN" sz="2000" b="1">
                    <a:solidFill>
                      <a:srgbClr val="FFFFFF"/>
                    </a:solidFill>
                    <a:cs typeface="+mn-ea"/>
                  </a:rPr>
                  <a:t>2</a:t>
                </a:r>
                <a:endParaRPr lang="zh-CN" altLang="en-US" sz="2000" b="1" dirty="0">
                  <a:solidFill>
                    <a:srgbClr val="FFFFFF"/>
                  </a:solidFill>
                  <a:cs typeface="+mn-ea"/>
                </a:endParaRPr>
              </a:p>
            </p:txBody>
          </p:sp>
          <p:sp>
            <p:nvSpPr>
              <p:cNvPr id="24" name="Bullet2"/>
              <p:cNvSpPr txBox="1"/>
              <p:nvPr/>
            </p:nvSpPr>
            <p:spPr>
              <a:xfrm>
                <a:off x="3485688" y="3759518"/>
                <a:ext cx="2479379" cy="1757722"/>
              </a:xfrm>
              <a:prstGeom prst="rect">
                <a:avLst/>
              </a:prstGeom>
              <a:noFill/>
              <a:ln>
                <a:noFill/>
              </a:ln>
            </p:spPr>
            <p:txBody>
              <a:bodyPr wrap="square" lIns="91440" tIns="45720" rIns="91440" bIns="45720" anchor="t" anchorCtr="0">
                <a:normAutofit/>
              </a:bodyPr>
              <a:lstStyle/>
              <a:p>
                <a:pPr marL="0" marR="0" lvl="0" indent="0" algn="ctr" defTabSz="913765" rtl="0" eaLnBrk="1" fontAlgn="auto" latinLnBrk="0" hangingPunct="1">
                  <a:spcBef>
                    <a:spcPts val="0"/>
                  </a:spcBef>
                  <a:spcAft>
                    <a:spcPts val="0"/>
                  </a:spcAft>
                  <a:buClrTx/>
                  <a:buSzPct val="25000"/>
                  <a:buFontTx/>
                  <a:buNone/>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迪士尼邮轮的设施与服务</a:t>
                </a:r>
                <a:endParaRPr lang="en-US" dirty="0"/>
              </a:p>
            </p:txBody>
          </p:sp>
        </p:grpSp>
        <p:grpSp>
          <p:nvGrpSpPr>
            <p:cNvPr id="16" name="组合 15"/>
            <p:cNvGrpSpPr/>
            <p:nvPr/>
          </p:nvGrpSpPr>
          <p:grpSpPr>
            <a:xfrm>
              <a:off x="5033543" y="3019907"/>
              <a:ext cx="2112216" cy="3419909"/>
              <a:chOff x="6117513" y="2815791"/>
              <a:chExt cx="2672830" cy="3419909"/>
            </a:xfrm>
          </p:grpSpPr>
          <p:sp>
            <p:nvSpPr>
              <p:cNvPr id="19" name="ComponentBackground3"/>
              <p:cNvSpPr/>
              <p:nvPr/>
            </p:nvSpPr>
            <p:spPr>
              <a:xfrm flipH="1">
                <a:off x="6117513" y="3077029"/>
                <a:ext cx="2672830" cy="3158671"/>
              </a:xfrm>
              <a:prstGeom prst="round2SameRect">
                <a:avLst>
                  <a:gd name="adj1" fmla="val 7300"/>
                  <a:gd name="adj2" fmla="val 0"/>
                </a:avLst>
              </a:prstGeom>
              <a:gradFill flip="none" rotWithShape="1">
                <a:gsLst>
                  <a:gs pos="24000">
                    <a:srgbClr val="FFFFFF"/>
                  </a:gs>
                  <a:gs pos="100000">
                    <a:srgbClr val="FFFFFF">
                      <a:alpha val="57000"/>
                    </a:srgbClr>
                  </a:gs>
                </a:gsLst>
                <a:lin ang="5400000" scaled="1"/>
                <a:tileRect/>
              </a:gradFill>
              <a:ln w="12700">
                <a:gradFill flip="none" rotWithShape="1">
                  <a:gsLst>
                    <a:gs pos="0">
                      <a:schemeClr val="accent1">
                        <a:alpha val="0"/>
                      </a:schemeClr>
                    </a:gs>
                    <a:gs pos="100000">
                      <a:schemeClr val="accent1"/>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0" name="Number3"/>
              <p:cNvSpPr/>
              <p:nvPr/>
            </p:nvSpPr>
            <p:spPr>
              <a:xfrm>
                <a:off x="6640858" y="2815791"/>
                <a:ext cx="1626150" cy="688975"/>
              </a:xfrm>
              <a:prstGeom prst="roundRect">
                <a:avLst>
                  <a:gd name="adj" fmla="val 50000"/>
                </a:avLst>
              </a:prstGeom>
              <a:gradFill flip="none" rotWithShape="1">
                <a:gsLst>
                  <a:gs pos="0">
                    <a:schemeClr val="accent1">
                      <a:lumMod val="60000"/>
                      <a:lumOff val="40000"/>
                    </a:schemeClr>
                  </a:gs>
                  <a:gs pos="75000">
                    <a:schemeClr val="accent1"/>
                  </a:gs>
                </a:gsLst>
                <a:lin ang="2700000" scaled="1"/>
                <a:tileRect/>
              </a:gradFill>
              <a:ln w="12700">
                <a:solidFill>
                  <a:srgbClr val="FFFFFF"/>
                </a:solid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r>
                  <a:rPr lang="en-US" altLang="zh-CN" sz="2000" b="1" dirty="0">
                    <a:solidFill>
                      <a:srgbClr val="FFFFFF"/>
                    </a:solidFill>
                    <a:cs typeface="+mn-ea"/>
                  </a:rPr>
                  <a:t>3</a:t>
                </a:r>
                <a:endParaRPr lang="zh-CN" altLang="en-US" sz="2000" b="1" dirty="0">
                  <a:solidFill>
                    <a:srgbClr val="FFFFFF"/>
                  </a:solidFill>
                  <a:cs typeface="+mn-ea"/>
                </a:endParaRPr>
              </a:p>
            </p:txBody>
          </p:sp>
          <p:sp>
            <p:nvSpPr>
              <p:cNvPr id="21" name="Bullet3"/>
              <p:cNvSpPr txBox="1"/>
              <p:nvPr/>
            </p:nvSpPr>
            <p:spPr>
              <a:xfrm>
                <a:off x="6214244" y="3759518"/>
                <a:ext cx="2479379" cy="1757722"/>
              </a:xfrm>
              <a:prstGeom prst="rect">
                <a:avLst/>
              </a:prstGeom>
              <a:noFill/>
              <a:ln>
                <a:noFill/>
              </a:ln>
            </p:spPr>
            <p:txBody>
              <a:bodyPr wrap="square" lIns="91440" tIns="45720" rIns="91440" bIns="45720" anchor="t" anchorCtr="0">
                <a:normAutofit/>
              </a:bodyPr>
              <a:lstStyle/>
              <a:p>
                <a:pPr marL="0" marR="0" lvl="0" indent="0" algn="ctr" defTabSz="913765" rtl="0" eaLnBrk="1" fontAlgn="auto" latinLnBrk="0" hangingPunct="1">
                  <a:spcBef>
                    <a:spcPts val="0"/>
                  </a:spcBef>
                  <a:spcAft>
                    <a:spcPts val="0"/>
                  </a:spcAft>
                  <a:buClrTx/>
                  <a:buSzPct val="25000"/>
                  <a:buFontTx/>
                  <a:buNone/>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迪士尼邮轮航线与目的地</a:t>
                </a:r>
                <a:endParaRPr lang="en-US" dirty="0"/>
              </a:p>
            </p:txBody>
          </p:sp>
        </p:grpSp>
        <p:grpSp>
          <p:nvGrpSpPr>
            <p:cNvPr id="17" name="组合 16"/>
            <p:cNvGrpSpPr/>
            <p:nvPr/>
          </p:nvGrpSpPr>
          <p:grpSpPr>
            <a:xfrm>
              <a:off x="7220114" y="2815791"/>
              <a:ext cx="2112216" cy="4042209"/>
              <a:chOff x="8846070" y="2439365"/>
              <a:chExt cx="2672830" cy="4042209"/>
            </a:xfrm>
          </p:grpSpPr>
          <p:sp>
            <p:nvSpPr>
              <p:cNvPr id="5" name="ComponentBackground4"/>
              <p:cNvSpPr/>
              <p:nvPr/>
            </p:nvSpPr>
            <p:spPr>
              <a:xfrm flipH="1">
                <a:off x="8846070" y="2700603"/>
                <a:ext cx="2672830" cy="3780971"/>
              </a:xfrm>
              <a:prstGeom prst="round2SameRect">
                <a:avLst>
                  <a:gd name="adj1" fmla="val 7300"/>
                  <a:gd name="adj2" fmla="val 0"/>
                </a:avLst>
              </a:prstGeom>
              <a:gradFill flip="none" rotWithShape="1">
                <a:gsLst>
                  <a:gs pos="0">
                    <a:srgbClr val="FFFFFF"/>
                  </a:gs>
                  <a:gs pos="100000">
                    <a:srgbClr val="FFFFFF">
                      <a:alpha val="57000"/>
                    </a:srgbClr>
                  </a:gs>
                </a:gsLst>
                <a:lin ang="5400000" scaled="1"/>
                <a:tileRect/>
              </a:gradFill>
              <a:ln w="12700">
                <a:gradFill flip="none" rotWithShape="1">
                  <a:gsLst>
                    <a:gs pos="0">
                      <a:schemeClr val="accent2">
                        <a:alpha val="0"/>
                      </a:schemeClr>
                    </a:gs>
                    <a:gs pos="100000">
                      <a:schemeClr val="accent2"/>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7" name="Number4"/>
              <p:cNvSpPr/>
              <p:nvPr/>
            </p:nvSpPr>
            <p:spPr>
              <a:xfrm>
                <a:off x="9369415" y="2439365"/>
                <a:ext cx="1626150" cy="688975"/>
              </a:xfrm>
              <a:prstGeom prst="roundRect">
                <a:avLst>
                  <a:gd name="adj" fmla="val 50000"/>
                </a:avLst>
              </a:prstGeom>
              <a:gradFill flip="none" rotWithShape="1">
                <a:gsLst>
                  <a:gs pos="0">
                    <a:schemeClr val="accent2">
                      <a:lumMod val="60000"/>
                      <a:lumOff val="40000"/>
                    </a:schemeClr>
                  </a:gs>
                  <a:gs pos="75000">
                    <a:schemeClr val="accent2"/>
                  </a:gs>
                </a:gsLst>
                <a:lin ang="2700000" scaled="1"/>
                <a:tileRect/>
              </a:gradFill>
              <a:ln w="12700">
                <a:solidFill>
                  <a:srgbClr val="FFFFFF"/>
                </a:solidFill>
              </a:ln>
              <a:effectLst>
                <a:outerShdw blurRad="127000" dist="63500" dir="2700000" algn="tl" rotWithShape="0">
                  <a:schemeClr val="accent2">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lnSpc>
                    <a:spcPct val="110000"/>
                  </a:lnSpc>
                </a:pPr>
                <a:r>
                  <a:rPr lang="en-US" altLang="zh-CN" sz="2000" b="1" dirty="0">
                    <a:solidFill>
                      <a:srgbClr val="FFFFFF"/>
                    </a:solidFill>
                    <a:cs typeface="+mn-ea"/>
                  </a:rPr>
                  <a:t>4</a:t>
                </a:r>
                <a:endParaRPr lang="zh-CN" altLang="en-US" sz="2000" b="1" dirty="0">
                  <a:solidFill>
                    <a:srgbClr val="FFFFFF"/>
                  </a:solidFill>
                  <a:cs typeface="+mn-ea"/>
                </a:endParaRPr>
              </a:p>
            </p:txBody>
          </p:sp>
          <p:sp>
            <p:nvSpPr>
              <p:cNvPr id="8" name="Bullet4"/>
              <p:cNvSpPr txBox="1"/>
              <p:nvPr/>
            </p:nvSpPr>
            <p:spPr>
              <a:xfrm>
                <a:off x="8942801" y="3383092"/>
                <a:ext cx="2479379" cy="1757722"/>
              </a:xfrm>
              <a:prstGeom prst="rect">
                <a:avLst/>
              </a:prstGeom>
              <a:noFill/>
              <a:ln>
                <a:noFill/>
              </a:ln>
            </p:spPr>
            <p:txBody>
              <a:bodyPr wrap="square" lIns="91440" tIns="45720" rIns="91440" bIns="45720" anchor="t" anchorCtr="0">
                <a:normAutofit/>
              </a:bodyPr>
              <a:lstStyle/>
              <a:p>
                <a:pPr marL="0" marR="0" lvl="0" indent="0" algn="ctr" defTabSz="913765" rtl="0" eaLnBrk="1" fontAlgn="auto" latinLnBrk="0" hangingPunct="1">
                  <a:spcBef>
                    <a:spcPts val="0"/>
                  </a:spcBef>
                  <a:spcAft>
                    <a:spcPts val="0"/>
                  </a:spcAft>
                  <a:buClrTx/>
                  <a:buSzPct val="25000"/>
                  <a:buFontTx/>
                  <a:buNone/>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迪士尼邮轮的文化与体验</a:t>
                </a:r>
                <a:endParaRPr lang="en-US" dirty="0"/>
              </a:p>
            </p:txBody>
          </p:sp>
        </p:grpSp>
        <p:sp>
          <p:nvSpPr>
            <p:cNvPr id="6" name="任意多边形: 形状 5"/>
            <p:cNvSpPr/>
            <p:nvPr/>
          </p:nvSpPr>
          <p:spPr>
            <a:xfrm>
              <a:off x="0" y="5330655"/>
              <a:ext cx="12192000" cy="1150919"/>
            </a:xfrm>
            <a:custGeom>
              <a:avLst/>
              <a:gdLst>
                <a:gd name="connsiteX0" fmla="*/ 0 w 12192000"/>
                <a:gd name="connsiteY0" fmla="*/ 0 h 2679112"/>
                <a:gd name="connsiteX1" fmla="*/ 47798 w 12192000"/>
                <a:gd name="connsiteY1" fmla="*/ 20497 h 2679112"/>
                <a:gd name="connsiteX2" fmla="*/ 6096000 w 12192000"/>
                <a:gd name="connsiteY2" fmla="*/ 996930 h 2679112"/>
                <a:gd name="connsiteX3" fmla="*/ 12144202 w 12192000"/>
                <a:gd name="connsiteY3" fmla="*/ 20497 h 2679112"/>
                <a:gd name="connsiteX4" fmla="*/ 12192000 w 12192000"/>
                <a:gd name="connsiteY4" fmla="*/ 0 h 2679112"/>
                <a:gd name="connsiteX5" fmla="*/ 12192000 w 12192000"/>
                <a:gd name="connsiteY5" fmla="*/ 2679112 h 2679112"/>
                <a:gd name="connsiteX6" fmla="*/ 0 w 12192000"/>
                <a:gd name="connsiteY6" fmla="*/ 2679112 h 267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679112">
                  <a:moveTo>
                    <a:pt x="0" y="0"/>
                  </a:moveTo>
                  <a:lnTo>
                    <a:pt x="47798" y="20497"/>
                  </a:lnTo>
                  <a:cubicBezTo>
                    <a:pt x="1595668" y="623787"/>
                    <a:pt x="3734030" y="996930"/>
                    <a:pt x="6096000" y="996930"/>
                  </a:cubicBezTo>
                  <a:cubicBezTo>
                    <a:pt x="8457970" y="996930"/>
                    <a:pt x="10596333" y="623787"/>
                    <a:pt x="12144202" y="20497"/>
                  </a:cubicBezTo>
                  <a:lnTo>
                    <a:pt x="12192000" y="0"/>
                  </a:lnTo>
                  <a:lnTo>
                    <a:pt x="12192000" y="2679112"/>
                  </a:lnTo>
                  <a:lnTo>
                    <a:pt x="0" y="2679112"/>
                  </a:lnTo>
                  <a:close/>
                </a:path>
              </a:pathLst>
            </a:custGeom>
            <a:gradFill flip="none" rotWithShape="1">
              <a:gsLst>
                <a:gs pos="0">
                  <a:schemeClr val="accent1">
                    <a:lumMod val="60000"/>
                    <a:lumOff val="40000"/>
                    <a:alpha val="20000"/>
                  </a:schemeClr>
                </a:gs>
                <a:gs pos="71000">
                  <a:schemeClr val="accent1">
                    <a:alpha val="38000"/>
                  </a:schemeClr>
                </a:gs>
              </a:gsLst>
              <a:lin ang="2700000" scaled="1"/>
              <a:tileRect/>
            </a:gradFill>
            <a:ln w="12700">
              <a:noFill/>
            </a:ln>
            <a:effectLst>
              <a:outerShdw blurRad="1270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b="1">
                <a:solidFill>
                  <a:schemeClr val="accent1"/>
                </a:solidFill>
                <a:latin typeface="Arial" panose="020B0604020202020204" pitchFamily="34" charset="0"/>
                <a:cs typeface="Arial" panose="020B0604020202020204" pitchFamily="34" charset="0"/>
              </a:endParaRPr>
            </a:p>
          </p:txBody>
        </p:sp>
        <p:grpSp>
          <p:nvGrpSpPr>
            <p:cNvPr id="9" name="组合 8"/>
            <p:cNvGrpSpPr/>
            <p:nvPr/>
          </p:nvGrpSpPr>
          <p:grpSpPr>
            <a:xfrm>
              <a:off x="9406684" y="2439365"/>
              <a:ext cx="2112216" cy="4042209"/>
              <a:chOff x="8846070" y="2439365"/>
              <a:chExt cx="2672830" cy="4042209"/>
            </a:xfrm>
          </p:grpSpPr>
          <p:sp>
            <p:nvSpPr>
              <p:cNvPr id="10" name="ComponentBackground5"/>
              <p:cNvSpPr/>
              <p:nvPr/>
            </p:nvSpPr>
            <p:spPr>
              <a:xfrm flipH="1">
                <a:off x="8846070" y="2700603"/>
                <a:ext cx="2672830" cy="3780971"/>
              </a:xfrm>
              <a:prstGeom prst="round2SameRect">
                <a:avLst>
                  <a:gd name="adj1" fmla="val 7300"/>
                  <a:gd name="adj2" fmla="val 0"/>
                </a:avLst>
              </a:prstGeom>
              <a:gradFill flip="none" rotWithShape="1">
                <a:gsLst>
                  <a:gs pos="24000">
                    <a:srgbClr val="FFFFFF"/>
                  </a:gs>
                  <a:gs pos="100000">
                    <a:srgbClr val="FFFFFF">
                      <a:alpha val="57000"/>
                    </a:srgbClr>
                  </a:gs>
                </a:gsLst>
                <a:lin ang="5400000" scaled="1"/>
                <a:tileRect/>
              </a:gradFill>
              <a:ln w="12700">
                <a:gradFill flip="none" rotWithShape="1">
                  <a:gsLst>
                    <a:gs pos="0">
                      <a:schemeClr val="accent1">
                        <a:alpha val="0"/>
                      </a:schemeClr>
                    </a:gs>
                    <a:gs pos="100000">
                      <a:schemeClr val="accent1"/>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14" name="Number5"/>
              <p:cNvSpPr/>
              <p:nvPr/>
            </p:nvSpPr>
            <p:spPr>
              <a:xfrm>
                <a:off x="9369415" y="2439365"/>
                <a:ext cx="1626150" cy="688975"/>
              </a:xfrm>
              <a:prstGeom prst="roundRect">
                <a:avLst>
                  <a:gd name="adj" fmla="val 50000"/>
                </a:avLst>
              </a:prstGeom>
              <a:gradFill flip="none" rotWithShape="1">
                <a:gsLst>
                  <a:gs pos="0">
                    <a:schemeClr val="accent1">
                      <a:lumMod val="60000"/>
                      <a:lumOff val="40000"/>
                    </a:schemeClr>
                  </a:gs>
                  <a:gs pos="75000">
                    <a:schemeClr val="accent1"/>
                  </a:gs>
                </a:gsLst>
                <a:lin ang="2700000" scaled="1"/>
                <a:tileRect/>
              </a:gradFill>
              <a:ln w="12700">
                <a:solidFill>
                  <a:srgbClr val="FFFFFF"/>
                </a:solid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r>
                  <a:rPr lang="en-US" altLang="zh-CN" sz="2000" b="1" dirty="0">
                    <a:solidFill>
                      <a:srgbClr val="FFFFFF"/>
                    </a:solidFill>
                    <a:cs typeface="+mn-ea"/>
                  </a:rPr>
                  <a:t>4</a:t>
                </a:r>
                <a:endParaRPr lang="zh-CN" altLang="en-US" sz="2000" b="1" dirty="0">
                  <a:solidFill>
                    <a:srgbClr val="FFFFFF"/>
                  </a:solidFill>
                  <a:cs typeface="+mn-ea"/>
                </a:endParaRPr>
              </a:p>
            </p:txBody>
          </p:sp>
          <p:sp>
            <p:nvSpPr>
              <p:cNvPr id="28" name="Bullet5"/>
              <p:cNvSpPr txBox="1"/>
              <p:nvPr/>
            </p:nvSpPr>
            <p:spPr>
              <a:xfrm>
                <a:off x="8942801" y="3383092"/>
                <a:ext cx="2479379" cy="1757722"/>
              </a:xfrm>
              <a:prstGeom prst="rect">
                <a:avLst/>
              </a:prstGeom>
              <a:noFill/>
              <a:ln>
                <a:noFill/>
              </a:ln>
            </p:spPr>
            <p:txBody>
              <a:bodyPr wrap="square" lIns="91440" tIns="45720" rIns="91440" bIns="45720" anchor="t" anchorCtr="0">
                <a:normAutofit/>
              </a:bodyPr>
              <a:lstStyle/>
              <a:p>
                <a:pPr marL="0" marR="0" lvl="0" indent="0" algn="ctr" defTabSz="913765" rtl="0" eaLnBrk="1" fontAlgn="auto" latinLnBrk="0" hangingPunct="1">
                  <a:spcBef>
                    <a:spcPts val="0"/>
                  </a:spcBef>
                  <a:spcAft>
                    <a:spcPts val="0"/>
                  </a:spcAft>
                  <a:buClrTx/>
                  <a:buSzPct val="25000"/>
                  <a:buFontTx/>
                  <a:buNone/>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如何预订迪士尼邮轮</a:t>
                </a:r>
                <a:endParaRPr lang="en-US" dirty="0"/>
              </a:p>
            </p:txBody>
          </p:sp>
        </p:grpSp>
        <p:sp>
          <p:nvSpPr>
            <p:cNvPr id="11" name="任意多边形: 形状 10"/>
            <p:cNvSpPr/>
            <p:nvPr/>
          </p:nvSpPr>
          <p:spPr>
            <a:xfrm>
              <a:off x="0" y="5517240"/>
              <a:ext cx="12192000" cy="1340760"/>
            </a:xfrm>
            <a:custGeom>
              <a:avLst/>
              <a:gdLst>
                <a:gd name="connsiteX0" fmla="*/ 0 w 12192000"/>
                <a:gd name="connsiteY0" fmla="*/ 0 h 2679112"/>
                <a:gd name="connsiteX1" fmla="*/ 47798 w 12192000"/>
                <a:gd name="connsiteY1" fmla="*/ 20497 h 2679112"/>
                <a:gd name="connsiteX2" fmla="*/ 6096000 w 12192000"/>
                <a:gd name="connsiteY2" fmla="*/ 996930 h 2679112"/>
                <a:gd name="connsiteX3" fmla="*/ 12144202 w 12192000"/>
                <a:gd name="connsiteY3" fmla="*/ 20497 h 2679112"/>
                <a:gd name="connsiteX4" fmla="*/ 12192000 w 12192000"/>
                <a:gd name="connsiteY4" fmla="*/ 0 h 2679112"/>
                <a:gd name="connsiteX5" fmla="*/ 12192000 w 12192000"/>
                <a:gd name="connsiteY5" fmla="*/ 2679112 h 2679112"/>
                <a:gd name="connsiteX6" fmla="*/ 0 w 12192000"/>
                <a:gd name="connsiteY6" fmla="*/ 2679112 h 267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679112">
                  <a:moveTo>
                    <a:pt x="0" y="0"/>
                  </a:moveTo>
                  <a:lnTo>
                    <a:pt x="47798" y="20497"/>
                  </a:lnTo>
                  <a:cubicBezTo>
                    <a:pt x="1595668" y="623787"/>
                    <a:pt x="3734030" y="996930"/>
                    <a:pt x="6096000" y="996930"/>
                  </a:cubicBezTo>
                  <a:cubicBezTo>
                    <a:pt x="8457970" y="996930"/>
                    <a:pt x="10596333" y="623787"/>
                    <a:pt x="12144202" y="20497"/>
                  </a:cubicBezTo>
                  <a:lnTo>
                    <a:pt x="12192000" y="0"/>
                  </a:lnTo>
                  <a:lnTo>
                    <a:pt x="12192000" y="2679112"/>
                  </a:lnTo>
                  <a:lnTo>
                    <a:pt x="0" y="2679112"/>
                  </a:lnTo>
                  <a:close/>
                </a:path>
              </a:pathLst>
            </a:custGeom>
            <a:gradFill flip="none" rotWithShape="1">
              <a:gsLst>
                <a:gs pos="0">
                  <a:schemeClr val="accent1">
                    <a:lumMod val="60000"/>
                    <a:lumOff val="40000"/>
                  </a:schemeClr>
                </a:gs>
                <a:gs pos="71000">
                  <a:schemeClr val="accent1"/>
                </a:gs>
              </a:gsLst>
              <a:lin ang="2700000" scaled="1"/>
              <a:tileRect/>
            </a:gradFill>
            <a:ln w="12700">
              <a:noFill/>
            </a:ln>
            <a:effectLst>
              <a:outerShdw blurRad="1270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b="1">
                <a:solidFill>
                  <a:schemeClr val="accent1"/>
                </a:solidFill>
                <a:latin typeface="Arial" panose="020B0604020202020204" pitchFamily="34" charset="0"/>
                <a:cs typeface="Arial" panose="020B0604020202020204" pitchFamily="34" charset="0"/>
              </a:endParaRPr>
            </a:p>
          </p:txBody>
        </p:sp>
      </p:grpSp>
      <p:sp>
        <p:nvSpPr>
          <p:cNvPr id="3" name="标题 2"/>
          <p:cNvSpPr>
            <a:spLocks noGrp="1"/>
          </p:cNvSpPr>
          <p:nvPr>
            <p:ph type="title" hasCustomPrompt="1"/>
          </p:nvPr>
        </p:nvSpPr>
        <p:spPr/>
        <p:txBody>
          <a:bodyPr/>
          <a:lstStyle/>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46cb95a7-dff5-4b45-8de9-ec8750f8eb60.source.5.zh-Hans.pptx"/>
          <p:cNvGrpSpPr/>
          <p:nvPr/>
        </p:nvGrpSpPr>
        <p:grpSpPr>
          <a:xfrm>
            <a:off x="0" y="1130300"/>
            <a:ext cx="12192000" cy="4673600"/>
            <a:chOff x="0" y="1130300"/>
            <a:chExt cx="12192000" cy="4673600"/>
          </a:xfrm>
        </p:grpSpPr>
        <p:cxnSp>
          <p:nvCxnSpPr>
            <p:cNvPr id="3" name="直接连接符 2"/>
            <p:cNvCxnSpPr/>
            <p:nvPr/>
          </p:nvCxnSpPr>
          <p:spPr>
            <a:xfrm>
              <a:off x="0" y="3923574"/>
              <a:ext cx="121920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660400" y="2043248"/>
              <a:ext cx="2458702" cy="1983193"/>
              <a:chOff x="860894" y="1751874"/>
              <a:chExt cx="2458702" cy="1983193"/>
            </a:xfrm>
          </p:grpSpPr>
          <p:sp>
            <p:nvSpPr>
              <p:cNvPr id="4" name="Number1"/>
              <p:cNvSpPr/>
              <p:nvPr/>
            </p:nvSpPr>
            <p:spPr>
              <a:xfrm>
                <a:off x="860894" y="1751874"/>
                <a:ext cx="2458702" cy="457382"/>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20XX</a:t>
                </a:r>
                <a:endParaRPr lang="zh-CN" altLang="en-US" b="1" dirty="0"/>
              </a:p>
            </p:txBody>
          </p:sp>
          <p:sp>
            <p:nvSpPr>
              <p:cNvPr id="9" name="Shape1"/>
              <p:cNvSpPr/>
              <p:nvPr/>
            </p:nvSpPr>
            <p:spPr>
              <a:xfrm>
                <a:off x="948689" y="3552190"/>
                <a:ext cx="182877" cy="18287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Line1"/>
              <p:cNvCxnSpPr>
                <a:stCxn id="9" idx="0"/>
              </p:cNvCxnSpPr>
              <p:nvPr/>
            </p:nvCxnSpPr>
            <p:spPr>
              <a:xfrm flipH="1" flipV="1">
                <a:off x="1040127" y="2209256"/>
                <a:ext cx="1" cy="1342934"/>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1"/>
              <p:cNvSpPr/>
              <p:nvPr/>
            </p:nvSpPr>
            <p:spPr>
              <a:xfrm>
                <a:off x="1149182" y="2734277"/>
                <a:ext cx="2117565" cy="796321"/>
              </a:xfrm>
              <a:prstGeom prst="snip2SameRect">
                <a:avLst>
                  <a:gd name="adj1" fmla="val 0"/>
                  <a:gd name="adj2" fmla="val 0"/>
                </a:avLst>
              </a:prstGeom>
              <a:ln>
                <a:noFill/>
              </a:ln>
            </p:spPr>
            <p:txBody>
              <a:bodyPr wrap="square" lIns="91440" tIns="45720" rIns="91440" bIns="45720" anchor="t">
                <a:normAutofit/>
              </a:bodyPr>
              <a:lstStyle/>
              <a:p>
                <a:pPr>
                  <a:lnSpc>
                    <a:spcPct val="120000"/>
                  </a:lnSpc>
                </a:pPr>
                <a:r>
                  <a:rPr lang="zh-CN" altLang="en-US" sz="1200" dirty="0"/>
                  <a:t>介绍迪士尼邮轮停靠的国际知名港口，涵盖欧洲、亚洲和南美洲等地，让游客领略不同国家的独特风情。</a:t>
                </a:r>
                <a:endParaRPr lang="en-US" dirty="0"/>
              </a:p>
            </p:txBody>
          </p:sp>
          <p:sp>
            <p:nvSpPr>
              <p:cNvPr id="25" name="Bullet1"/>
              <p:cNvSpPr txBox="1"/>
              <p:nvPr/>
            </p:nvSpPr>
            <p:spPr bwMode="auto">
              <a:xfrm>
                <a:off x="1149182" y="2247832"/>
                <a:ext cx="2117565" cy="486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b="1" dirty="0"/>
                  <a:t>国际港口概览</a:t>
                </a:r>
                <a:endParaRPr lang="en-US" dirty="0"/>
              </a:p>
            </p:txBody>
          </p:sp>
        </p:grpSp>
        <p:grpSp>
          <p:nvGrpSpPr>
            <p:cNvPr id="35" name="组合 34"/>
            <p:cNvGrpSpPr/>
            <p:nvPr/>
          </p:nvGrpSpPr>
          <p:grpSpPr>
            <a:xfrm>
              <a:off x="2760350" y="3843564"/>
              <a:ext cx="2458702" cy="1960336"/>
              <a:chOff x="2960844" y="3552190"/>
              <a:chExt cx="2458702" cy="1960336"/>
            </a:xfrm>
          </p:grpSpPr>
          <p:sp>
            <p:nvSpPr>
              <p:cNvPr id="5" name="Number2"/>
              <p:cNvSpPr/>
              <p:nvPr/>
            </p:nvSpPr>
            <p:spPr>
              <a:xfrm>
                <a:off x="2960844" y="5055144"/>
                <a:ext cx="2458702" cy="457382"/>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20XX</a:t>
                </a:r>
                <a:endParaRPr lang="zh-CN" altLang="en-US" b="1" dirty="0"/>
              </a:p>
            </p:txBody>
          </p:sp>
          <p:sp>
            <p:nvSpPr>
              <p:cNvPr id="10" name="Shape2"/>
              <p:cNvSpPr/>
              <p:nvPr/>
            </p:nvSpPr>
            <p:spPr>
              <a:xfrm>
                <a:off x="3066255" y="3552190"/>
                <a:ext cx="182877" cy="18287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Line2"/>
              <p:cNvCxnSpPr>
                <a:stCxn id="10" idx="4"/>
              </p:cNvCxnSpPr>
              <p:nvPr/>
            </p:nvCxnSpPr>
            <p:spPr>
              <a:xfrm flipH="1">
                <a:off x="3157693" y="3735067"/>
                <a:ext cx="1" cy="1342934"/>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2"/>
              <p:cNvSpPr/>
              <p:nvPr/>
            </p:nvSpPr>
            <p:spPr>
              <a:xfrm>
                <a:off x="3250693" y="4260265"/>
                <a:ext cx="2117565" cy="796321"/>
              </a:xfrm>
              <a:prstGeom prst="snip2SameRect">
                <a:avLst>
                  <a:gd name="adj1" fmla="val 0"/>
                  <a:gd name="adj2" fmla="val 0"/>
                </a:avLst>
              </a:prstGeom>
              <a:ln>
                <a:noFill/>
              </a:ln>
            </p:spPr>
            <p:txBody>
              <a:bodyPr wrap="square" lIns="91440" tIns="45720" rIns="91440" bIns="45720" anchor="t">
                <a:normAutofit/>
              </a:bodyPr>
              <a:lstStyle/>
              <a:p>
                <a:pPr>
                  <a:lnSpc>
                    <a:spcPct val="120000"/>
                  </a:lnSpc>
                </a:pPr>
                <a:r>
                  <a:rPr lang="zh-CN" altLang="en-US" sz="1200" dirty="0"/>
                  <a:t>探索欧洲经典港口如巴塞罗那、罗马等，游客可以体验古老建筑与现代文化的交融，感受浓厚的历史氛围。</a:t>
                </a:r>
                <a:endParaRPr lang="en-US" dirty="0"/>
              </a:p>
            </p:txBody>
          </p:sp>
          <p:sp>
            <p:nvSpPr>
              <p:cNvPr id="27" name="Bullet2"/>
              <p:cNvSpPr txBox="1"/>
              <p:nvPr/>
            </p:nvSpPr>
            <p:spPr bwMode="auto">
              <a:xfrm>
                <a:off x="3250693" y="3773820"/>
                <a:ext cx="2117565" cy="486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b="1" dirty="0"/>
                  <a:t>欧洲港口魅力</a:t>
                </a:r>
                <a:endParaRPr lang="en-US" dirty="0"/>
              </a:p>
            </p:txBody>
          </p:sp>
        </p:grpSp>
        <p:grpSp>
          <p:nvGrpSpPr>
            <p:cNvPr id="36" name="组合 35"/>
            <p:cNvGrpSpPr/>
            <p:nvPr/>
          </p:nvGrpSpPr>
          <p:grpSpPr>
            <a:xfrm>
              <a:off x="4860299" y="2043248"/>
              <a:ext cx="2458702" cy="1983193"/>
              <a:chOff x="5060794" y="1751874"/>
              <a:chExt cx="2458702" cy="1983193"/>
            </a:xfrm>
          </p:grpSpPr>
          <p:sp>
            <p:nvSpPr>
              <p:cNvPr id="6" name="Number3"/>
              <p:cNvSpPr/>
              <p:nvPr/>
            </p:nvSpPr>
            <p:spPr>
              <a:xfrm>
                <a:off x="5060794" y="1751874"/>
                <a:ext cx="2458702" cy="457382"/>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20XX</a:t>
                </a:r>
                <a:endParaRPr lang="zh-CN" altLang="en-US" b="1" dirty="0"/>
              </a:p>
            </p:txBody>
          </p:sp>
          <p:sp>
            <p:nvSpPr>
              <p:cNvPr id="11" name="Shape3"/>
              <p:cNvSpPr/>
              <p:nvPr/>
            </p:nvSpPr>
            <p:spPr>
              <a:xfrm>
                <a:off x="5183821" y="3552190"/>
                <a:ext cx="182877" cy="18287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Line3"/>
              <p:cNvCxnSpPr>
                <a:stCxn id="11" idx="0"/>
              </p:cNvCxnSpPr>
              <p:nvPr/>
            </p:nvCxnSpPr>
            <p:spPr>
              <a:xfrm flipH="1" flipV="1">
                <a:off x="5275259" y="2209256"/>
                <a:ext cx="1" cy="1342934"/>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3"/>
              <p:cNvSpPr/>
              <p:nvPr/>
            </p:nvSpPr>
            <p:spPr>
              <a:xfrm>
                <a:off x="5354142" y="2734277"/>
                <a:ext cx="2117565" cy="796321"/>
              </a:xfrm>
              <a:prstGeom prst="snip2SameRect">
                <a:avLst>
                  <a:gd name="adj1" fmla="val 0"/>
                  <a:gd name="adj2" fmla="val 0"/>
                </a:avLst>
              </a:prstGeom>
              <a:ln>
                <a:noFill/>
              </a:ln>
            </p:spPr>
            <p:txBody>
              <a:bodyPr wrap="square" lIns="91440" tIns="45720" rIns="91440" bIns="45720" anchor="t">
                <a:normAutofit/>
              </a:bodyPr>
              <a:lstStyle/>
              <a:p>
                <a:pPr>
                  <a:lnSpc>
                    <a:spcPct val="120000"/>
                  </a:lnSpc>
                </a:pPr>
                <a:r>
                  <a:rPr lang="zh-CN" altLang="en-US" sz="1200" dirty="0"/>
                  <a:t>展现亚洲港口如东京、香港的魅力，游客可以品尝当地美食、参观著名景点，深入了解亚洲文化。</a:t>
                </a:r>
                <a:endParaRPr lang="en-US" dirty="0"/>
              </a:p>
            </p:txBody>
          </p:sp>
          <p:sp>
            <p:nvSpPr>
              <p:cNvPr id="29" name="Bullet3"/>
              <p:cNvSpPr txBox="1"/>
              <p:nvPr/>
            </p:nvSpPr>
            <p:spPr bwMode="auto">
              <a:xfrm>
                <a:off x="5354142" y="2247832"/>
                <a:ext cx="2117565" cy="486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b="1" dirty="0"/>
                  <a:t>亚洲港口风情</a:t>
                </a:r>
                <a:endParaRPr lang="en-US" dirty="0"/>
              </a:p>
            </p:txBody>
          </p:sp>
        </p:grpSp>
        <p:grpSp>
          <p:nvGrpSpPr>
            <p:cNvPr id="37" name="组合 36"/>
            <p:cNvGrpSpPr/>
            <p:nvPr/>
          </p:nvGrpSpPr>
          <p:grpSpPr>
            <a:xfrm>
              <a:off x="6960250" y="3843564"/>
              <a:ext cx="2458702" cy="1960336"/>
              <a:chOff x="7160744" y="3552190"/>
              <a:chExt cx="2458702" cy="1960336"/>
            </a:xfrm>
          </p:grpSpPr>
          <p:sp>
            <p:nvSpPr>
              <p:cNvPr id="7" name="Number4"/>
              <p:cNvSpPr/>
              <p:nvPr/>
            </p:nvSpPr>
            <p:spPr>
              <a:xfrm>
                <a:off x="7160744" y="5055144"/>
                <a:ext cx="2458702" cy="457382"/>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20XX</a:t>
                </a:r>
                <a:endParaRPr lang="zh-CN" altLang="en-US" b="1" dirty="0"/>
              </a:p>
            </p:txBody>
          </p:sp>
          <p:sp>
            <p:nvSpPr>
              <p:cNvPr id="12" name="Shape4"/>
              <p:cNvSpPr/>
              <p:nvPr/>
            </p:nvSpPr>
            <p:spPr>
              <a:xfrm>
                <a:off x="7301387" y="3552190"/>
                <a:ext cx="182877" cy="18287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Line4"/>
              <p:cNvCxnSpPr>
                <a:stCxn id="12" idx="4"/>
              </p:cNvCxnSpPr>
              <p:nvPr/>
            </p:nvCxnSpPr>
            <p:spPr>
              <a:xfrm flipH="1">
                <a:off x="7392825" y="3735067"/>
                <a:ext cx="1" cy="1320077"/>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4"/>
              <p:cNvSpPr/>
              <p:nvPr/>
            </p:nvSpPr>
            <p:spPr>
              <a:xfrm>
                <a:off x="7484263" y="4256644"/>
                <a:ext cx="2117565" cy="796321"/>
              </a:xfrm>
              <a:prstGeom prst="snip2SameRect">
                <a:avLst>
                  <a:gd name="adj1" fmla="val 0"/>
                  <a:gd name="adj2" fmla="val 0"/>
                </a:avLst>
              </a:prstGeom>
              <a:ln>
                <a:noFill/>
              </a:ln>
            </p:spPr>
            <p:txBody>
              <a:bodyPr wrap="square" lIns="91440" tIns="45720" rIns="91440" bIns="45720" anchor="t">
                <a:normAutofit/>
              </a:bodyPr>
              <a:lstStyle/>
              <a:p>
                <a:pPr>
                  <a:lnSpc>
                    <a:spcPct val="120000"/>
                  </a:lnSpc>
                </a:pPr>
                <a:r>
                  <a:rPr lang="zh-CN" altLang="en-US" sz="1200" dirty="0"/>
                  <a:t>描述南美港口如里约热内卢的热带风情，游客可以享受阳光沙滩、参加狂欢节活动，体验独特的南美热情。</a:t>
                </a:r>
                <a:endParaRPr lang="en-US" dirty="0"/>
              </a:p>
            </p:txBody>
          </p:sp>
          <p:sp>
            <p:nvSpPr>
              <p:cNvPr id="31" name="Bullet4"/>
              <p:cNvSpPr txBox="1"/>
              <p:nvPr/>
            </p:nvSpPr>
            <p:spPr bwMode="auto">
              <a:xfrm>
                <a:off x="7484263" y="3770199"/>
                <a:ext cx="2117565" cy="486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b="1" dirty="0"/>
                  <a:t>南美港口探险</a:t>
                </a:r>
                <a:endParaRPr lang="en-US" dirty="0"/>
              </a:p>
            </p:txBody>
          </p:sp>
        </p:grpSp>
        <p:grpSp>
          <p:nvGrpSpPr>
            <p:cNvPr id="38" name="组合 37"/>
            <p:cNvGrpSpPr/>
            <p:nvPr/>
          </p:nvGrpSpPr>
          <p:grpSpPr>
            <a:xfrm>
              <a:off x="9060198" y="2043248"/>
              <a:ext cx="2458702" cy="1983193"/>
              <a:chOff x="9260692" y="1751874"/>
              <a:chExt cx="2458702" cy="1983193"/>
            </a:xfrm>
          </p:grpSpPr>
          <p:sp>
            <p:nvSpPr>
              <p:cNvPr id="8" name="Number5"/>
              <p:cNvSpPr/>
              <p:nvPr/>
            </p:nvSpPr>
            <p:spPr>
              <a:xfrm>
                <a:off x="9260692" y="1751874"/>
                <a:ext cx="2458702" cy="457382"/>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20XX</a:t>
                </a:r>
                <a:endParaRPr lang="zh-CN" altLang="en-US" b="1" dirty="0"/>
              </a:p>
            </p:txBody>
          </p:sp>
          <p:sp>
            <p:nvSpPr>
              <p:cNvPr id="13" name="Shape5"/>
              <p:cNvSpPr/>
              <p:nvPr/>
            </p:nvSpPr>
            <p:spPr>
              <a:xfrm>
                <a:off x="9418952" y="3552190"/>
                <a:ext cx="182877" cy="18287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Line5"/>
              <p:cNvCxnSpPr>
                <a:stCxn id="13" idx="0"/>
              </p:cNvCxnSpPr>
              <p:nvPr/>
            </p:nvCxnSpPr>
            <p:spPr>
              <a:xfrm flipH="1" flipV="1">
                <a:off x="9510390" y="2209256"/>
                <a:ext cx="1" cy="1342934"/>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5"/>
              <p:cNvSpPr/>
              <p:nvPr/>
            </p:nvSpPr>
            <p:spPr>
              <a:xfrm>
                <a:off x="9601828" y="2755869"/>
                <a:ext cx="2117565" cy="796321"/>
              </a:xfrm>
              <a:prstGeom prst="snip2SameRect">
                <a:avLst>
                  <a:gd name="adj1" fmla="val 0"/>
                  <a:gd name="adj2" fmla="val 0"/>
                </a:avLst>
              </a:prstGeom>
              <a:ln>
                <a:noFill/>
              </a:ln>
            </p:spPr>
            <p:txBody>
              <a:bodyPr wrap="square" lIns="91440" tIns="45720" rIns="91440" bIns="45720" anchor="t">
                <a:normAutofit/>
              </a:bodyPr>
              <a:lstStyle/>
              <a:p>
                <a:pPr>
                  <a:lnSpc>
                    <a:spcPct val="120000"/>
                  </a:lnSpc>
                </a:pPr>
                <a:r>
                  <a:rPr lang="zh-CN" altLang="en-US" sz="1200" dirty="0"/>
                  <a:t>提供实用的港口游览建议，包括最佳游览时间、必去景点和注意事项，帮助游客规划完美的异国之旅。</a:t>
                </a:r>
                <a:endParaRPr lang="en-US" dirty="0"/>
              </a:p>
            </p:txBody>
          </p:sp>
          <p:sp>
            <p:nvSpPr>
              <p:cNvPr id="33" name="Bullet5"/>
              <p:cNvSpPr txBox="1"/>
              <p:nvPr/>
            </p:nvSpPr>
            <p:spPr bwMode="auto">
              <a:xfrm>
                <a:off x="9601828" y="2269424"/>
                <a:ext cx="2117565" cy="486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b="1" dirty="0"/>
                  <a:t>港口游览建议</a:t>
                </a:r>
                <a:endParaRPr lang="en-US" dirty="0"/>
              </a:p>
            </p:txBody>
          </p:sp>
        </p:grpSp>
        <p:sp>
          <p:nvSpPr>
            <p:cNvPr id="39" name="Title"/>
            <p:cNvSpPr txBox="1"/>
            <p:nvPr/>
          </p:nvSpPr>
          <p:spPr>
            <a:xfrm>
              <a:off x="660400" y="1130300"/>
              <a:ext cx="10858500" cy="509836"/>
            </a:xfrm>
            <a:prstGeom prst="rect">
              <a:avLst/>
            </a:prstGeom>
            <a:noFill/>
          </p:spPr>
          <p:txBody>
            <a:bodyPr vert="horz" wrap="square" rtlCol="0" anchor="ctr">
              <a:normAutofit/>
            </a:bodyPr>
            <a:lstStyle/>
            <a:p>
              <a:pPr algn="ctr"/>
              <a:r>
                <a:rPr lang="zh-CN" altLang="en-US" sz="2400" b="1" dirty="0"/>
                <a:t>停靠国际知名港口，领略异国风情</a:t>
              </a:r>
              <a:endParaRPr lang="en-US" dirty="0"/>
            </a:p>
          </p:txBody>
        </p:sp>
      </p:grpSp>
      <p:sp>
        <p:nvSpPr>
          <p:cNvPr id="2" name="标题 1"/>
          <p:cNvSpPr>
            <a:spLocks noGrp="1"/>
          </p:cNvSpPr>
          <p:nvPr>
            <p:ph type="title" hasCustomPrompt="1"/>
          </p:nvPr>
        </p:nvSpPr>
        <p:spPr/>
        <p:txBody>
          <a:bodyPr/>
          <a:lstStyle/>
          <a:p>
            <a:r>
              <a:rPr lang="zh-CN" altLang="en-US" dirty="0"/>
              <a:t>3.4 国际港口游览</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7cd2f711-cf19-4b35-89f0-befddb5ef768.source.3.zh-Hans.pptx"/>
          <p:cNvGrpSpPr/>
          <p:nvPr/>
        </p:nvGrpSpPr>
        <p:grpSpPr>
          <a:xfrm>
            <a:off x="660400" y="1130299"/>
            <a:ext cx="10858500" cy="5003801"/>
            <a:chOff x="660400" y="1130299"/>
            <a:chExt cx="10858500" cy="5003801"/>
          </a:xfrm>
        </p:grpSpPr>
        <p:grpSp>
          <p:nvGrpSpPr>
            <p:cNvPr id="118" name="组合 117"/>
            <p:cNvGrpSpPr/>
            <p:nvPr/>
          </p:nvGrpSpPr>
          <p:grpSpPr>
            <a:xfrm>
              <a:off x="660400" y="1130299"/>
              <a:ext cx="10858500" cy="5003801"/>
              <a:chOff x="660400" y="1130299"/>
              <a:chExt cx="10858500" cy="5003801"/>
            </a:xfrm>
          </p:grpSpPr>
          <p:sp>
            <p:nvSpPr>
              <p:cNvPr id="63" name="矩形 62"/>
              <p:cNvSpPr/>
              <p:nvPr/>
            </p:nvSpPr>
            <p:spPr>
              <a:xfrm>
                <a:off x="1981200" y="1130299"/>
                <a:ext cx="8216900" cy="570661"/>
              </a:xfrm>
              <a:prstGeom prst="rect">
                <a:avLst/>
              </a:prstGeom>
              <a:gradFill>
                <a:gsLst>
                  <a:gs pos="0">
                    <a:schemeClr val="accent1">
                      <a:alpha val="0"/>
                    </a:schemeClr>
                  </a:gs>
                  <a:gs pos="50500">
                    <a:schemeClr val="accent1">
                      <a:alpha val="15000"/>
                    </a:schemeClr>
                  </a:gs>
                  <a:gs pos="100000">
                    <a:schemeClr val="accent1">
                      <a:alpha val="0"/>
                    </a:schemeClr>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Title"/>
              <p:cNvSpPr txBox="1"/>
              <p:nvPr/>
            </p:nvSpPr>
            <p:spPr>
              <a:xfrm>
                <a:off x="660400" y="1130299"/>
                <a:ext cx="10858500" cy="570661"/>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latin typeface="Roboto Regular"/>
                  </a:rPr>
                  <a:t>探索神秘海域，开启不一样的海上冒险</a:t>
                </a:r>
                <a:endParaRPr lang="en-US" dirty="0"/>
              </a:p>
            </p:txBody>
          </p:sp>
          <p:grpSp>
            <p:nvGrpSpPr>
              <p:cNvPr id="115" name="组合 114"/>
              <p:cNvGrpSpPr/>
              <p:nvPr/>
            </p:nvGrpSpPr>
            <p:grpSpPr>
              <a:xfrm>
                <a:off x="660400" y="1922254"/>
                <a:ext cx="10858500" cy="1256419"/>
                <a:chOff x="660400" y="1922254"/>
                <a:chExt cx="10858500" cy="1256419"/>
              </a:xfrm>
            </p:grpSpPr>
            <p:sp>
              <p:nvSpPr>
                <p:cNvPr id="2" name="Shapee1"/>
                <p:cNvSpPr/>
                <p:nvPr/>
              </p:nvSpPr>
              <p:spPr>
                <a:xfrm>
                  <a:off x="660400" y="2090093"/>
                  <a:ext cx="925316" cy="920741"/>
                </a:xfrm>
                <a:prstGeom prst="ellipse">
                  <a:avLst/>
                </a:prstGeom>
                <a:solidFill>
                  <a:schemeClr val="accent1">
                    <a:alpha val="15000"/>
                  </a:schemeClr>
                </a:solidFill>
                <a:ln w="825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b="1" i="1" dirty="0">
                    <a:latin typeface="Arial" panose="020B0604020202020204" pitchFamily="34" charset="0"/>
                    <a:ea typeface="微软雅黑" panose="020B0503020204020204" charset="-122"/>
                  </a:endParaRPr>
                </a:p>
              </p:txBody>
            </p:sp>
            <p:sp>
              <p:nvSpPr>
                <p:cNvPr id="3" name="IconBackground1"/>
                <p:cNvSpPr/>
                <p:nvPr/>
              </p:nvSpPr>
              <p:spPr>
                <a:xfrm>
                  <a:off x="705584" y="2135053"/>
                  <a:ext cx="834950" cy="830822"/>
                </a:xfrm>
                <a:prstGeom prst="ellipse">
                  <a:avLst/>
                </a:prstGeom>
                <a:gradFill>
                  <a:gsLst>
                    <a:gs pos="0">
                      <a:schemeClr val="accent1">
                        <a:lumMod val="60000"/>
                        <a:lumOff val="40000"/>
                      </a:schemeClr>
                    </a:gs>
                    <a:gs pos="74000">
                      <a:schemeClr val="accent1"/>
                    </a:gs>
                  </a:gsLst>
                  <a:lin ang="2700000" scaled="0"/>
                </a:gradFill>
                <a:ln w="825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b="1" i="1" dirty="0">
                    <a:latin typeface="Arial" panose="020B0604020202020204" pitchFamily="34" charset="0"/>
                    <a:ea typeface="微软雅黑" panose="020B0503020204020204" charset="-122"/>
                  </a:endParaRPr>
                </a:p>
              </p:txBody>
            </p:sp>
            <p:sp>
              <p:nvSpPr>
                <p:cNvPr id="4" name="Icon1"/>
                <p:cNvSpPr/>
                <p:nvPr/>
              </p:nvSpPr>
              <p:spPr>
                <a:xfrm>
                  <a:off x="938137" y="2411170"/>
                  <a:ext cx="369845" cy="278588"/>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 name="T74" fmla="*/ 372171 w 604011"/>
                    <a:gd name="T75" fmla="*/ 372171 w 604011"/>
                    <a:gd name="T76" fmla="*/ 372171 w 604011"/>
                    <a:gd name="T77" fmla="*/ 372171 w 604011"/>
                    <a:gd name="T78" fmla="*/ 372171 w 604011"/>
                    <a:gd name="T79" fmla="*/ 372171 w 604011"/>
                    <a:gd name="T80" fmla="*/ 372171 w 604011"/>
                    <a:gd name="T81" fmla="*/ 372171 w 604011"/>
                    <a:gd name="T82" fmla="*/ 372171 w 604011"/>
                    <a:gd name="T83" fmla="*/ 372171 w 604011"/>
                    <a:gd name="T84" fmla="*/ 372171 w 604011"/>
                    <a:gd name="T85" fmla="*/ 372171 w 604011"/>
                    <a:gd name="T86" fmla="*/ 372171 w 604011"/>
                    <a:gd name="T87" fmla="*/ 372171 w 604011"/>
                    <a:gd name="T88" fmla="*/ 372171 w 604011"/>
                    <a:gd name="T89"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45" h="4787">
                      <a:moveTo>
                        <a:pt x="5659" y="606"/>
                      </a:moveTo>
                      <a:cubicBezTo>
                        <a:pt x="5696" y="565"/>
                        <a:pt x="5759" y="561"/>
                        <a:pt x="5800" y="598"/>
                      </a:cubicBezTo>
                      <a:cubicBezTo>
                        <a:pt x="5922" y="708"/>
                        <a:pt x="6081" y="768"/>
                        <a:pt x="6245" y="768"/>
                      </a:cubicBezTo>
                      <a:cubicBezTo>
                        <a:pt x="6301" y="768"/>
                        <a:pt x="6345" y="813"/>
                        <a:pt x="6345" y="868"/>
                      </a:cubicBezTo>
                      <a:cubicBezTo>
                        <a:pt x="6345" y="923"/>
                        <a:pt x="6301" y="968"/>
                        <a:pt x="6245" y="968"/>
                      </a:cubicBezTo>
                      <a:cubicBezTo>
                        <a:pt x="6031" y="968"/>
                        <a:pt x="5826" y="890"/>
                        <a:pt x="5666" y="747"/>
                      </a:cubicBezTo>
                      <a:cubicBezTo>
                        <a:pt x="5625" y="710"/>
                        <a:pt x="5622" y="647"/>
                        <a:pt x="5659" y="606"/>
                      </a:cubicBezTo>
                      <a:close/>
                      <a:moveTo>
                        <a:pt x="100" y="968"/>
                      </a:moveTo>
                      <a:cubicBezTo>
                        <a:pt x="433" y="968"/>
                        <a:pt x="723" y="780"/>
                        <a:pt x="868" y="504"/>
                      </a:cubicBezTo>
                      <a:cubicBezTo>
                        <a:pt x="1014" y="780"/>
                        <a:pt x="1304" y="968"/>
                        <a:pt x="1636" y="968"/>
                      </a:cubicBezTo>
                      <a:cubicBezTo>
                        <a:pt x="1969" y="968"/>
                        <a:pt x="2259" y="780"/>
                        <a:pt x="2405" y="504"/>
                      </a:cubicBezTo>
                      <a:cubicBezTo>
                        <a:pt x="2550" y="780"/>
                        <a:pt x="2840" y="968"/>
                        <a:pt x="3173" y="968"/>
                      </a:cubicBezTo>
                      <a:cubicBezTo>
                        <a:pt x="3506" y="968"/>
                        <a:pt x="3795" y="780"/>
                        <a:pt x="3941" y="504"/>
                      </a:cubicBezTo>
                      <a:cubicBezTo>
                        <a:pt x="4087" y="780"/>
                        <a:pt x="4376" y="968"/>
                        <a:pt x="4709" y="968"/>
                      </a:cubicBezTo>
                      <a:cubicBezTo>
                        <a:pt x="5188" y="968"/>
                        <a:pt x="5577" y="579"/>
                        <a:pt x="5577" y="100"/>
                      </a:cubicBezTo>
                      <a:cubicBezTo>
                        <a:pt x="5577" y="45"/>
                        <a:pt x="5532" y="0"/>
                        <a:pt x="5477" y="0"/>
                      </a:cubicBezTo>
                      <a:cubicBezTo>
                        <a:pt x="5422" y="0"/>
                        <a:pt x="5377" y="45"/>
                        <a:pt x="5377" y="100"/>
                      </a:cubicBezTo>
                      <a:cubicBezTo>
                        <a:pt x="5377" y="468"/>
                        <a:pt x="5077" y="768"/>
                        <a:pt x="4709" y="768"/>
                      </a:cubicBezTo>
                      <a:cubicBezTo>
                        <a:pt x="4341" y="768"/>
                        <a:pt x="4041" y="468"/>
                        <a:pt x="4041" y="100"/>
                      </a:cubicBezTo>
                      <a:cubicBezTo>
                        <a:pt x="4041" y="45"/>
                        <a:pt x="3996" y="0"/>
                        <a:pt x="3941" y="0"/>
                      </a:cubicBezTo>
                      <a:cubicBezTo>
                        <a:pt x="3886" y="0"/>
                        <a:pt x="3841" y="45"/>
                        <a:pt x="3841" y="100"/>
                      </a:cubicBezTo>
                      <a:cubicBezTo>
                        <a:pt x="3841" y="468"/>
                        <a:pt x="3541" y="768"/>
                        <a:pt x="3173" y="768"/>
                      </a:cubicBezTo>
                      <a:cubicBezTo>
                        <a:pt x="2804" y="768"/>
                        <a:pt x="2505" y="468"/>
                        <a:pt x="2505" y="100"/>
                      </a:cubicBezTo>
                      <a:cubicBezTo>
                        <a:pt x="2505" y="45"/>
                        <a:pt x="2460" y="0"/>
                        <a:pt x="2405" y="0"/>
                      </a:cubicBezTo>
                      <a:cubicBezTo>
                        <a:pt x="2349" y="0"/>
                        <a:pt x="2305" y="45"/>
                        <a:pt x="2305" y="100"/>
                      </a:cubicBezTo>
                      <a:cubicBezTo>
                        <a:pt x="2305" y="468"/>
                        <a:pt x="2005" y="768"/>
                        <a:pt x="1636" y="768"/>
                      </a:cubicBezTo>
                      <a:cubicBezTo>
                        <a:pt x="1268" y="768"/>
                        <a:pt x="968" y="468"/>
                        <a:pt x="968" y="100"/>
                      </a:cubicBezTo>
                      <a:cubicBezTo>
                        <a:pt x="968" y="45"/>
                        <a:pt x="923" y="0"/>
                        <a:pt x="868" y="0"/>
                      </a:cubicBezTo>
                      <a:cubicBezTo>
                        <a:pt x="813" y="0"/>
                        <a:pt x="768" y="45"/>
                        <a:pt x="768" y="100"/>
                      </a:cubicBezTo>
                      <a:cubicBezTo>
                        <a:pt x="768" y="468"/>
                        <a:pt x="468" y="768"/>
                        <a:pt x="100" y="768"/>
                      </a:cubicBezTo>
                      <a:cubicBezTo>
                        <a:pt x="45" y="768"/>
                        <a:pt x="0" y="813"/>
                        <a:pt x="0" y="868"/>
                      </a:cubicBezTo>
                      <a:cubicBezTo>
                        <a:pt x="0" y="923"/>
                        <a:pt x="45" y="968"/>
                        <a:pt x="100" y="968"/>
                      </a:cubicBezTo>
                      <a:close/>
                      <a:moveTo>
                        <a:pt x="6245" y="2678"/>
                      </a:moveTo>
                      <a:cubicBezTo>
                        <a:pt x="5877" y="2678"/>
                        <a:pt x="5577" y="2378"/>
                        <a:pt x="5577" y="2010"/>
                      </a:cubicBezTo>
                      <a:cubicBezTo>
                        <a:pt x="5577" y="1954"/>
                        <a:pt x="5532" y="1910"/>
                        <a:pt x="5477" y="1910"/>
                      </a:cubicBezTo>
                      <a:cubicBezTo>
                        <a:pt x="5422" y="1910"/>
                        <a:pt x="5377" y="1954"/>
                        <a:pt x="5377" y="2010"/>
                      </a:cubicBezTo>
                      <a:cubicBezTo>
                        <a:pt x="5377" y="2378"/>
                        <a:pt x="5078" y="2678"/>
                        <a:pt x="4709" y="2678"/>
                      </a:cubicBezTo>
                      <a:cubicBezTo>
                        <a:pt x="4341" y="2678"/>
                        <a:pt x="4041" y="2378"/>
                        <a:pt x="4041" y="2010"/>
                      </a:cubicBezTo>
                      <a:cubicBezTo>
                        <a:pt x="4041" y="1954"/>
                        <a:pt x="3996" y="1910"/>
                        <a:pt x="3941" y="1910"/>
                      </a:cubicBezTo>
                      <a:cubicBezTo>
                        <a:pt x="3886" y="1910"/>
                        <a:pt x="3841" y="1954"/>
                        <a:pt x="3841" y="2010"/>
                      </a:cubicBezTo>
                      <a:cubicBezTo>
                        <a:pt x="3841" y="2378"/>
                        <a:pt x="3541" y="2678"/>
                        <a:pt x="3173" y="2678"/>
                      </a:cubicBezTo>
                      <a:cubicBezTo>
                        <a:pt x="2804" y="2678"/>
                        <a:pt x="2505" y="2378"/>
                        <a:pt x="2505" y="2010"/>
                      </a:cubicBezTo>
                      <a:cubicBezTo>
                        <a:pt x="2505" y="1954"/>
                        <a:pt x="2460" y="1910"/>
                        <a:pt x="2405" y="1910"/>
                      </a:cubicBezTo>
                      <a:cubicBezTo>
                        <a:pt x="2349" y="1910"/>
                        <a:pt x="2305" y="1954"/>
                        <a:pt x="2305" y="2010"/>
                      </a:cubicBezTo>
                      <a:cubicBezTo>
                        <a:pt x="2305" y="2378"/>
                        <a:pt x="2005" y="2678"/>
                        <a:pt x="1636" y="2678"/>
                      </a:cubicBezTo>
                      <a:cubicBezTo>
                        <a:pt x="1268" y="2678"/>
                        <a:pt x="968" y="2378"/>
                        <a:pt x="968" y="2010"/>
                      </a:cubicBezTo>
                      <a:cubicBezTo>
                        <a:pt x="968" y="1954"/>
                        <a:pt x="923" y="1910"/>
                        <a:pt x="868" y="1910"/>
                      </a:cubicBezTo>
                      <a:cubicBezTo>
                        <a:pt x="813" y="1910"/>
                        <a:pt x="768" y="1954"/>
                        <a:pt x="768" y="2010"/>
                      </a:cubicBezTo>
                      <a:cubicBezTo>
                        <a:pt x="768" y="2378"/>
                        <a:pt x="468" y="2678"/>
                        <a:pt x="100" y="2678"/>
                      </a:cubicBezTo>
                      <a:cubicBezTo>
                        <a:pt x="45" y="2678"/>
                        <a:pt x="0" y="2723"/>
                        <a:pt x="0" y="2778"/>
                      </a:cubicBezTo>
                      <a:cubicBezTo>
                        <a:pt x="0" y="2833"/>
                        <a:pt x="45" y="2878"/>
                        <a:pt x="100" y="2878"/>
                      </a:cubicBezTo>
                      <a:cubicBezTo>
                        <a:pt x="433" y="2878"/>
                        <a:pt x="723" y="2690"/>
                        <a:pt x="868" y="2414"/>
                      </a:cubicBezTo>
                      <a:cubicBezTo>
                        <a:pt x="1014" y="2690"/>
                        <a:pt x="1304" y="2878"/>
                        <a:pt x="1636" y="2878"/>
                      </a:cubicBezTo>
                      <a:cubicBezTo>
                        <a:pt x="1969" y="2878"/>
                        <a:pt x="2259" y="2690"/>
                        <a:pt x="2405" y="2414"/>
                      </a:cubicBezTo>
                      <a:cubicBezTo>
                        <a:pt x="2550" y="2690"/>
                        <a:pt x="2840" y="2878"/>
                        <a:pt x="3173" y="2878"/>
                      </a:cubicBezTo>
                      <a:cubicBezTo>
                        <a:pt x="3506" y="2878"/>
                        <a:pt x="3795" y="2690"/>
                        <a:pt x="3941" y="2414"/>
                      </a:cubicBezTo>
                      <a:cubicBezTo>
                        <a:pt x="4087" y="2690"/>
                        <a:pt x="4376" y="2878"/>
                        <a:pt x="4709" y="2878"/>
                      </a:cubicBezTo>
                      <a:cubicBezTo>
                        <a:pt x="5042" y="2878"/>
                        <a:pt x="5332" y="2690"/>
                        <a:pt x="5477" y="2414"/>
                      </a:cubicBezTo>
                      <a:cubicBezTo>
                        <a:pt x="5623" y="2690"/>
                        <a:pt x="5913" y="2878"/>
                        <a:pt x="6245" y="2878"/>
                      </a:cubicBezTo>
                      <a:cubicBezTo>
                        <a:pt x="6301" y="2878"/>
                        <a:pt x="6345" y="2833"/>
                        <a:pt x="6345" y="2778"/>
                      </a:cubicBezTo>
                      <a:cubicBezTo>
                        <a:pt x="6345" y="2723"/>
                        <a:pt x="6301" y="2678"/>
                        <a:pt x="6245" y="2678"/>
                      </a:cubicBezTo>
                      <a:close/>
                      <a:moveTo>
                        <a:pt x="6245" y="4587"/>
                      </a:moveTo>
                      <a:cubicBezTo>
                        <a:pt x="5877" y="4587"/>
                        <a:pt x="5577" y="4288"/>
                        <a:pt x="5577" y="3919"/>
                      </a:cubicBezTo>
                      <a:cubicBezTo>
                        <a:pt x="5577" y="3864"/>
                        <a:pt x="5532" y="3819"/>
                        <a:pt x="5477" y="3819"/>
                      </a:cubicBezTo>
                      <a:cubicBezTo>
                        <a:pt x="5422" y="3819"/>
                        <a:pt x="5377" y="3864"/>
                        <a:pt x="5377" y="3919"/>
                      </a:cubicBezTo>
                      <a:cubicBezTo>
                        <a:pt x="5377" y="4288"/>
                        <a:pt x="5078" y="4587"/>
                        <a:pt x="4709" y="4587"/>
                      </a:cubicBezTo>
                      <a:cubicBezTo>
                        <a:pt x="4341" y="4587"/>
                        <a:pt x="4041" y="4288"/>
                        <a:pt x="4041" y="3919"/>
                      </a:cubicBezTo>
                      <a:cubicBezTo>
                        <a:pt x="4041" y="3864"/>
                        <a:pt x="3996" y="3819"/>
                        <a:pt x="3941" y="3819"/>
                      </a:cubicBezTo>
                      <a:cubicBezTo>
                        <a:pt x="3886" y="3819"/>
                        <a:pt x="3841" y="3864"/>
                        <a:pt x="3841" y="3919"/>
                      </a:cubicBezTo>
                      <a:cubicBezTo>
                        <a:pt x="3841" y="4288"/>
                        <a:pt x="3541" y="4587"/>
                        <a:pt x="3173" y="4587"/>
                      </a:cubicBezTo>
                      <a:cubicBezTo>
                        <a:pt x="2804" y="4587"/>
                        <a:pt x="2505" y="4288"/>
                        <a:pt x="2505" y="3919"/>
                      </a:cubicBezTo>
                      <a:cubicBezTo>
                        <a:pt x="2505" y="3864"/>
                        <a:pt x="2460" y="3819"/>
                        <a:pt x="2405" y="3819"/>
                      </a:cubicBezTo>
                      <a:cubicBezTo>
                        <a:pt x="2349" y="3819"/>
                        <a:pt x="2305" y="3864"/>
                        <a:pt x="2305" y="3919"/>
                      </a:cubicBezTo>
                      <a:cubicBezTo>
                        <a:pt x="2305" y="4288"/>
                        <a:pt x="2005" y="4587"/>
                        <a:pt x="1636" y="4587"/>
                      </a:cubicBezTo>
                      <a:cubicBezTo>
                        <a:pt x="1268" y="4587"/>
                        <a:pt x="968" y="4288"/>
                        <a:pt x="968" y="3919"/>
                      </a:cubicBezTo>
                      <a:cubicBezTo>
                        <a:pt x="968" y="3864"/>
                        <a:pt x="923" y="3819"/>
                        <a:pt x="868" y="3819"/>
                      </a:cubicBezTo>
                      <a:cubicBezTo>
                        <a:pt x="813" y="3819"/>
                        <a:pt x="768" y="3864"/>
                        <a:pt x="768" y="3919"/>
                      </a:cubicBezTo>
                      <a:cubicBezTo>
                        <a:pt x="768" y="4288"/>
                        <a:pt x="468" y="4587"/>
                        <a:pt x="100" y="4587"/>
                      </a:cubicBezTo>
                      <a:cubicBezTo>
                        <a:pt x="45" y="4587"/>
                        <a:pt x="0" y="4632"/>
                        <a:pt x="0" y="4687"/>
                      </a:cubicBezTo>
                      <a:cubicBezTo>
                        <a:pt x="0" y="4743"/>
                        <a:pt x="45" y="4787"/>
                        <a:pt x="100" y="4787"/>
                      </a:cubicBezTo>
                      <a:cubicBezTo>
                        <a:pt x="433" y="4787"/>
                        <a:pt x="723" y="4599"/>
                        <a:pt x="868" y="4324"/>
                      </a:cubicBezTo>
                      <a:cubicBezTo>
                        <a:pt x="1014" y="4599"/>
                        <a:pt x="1304" y="4787"/>
                        <a:pt x="1636" y="4787"/>
                      </a:cubicBezTo>
                      <a:cubicBezTo>
                        <a:pt x="1969" y="4787"/>
                        <a:pt x="2259" y="4599"/>
                        <a:pt x="2405" y="4324"/>
                      </a:cubicBezTo>
                      <a:cubicBezTo>
                        <a:pt x="2550" y="4599"/>
                        <a:pt x="2840" y="4787"/>
                        <a:pt x="3173" y="4787"/>
                      </a:cubicBezTo>
                      <a:cubicBezTo>
                        <a:pt x="3506" y="4787"/>
                        <a:pt x="3795" y="4599"/>
                        <a:pt x="3941" y="4324"/>
                      </a:cubicBezTo>
                      <a:cubicBezTo>
                        <a:pt x="4087" y="4599"/>
                        <a:pt x="4376" y="4787"/>
                        <a:pt x="4709" y="4787"/>
                      </a:cubicBezTo>
                      <a:cubicBezTo>
                        <a:pt x="5042" y="4787"/>
                        <a:pt x="5332" y="4599"/>
                        <a:pt x="5477" y="4324"/>
                      </a:cubicBezTo>
                      <a:cubicBezTo>
                        <a:pt x="5623" y="4599"/>
                        <a:pt x="5913" y="4787"/>
                        <a:pt x="6245" y="4787"/>
                      </a:cubicBezTo>
                      <a:cubicBezTo>
                        <a:pt x="6301" y="4787"/>
                        <a:pt x="6345" y="4743"/>
                        <a:pt x="6345" y="4687"/>
                      </a:cubicBezTo>
                      <a:cubicBezTo>
                        <a:pt x="6345" y="4632"/>
                        <a:pt x="6301" y="4587"/>
                        <a:pt x="6245" y="458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cs typeface="+mn-ea"/>
                  </a:endParaRPr>
                </a:p>
              </p:txBody>
            </p:sp>
            <p:sp>
              <p:nvSpPr>
                <p:cNvPr id="10" name="Shape1"/>
                <p:cNvSpPr/>
                <p:nvPr/>
              </p:nvSpPr>
              <p:spPr>
                <a:xfrm>
                  <a:off x="1557952" y="2306581"/>
                  <a:ext cx="469304" cy="487764"/>
                </a:xfrm>
                <a:prstGeom prst="rightArrow">
                  <a:avLst>
                    <a:gd name="adj1" fmla="val 43165"/>
                    <a:gd name="adj2" fmla="val 51705"/>
                  </a:avLst>
                </a:prstGeom>
                <a:gradFill flip="none" rotWithShape="1">
                  <a:gsLst>
                    <a:gs pos="0">
                      <a:schemeClr val="accent1">
                        <a:alpha val="50000"/>
                      </a:schemeClr>
                    </a:gs>
                    <a:gs pos="9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8" name="ComponentBackground1"/>
                <p:cNvSpPr/>
                <p:nvPr/>
              </p:nvSpPr>
              <p:spPr>
                <a:xfrm>
                  <a:off x="6096000" y="1922254"/>
                  <a:ext cx="5422900" cy="1256419"/>
                </a:xfrm>
                <a:prstGeom prst="roundRect">
                  <a:avLst>
                    <a:gd name="adj" fmla="val 5122"/>
                  </a:avLst>
                </a:prstGeom>
                <a:gradFill flip="none" rotWithShape="1">
                  <a:gsLst>
                    <a:gs pos="0">
                      <a:schemeClr val="accent1">
                        <a:alpha val="10000"/>
                      </a:schemeClr>
                    </a:gs>
                    <a:gs pos="90000">
                      <a:schemeClr val="accent1">
                        <a:alpha val="0"/>
                      </a:schemeClr>
                    </a:gs>
                  </a:gsLst>
                  <a:lin ang="16200000" scaled="1"/>
                  <a:tileRect/>
                </a:gradFill>
                <a:ln w="6350">
                  <a:gradFill flip="none" rotWithShape="1">
                    <a:gsLst>
                      <a:gs pos="5000">
                        <a:schemeClr val="accent1">
                          <a:alpha val="50000"/>
                        </a:schemeClr>
                      </a:gs>
                      <a:gs pos="100000">
                        <a:schemeClr val="accent1">
                          <a:alpha val="0"/>
                        </a:schemeClr>
                      </a:gs>
                    </a:gsLst>
                    <a:lin ang="0" scaled="1"/>
                    <a:tileRect/>
                  </a:grad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b="1" dirty="0"/>
                </a:p>
              </p:txBody>
            </p:sp>
            <p:sp>
              <p:nvSpPr>
                <p:cNvPr id="6" name="Text1"/>
                <p:cNvSpPr/>
                <p:nvPr/>
              </p:nvSpPr>
              <p:spPr>
                <a:xfrm>
                  <a:off x="6218584" y="1999527"/>
                  <a:ext cx="5177732" cy="1117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171450" indent="-171450">
                    <a:lnSpc>
                      <a:spcPct val="120000"/>
                    </a:lnSpc>
                    <a:buFont typeface="Arial" panose="020B0604020202020204" pitchFamily="34" charset="0"/>
                    <a:buChar char="•"/>
                  </a:pPr>
                  <a:r>
                    <a:rPr lang="zh-CN" altLang="en-US" sz="1200" dirty="0">
                      <a:solidFill>
                        <a:schemeClr val="tx1"/>
                      </a:solidFill>
                      <a:latin typeface="+mj-ea"/>
                      <a:ea typeface="+mj-ea"/>
                      <a:cs typeface="+mn-ea"/>
                      <a:sym typeface="+mn-lt"/>
                    </a:rPr>
                    <a:t>揭开神秘海域的面纱，带领游客探索未知的海洋世界，体验独特的海上风光和丰富的海洋生态。</a:t>
                  </a:r>
                  <a:endParaRPr lang="en-US" dirty="0"/>
                </a:p>
              </p:txBody>
            </p:sp>
            <p:sp>
              <p:nvSpPr>
                <p:cNvPr id="7" name="Bullet1"/>
                <p:cNvSpPr txBox="1"/>
                <p:nvPr/>
              </p:nvSpPr>
              <p:spPr>
                <a:xfrm>
                  <a:off x="2149839" y="2199191"/>
                  <a:ext cx="3504621" cy="702545"/>
                </a:xfrm>
                <a:prstGeom prst="roundRect">
                  <a:avLst>
                    <a:gd name="adj" fmla="val 50000"/>
                  </a:avLst>
                </a:prstGeom>
                <a:gradFill flip="none" rotWithShape="1">
                  <a:gsLst>
                    <a:gs pos="56000">
                      <a:schemeClr val="accent1">
                        <a:alpha val="0"/>
                      </a:schemeClr>
                    </a:gs>
                    <a:gs pos="100000">
                      <a:schemeClr val="accent1">
                        <a:alpha val="10000"/>
                      </a:schemeClr>
                    </a:gs>
                  </a:gsLst>
                  <a:lin ang="2700000" scaled="1"/>
                  <a:tileRect/>
                </a:gradFill>
                <a:ln w="6350">
                  <a:gradFill flip="none" rotWithShape="1">
                    <a:gsLst>
                      <a:gs pos="0">
                        <a:schemeClr val="accent1">
                          <a:alpha val="50000"/>
                        </a:schemeClr>
                      </a:gs>
                      <a:gs pos="100000">
                        <a:schemeClr val="accent1">
                          <a:alpha val="10000"/>
                        </a:schemeClr>
                      </a:gs>
                    </a:gsLst>
                    <a:lin ang="13500000" scaled="1"/>
                    <a:tileRect/>
                  </a:gradFill>
                </a:ln>
                <a:effectLst>
                  <a:outerShdw blurRad="254000" dist="63500" dir="5400000" sx="80000" sy="80000" algn="t"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algn="ctr">
                    <a:defRPr b="1">
                      <a:solidFill>
                        <a:srgbClr val="FFFFFF"/>
                      </a:solidFill>
                      <a:latin typeface="Arial" panose="020B060402020202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800" b="1" dirty="0">
                      <a:solidFill>
                        <a:schemeClr val="tx1"/>
                      </a:solidFill>
                      <a:latin typeface="Roboto Regular"/>
                    </a:rPr>
                    <a:t>神秘海域探秘</a:t>
                  </a:r>
                  <a:endParaRPr lang="en-US" dirty="0"/>
                </a:p>
              </p:txBody>
            </p:sp>
            <p:cxnSp>
              <p:nvCxnSpPr>
                <p:cNvPr id="11" name="Line1"/>
                <p:cNvCxnSpPr>
                  <a:stCxn id="7" idx="3"/>
                  <a:endCxn id="8" idx="1"/>
                </p:cNvCxnSpPr>
                <p:nvPr/>
              </p:nvCxnSpPr>
              <p:spPr>
                <a:xfrm>
                  <a:off x="5654460" y="2550464"/>
                  <a:ext cx="441540" cy="0"/>
                </a:xfrm>
                <a:prstGeom prst="line">
                  <a:avLst/>
                </a:prstGeom>
                <a:ln w="6350">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grpSp>
          <p:grpSp>
            <p:nvGrpSpPr>
              <p:cNvPr id="116" name="组合 115"/>
              <p:cNvGrpSpPr/>
              <p:nvPr/>
            </p:nvGrpSpPr>
            <p:grpSpPr>
              <a:xfrm>
                <a:off x="660400" y="3399967"/>
                <a:ext cx="10858500" cy="1256419"/>
                <a:chOff x="660400" y="3399967"/>
                <a:chExt cx="10858500" cy="1256419"/>
              </a:xfrm>
            </p:grpSpPr>
            <p:sp>
              <p:nvSpPr>
                <p:cNvPr id="96" name="Shapee2"/>
                <p:cNvSpPr/>
                <p:nvPr/>
              </p:nvSpPr>
              <p:spPr>
                <a:xfrm>
                  <a:off x="660400" y="3567806"/>
                  <a:ext cx="925316" cy="920741"/>
                </a:xfrm>
                <a:prstGeom prst="ellipse">
                  <a:avLst/>
                </a:prstGeom>
                <a:solidFill>
                  <a:schemeClr val="accent2">
                    <a:alpha val="15000"/>
                  </a:schemeClr>
                </a:solidFill>
                <a:ln w="825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b="1" i="1" dirty="0">
                    <a:latin typeface="Arial" panose="020B0604020202020204" pitchFamily="34" charset="0"/>
                    <a:ea typeface="微软雅黑" panose="020B0503020204020204" charset="-122"/>
                  </a:endParaRPr>
                </a:p>
              </p:txBody>
            </p:sp>
            <p:sp>
              <p:nvSpPr>
                <p:cNvPr id="97" name="IconBackground2"/>
                <p:cNvSpPr/>
                <p:nvPr/>
              </p:nvSpPr>
              <p:spPr>
                <a:xfrm>
                  <a:off x="705584" y="3612766"/>
                  <a:ext cx="834950" cy="830822"/>
                </a:xfrm>
                <a:prstGeom prst="ellipse">
                  <a:avLst/>
                </a:prstGeom>
                <a:gradFill>
                  <a:gsLst>
                    <a:gs pos="0">
                      <a:schemeClr val="accent2">
                        <a:lumMod val="60000"/>
                        <a:lumOff val="40000"/>
                      </a:schemeClr>
                    </a:gs>
                    <a:gs pos="74000">
                      <a:schemeClr val="accent2"/>
                    </a:gs>
                  </a:gsLst>
                  <a:lin ang="2700000" scaled="0"/>
                </a:gradFill>
                <a:ln w="825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b="1" i="1" dirty="0">
                    <a:latin typeface="Arial" panose="020B0604020202020204" pitchFamily="34" charset="0"/>
                    <a:ea typeface="微软雅黑" panose="020B0503020204020204" charset="-122"/>
                  </a:endParaRPr>
                </a:p>
              </p:txBody>
            </p:sp>
            <p:sp>
              <p:nvSpPr>
                <p:cNvPr id="90" name="Shape2"/>
                <p:cNvSpPr/>
                <p:nvPr/>
              </p:nvSpPr>
              <p:spPr>
                <a:xfrm>
                  <a:off x="1557952" y="3784294"/>
                  <a:ext cx="469304" cy="487764"/>
                </a:xfrm>
                <a:prstGeom prst="rightArrow">
                  <a:avLst>
                    <a:gd name="adj1" fmla="val 43165"/>
                    <a:gd name="adj2" fmla="val 51705"/>
                  </a:avLst>
                </a:prstGeom>
                <a:gradFill flip="none" rotWithShape="1">
                  <a:gsLst>
                    <a:gs pos="0">
                      <a:schemeClr val="accent2">
                        <a:alpha val="50000"/>
                      </a:schemeClr>
                    </a:gs>
                    <a:gs pos="90000">
                      <a:schemeClr val="accent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4" name="ComponentBackground2"/>
                <p:cNvSpPr/>
                <p:nvPr/>
              </p:nvSpPr>
              <p:spPr>
                <a:xfrm>
                  <a:off x="6096000" y="3399967"/>
                  <a:ext cx="5422900" cy="1256419"/>
                </a:xfrm>
                <a:prstGeom prst="roundRect">
                  <a:avLst>
                    <a:gd name="adj" fmla="val 5122"/>
                  </a:avLst>
                </a:prstGeom>
                <a:gradFill flip="none" rotWithShape="1">
                  <a:gsLst>
                    <a:gs pos="0">
                      <a:schemeClr val="accent2">
                        <a:alpha val="10000"/>
                      </a:schemeClr>
                    </a:gs>
                    <a:gs pos="90000">
                      <a:schemeClr val="accent2">
                        <a:alpha val="0"/>
                      </a:schemeClr>
                    </a:gs>
                  </a:gsLst>
                  <a:lin ang="16200000" scaled="1"/>
                  <a:tileRect/>
                </a:gradFill>
                <a:ln w="6350">
                  <a:gradFill flip="none" rotWithShape="1">
                    <a:gsLst>
                      <a:gs pos="5000">
                        <a:schemeClr val="accent2">
                          <a:alpha val="50000"/>
                        </a:schemeClr>
                      </a:gs>
                      <a:gs pos="100000">
                        <a:schemeClr val="accent2">
                          <a:alpha val="0"/>
                        </a:schemeClr>
                      </a:gs>
                    </a:gsLst>
                    <a:lin ang="0" scaled="1"/>
                    <a:tileRect/>
                  </a:grad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b="1" dirty="0"/>
                </a:p>
              </p:txBody>
            </p:sp>
            <p:sp>
              <p:nvSpPr>
                <p:cNvPr id="95" name="Text2"/>
                <p:cNvSpPr/>
                <p:nvPr/>
              </p:nvSpPr>
              <p:spPr>
                <a:xfrm>
                  <a:off x="6218584" y="3477240"/>
                  <a:ext cx="5177732" cy="1117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171450" indent="-171450">
                    <a:lnSpc>
                      <a:spcPct val="120000"/>
                    </a:lnSpc>
                    <a:buFont typeface="Arial" panose="020B0604020202020204" pitchFamily="34" charset="0"/>
                    <a:buChar char="•"/>
                  </a:pPr>
                  <a:r>
                    <a:rPr lang="zh-CN" altLang="en-US" sz="1200" dirty="0">
                      <a:solidFill>
                        <a:schemeClr val="tx1"/>
                      </a:solidFill>
                      <a:latin typeface="+mj-ea"/>
                      <a:ea typeface="+mj-ea"/>
                      <a:cs typeface="+mn-ea"/>
                      <a:sym typeface="+mn-lt"/>
                    </a:rPr>
                    <a:t>提供丰富多彩的海上冒险活动，如浮潜、深海潜水、帆船等，让游客在安全的环境中尽情享受刺激与乐趣。</a:t>
                  </a:r>
                  <a:endParaRPr lang="en-US" dirty="0"/>
                </a:p>
              </p:txBody>
            </p:sp>
            <p:sp>
              <p:nvSpPr>
                <p:cNvPr id="92" name="Bullet2"/>
                <p:cNvSpPr txBox="1"/>
                <p:nvPr/>
              </p:nvSpPr>
              <p:spPr>
                <a:xfrm>
                  <a:off x="2149839" y="3676904"/>
                  <a:ext cx="3504621" cy="702545"/>
                </a:xfrm>
                <a:prstGeom prst="roundRect">
                  <a:avLst>
                    <a:gd name="adj" fmla="val 50000"/>
                  </a:avLst>
                </a:prstGeom>
                <a:gradFill flip="none" rotWithShape="1">
                  <a:gsLst>
                    <a:gs pos="56000">
                      <a:schemeClr val="accent2">
                        <a:alpha val="0"/>
                      </a:schemeClr>
                    </a:gs>
                    <a:gs pos="100000">
                      <a:schemeClr val="accent2">
                        <a:alpha val="10000"/>
                      </a:schemeClr>
                    </a:gs>
                  </a:gsLst>
                  <a:lin ang="2700000" scaled="1"/>
                  <a:tileRect/>
                </a:gradFill>
                <a:ln w="6350">
                  <a:gradFill flip="none" rotWithShape="1">
                    <a:gsLst>
                      <a:gs pos="0">
                        <a:schemeClr val="accent2">
                          <a:alpha val="50000"/>
                        </a:schemeClr>
                      </a:gs>
                      <a:gs pos="100000">
                        <a:schemeClr val="accent2">
                          <a:alpha val="10000"/>
                        </a:schemeClr>
                      </a:gs>
                    </a:gsLst>
                    <a:lin ang="13500000" scaled="1"/>
                    <a:tileRect/>
                  </a:gradFill>
                </a:ln>
                <a:effectLst>
                  <a:outerShdw blurRad="254000" dist="63500" dir="5400000" sx="80000" sy="80000" algn="t"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algn="ctr">
                    <a:defRPr b="1">
                      <a:solidFill>
                        <a:schemeClr val="tx1"/>
                      </a:solidFill>
                      <a:latin typeface="Roboto Regular"/>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冒险活动体验</a:t>
                  </a:r>
                  <a:endParaRPr lang="en-US" dirty="0"/>
                </a:p>
              </p:txBody>
            </p:sp>
            <p:cxnSp>
              <p:nvCxnSpPr>
                <p:cNvPr id="93" name="Line2"/>
                <p:cNvCxnSpPr>
                  <a:stCxn id="92" idx="3"/>
                  <a:endCxn id="94" idx="1"/>
                </p:cNvCxnSpPr>
                <p:nvPr/>
              </p:nvCxnSpPr>
              <p:spPr>
                <a:xfrm>
                  <a:off x="5654460" y="4028177"/>
                  <a:ext cx="441540" cy="0"/>
                </a:xfrm>
                <a:prstGeom prst="line">
                  <a:avLst/>
                </a:prstGeom>
                <a:ln w="6350">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grpSp>
          <p:grpSp>
            <p:nvGrpSpPr>
              <p:cNvPr id="117" name="组合 116"/>
              <p:cNvGrpSpPr/>
              <p:nvPr/>
            </p:nvGrpSpPr>
            <p:grpSpPr>
              <a:xfrm>
                <a:off x="660400" y="4877681"/>
                <a:ext cx="10858500" cy="1256419"/>
                <a:chOff x="660400" y="4877681"/>
                <a:chExt cx="10858500" cy="1256419"/>
              </a:xfrm>
            </p:grpSpPr>
            <p:sp>
              <p:nvSpPr>
                <p:cNvPr id="108" name="Shapee3"/>
                <p:cNvSpPr/>
                <p:nvPr/>
              </p:nvSpPr>
              <p:spPr>
                <a:xfrm>
                  <a:off x="660400" y="5045520"/>
                  <a:ext cx="925316" cy="920741"/>
                </a:xfrm>
                <a:prstGeom prst="ellipse">
                  <a:avLst/>
                </a:prstGeom>
                <a:solidFill>
                  <a:schemeClr val="accent1">
                    <a:alpha val="15000"/>
                  </a:schemeClr>
                </a:solidFill>
                <a:ln w="825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b="1" i="1" dirty="0">
                    <a:latin typeface="Arial" panose="020B0604020202020204" pitchFamily="34" charset="0"/>
                    <a:ea typeface="微软雅黑" panose="020B0503020204020204" charset="-122"/>
                  </a:endParaRPr>
                </a:p>
              </p:txBody>
            </p:sp>
            <p:sp>
              <p:nvSpPr>
                <p:cNvPr id="109" name="IconBackground3"/>
                <p:cNvSpPr/>
                <p:nvPr/>
              </p:nvSpPr>
              <p:spPr>
                <a:xfrm>
                  <a:off x="705584" y="5090480"/>
                  <a:ext cx="834950" cy="830822"/>
                </a:xfrm>
                <a:prstGeom prst="ellipse">
                  <a:avLst/>
                </a:prstGeom>
                <a:gradFill>
                  <a:gsLst>
                    <a:gs pos="0">
                      <a:schemeClr val="accent3">
                        <a:lumMod val="60000"/>
                        <a:lumOff val="40000"/>
                      </a:schemeClr>
                    </a:gs>
                    <a:gs pos="74000">
                      <a:schemeClr val="accent3"/>
                    </a:gs>
                  </a:gsLst>
                  <a:lin ang="2700000" scaled="0"/>
                </a:gradFill>
                <a:ln w="825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b="1" i="1" dirty="0">
                    <a:latin typeface="Arial" panose="020B0604020202020204" pitchFamily="34" charset="0"/>
                    <a:ea typeface="微软雅黑" panose="020B0503020204020204" charset="-122"/>
                  </a:endParaRPr>
                </a:p>
              </p:txBody>
            </p:sp>
            <p:sp>
              <p:nvSpPr>
                <p:cNvPr id="101" name="Shape3"/>
                <p:cNvSpPr/>
                <p:nvPr/>
              </p:nvSpPr>
              <p:spPr>
                <a:xfrm>
                  <a:off x="1557952" y="5262008"/>
                  <a:ext cx="469304" cy="487764"/>
                </a:xfrm>
                <a:prstGeom prst="rightArrow">
                  <a:avLst>
                    <a:gd name="adj1" fmla="val 43165"/>
                    <a:gd name="adj2" fmla="val 51705"/>
                  </a:avLst>
                </a:prstGeom>
                <a:gradFill flip="none" rotWithShape="1">
                  <a:gsLst>
                    <a:gs pos="0">
                      <a:schemeClr val="accent3">
                        <a:alpha val="50000"/>
                      </a:schemeClr>
                    </a:gs>
                    <a:gs pos="90000">
                      <a:schemeClr val="accent3">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5" name="ComponentBackground3"/>
                <p:cNvSpPr/>
                <p:nvPr/>
              </p:nvSpPr>
              <p:spPr>
                <a:xfrm>
                  <a:off x="6096000" y="4877681"/>
                  <a:ext cx="5422900" cy="1256419"/>
                </a:xfrm>
                <a:prstGeom prst="roundRect">
                  <a:avLst>
                    <a:gd name="adj" fmla="val 5122"/>
                  </a:avLst>
                </a:prstGeom>
                <a:gradFill flip="none" rotWithShape="1">
                  <a:gsLst>
                    <a:gs pos="0">
                      <a:schemeClr val="accent3">
                        <a:alpha val="10000"/>
                      </a:schemeClr>
                    </a:gs>
                    <a:gs pos="90000">
                      <a:schemeClr val="accent3">
                        <a:alpha val="0"/>
                      </a:schemeClr>
                    </a:gs>
                  </a:gsLst>
                  <a:lin ang="16200000" scaled="1"/>
                  <a:tileRect/>
                </a:gradFill>
                <a:ln w="6350">
                  <a:gradFill flip="none" rotWithShape="1">
                    <a:gsLst>
                      <a:gs pos="5000">
                        <a:schemeClr val="accent3">
                          <a:alpha val="50000"/>
                        </a:schemeClr>
                      </a:gs>
                      <a:gs pos="100000">
                        <a:schemeClr val="accent3">
                          <a:alpha val="0"/>
                        </a:schemeClr>
                      </a:gs>
                    </a:gsLst>
                    <a:lin ang="0" scaled="1"/>
                    <a:tileRect/>
                  </a:grad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b="1" dirty="0"/>
                </a:p>
              </p:txBody>
            </p:sp>
            <p:sp>
              <p:nvSpPr>
                <p:cNvPr id="106" name="Text3"/>
                <p:cNvSpPr/>
                <p:nvPr/>
              </p:nvSpPr>
              <p:spPr>
                <a:xfrm>
                  <a:off x="6218584" y="4954954"/>
                  <a:ext cx="5177732" cy="1117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171450" indent="-171450">
                    <a:lnSpc>
                      <a:spcPct val="120000"/>
                    </a:lnSpc>
                    <a:buFont typeface="Arial" panose="020B0604020202020204" pitchFamily="34" charset="0"/>
                    <a:buChar char="•"/>
                  </a:pPr>
                  <a:r>
                    <a:rPr lang="zh-CN" altLang="en-US" sz="1200" dirty="0">
                      <a:solidFill>
                        <a:schemeClr val="tx1"/>
                      </a:solidFill>
                      <a:latin typeface="+mj-ea"/>
                      <a:ea typeface="+mj-ea"/>
                      <a:cs typeface="+mn-ea"/>
                      <a:sym typeface="+mn-lt"/>
                    </a:rPr>
                    <a:t>在航行过程中，安排与沿途岛屿居民的文化交流活动，深入了解当地风俗习惯，感受不同文化的魅力与独特之处。</a:t>
                  </a:r>
                  <a:endParaRPr lang="en-US" dirty="0"/>
                </a:p>
              </p:txBody>
            </p:sp>
            <p:sp>
              <p:nvSpPr>
                <p:cNvPr id="103" name="Bullet3"/>
                <p:cNvSpPr txBox="1"/>
                <p:nvPr/>
              </p:nvSpPr>
              <p:spPr>
                <a:xfrm>
                  <a:off x="2149839" y="5154618"/>
                  <a:ext cx="3504621" cy="702545"/>
                </a:xfrm>
                <a:prstGeom prst="roundRect">
                  <a:avLst>
                    <a:gd name="adj" fmla="val 50000"/>
                  </a:avLst>
                </a:prstGeom>
                <a:gradFill flip="none" rotWithShape="1">
                  <a:gsLst>
                    <a:gs pos="56000">
                      <a:schemeClr val="accent3">
                        <a:alpha val="0"/>
                      </a:schemeClr>
                    </a:gs>
                    <a:gs pos="100000">
                      <a:schemeClr val="accent3">
                        <a:alpha val="10000"/>
                      </a:schemeClr>
                    </a:gs>
                  </a:gsLst>
                  <a:lin ang="2700000" scaled="1"/>
                  <a:tileRect/>
                </a:gradFill>
                <a:ln w="6350">
                  <a:gradFill flip="none" rotWithShape="1">
                    <a:gsLst>
                      <a:gs pos="0">
                        <a:schemeClr val="accent3">
                          <a:alpha val="50000"/>
                        </a:schemeClr>
                      </a:gs>
                      <a:gs pos="100000">
                        <a:schemeClr val="accent3">
                          <a:alpha val="10000"/>
                        </a:schemeClr>
                      </a:gs>
                    </a:gsLst>
                    <a:lin ang="13500000" scaled="1"/>
                    <a:tileRect/>
                  </a:gradFill>
                </a:ln>
                <a:effectLst>
                  <a:outerShdw blurRad="254000" dist="63500" dir="5400000" sx="80000" sy="80000" algn="t"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algn="ctr">
                    <a:defRPr b="1">
                      <a:solidFill>
                        <a:schemeClr val="tx1"/>
                      </a:solidFill>
                      <a:latin typeface="Roboto Regular"/>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文化交流之旅</a:t>
                  </a:r>
                  <a:endParaRPr lang="en-US" dirty="0"/>
                </a:p>
              </p:txBody>
            </p:sp>
            <p:cxnSp>
              <p:nvCxnSpPr>
                <p:cNvPr id="104" name="Line3"/>
                <p:cNvCxnSpPr>
                  <a:stCxn id="103" idx="3"/>
                  <a:endCxn id="105" idx="1"/>
                </p:cNvCxnSpPr>
                <p:nvPr/>
              </p:nvCxnSpPr>
              <p:spPr>
                <a:xfrm>
                  <a:off x="5654460" y="5505891"/>
                  <a:ext cx="441540" cy="0"/>
                </a:xfrm>
                <a:prstGeom prst="line">
                  <a:avLst/>
                </a:prstGeom>
                <a:ln w="6350">
                  <a:solidFill>
                    <a:schemeClr val="tx1">
                      <a:alpha val="50000"/>
                    </a:schemeClr>
                  </a:solidFill>
                </a:ln>
              </p:spPr>
              <p:style>
                <a:lnRef idx="2">
                  <a:schemeClr val="accent1"/>
                </a:lnRef>
                <a:fillRef idx="0">
                  <a:schemeClr val="accent1"/>
                </a:fillRef>
                <a:effectRef idx="1">
                  <a:schemeClr val="accent1"/>
                </a:effectRef>
                <a:fontRef idx="minor">
                  <a:schemeClr val="tx1"/>
                </a:fontRef>
              </p:style>
            </p:cxnSp>
          </p:grpSp>
        </p:grpSp>
        <p:sp>
          <p:nvSpPr>
            <p:cNvPr id="119" name="Icon2"/>
            <p:cNvSpPr/>
            <p:nvPr/>
          </p:nvSpPr>
          <p:spPr>
            <a:xfrm>
              <a:off x="952669" y="3872231"/>
              <a:ext cx="340780" cy="311893"/>
            </a:xfrm>
            <a:custGeom>
              <a:avLst/>
              <a:gdLst>
                <a:gd name="connsiteX0" fmla="*/ 0 w 607635"/>
                <a:gd name="connsiteY0" fmla="*/ 176978 h 556126"/>
                <a:gd name="connsiteX1" fmla="*/ 151937 w 607635"/>
                <a:gd name="connsiteY1" fmla="*/ 176978 h 556126"/>
                <a:gd name="connsiteX2" fmla="*/ 151937 w 607635"/>
                <a:gd name="connsiteY2" fmla="*/ 404503 h 556126"/>
                <a:gd name="connsiteX3" fmla="*/ 278506 w 607635"/>
                <a:gd name="connsiteY3" fmla="*/ 404503 h 556126"/>
                <a:gd name="connsiteX4" fmla="*/ 303784 w 607635"/>
                <a:gd name="connsiteY4" fmla="*/ 429744 h 556126"/>
                <a:gd name="connsiteX5" fmla="*/ 303784 w 607635"/>
                <a:gd name="connsiteY5" fmla="*/ 530885 h 556126"/>
                <a:gd name="connsiteX6" fmla="*/ 278506 w 607635"/>
                <a:gd name="connsiteY6" fmla="*/ 556126 h 556126"/>
                <a:gd name="connsiteX7" fmla="*/ 151937 w 607635"/>
                <a:gd name="connsiteY7" fmla="*/ 556126 h 556126"/>
                <a:gd name="connsiteX8" fmla="*/ 0 w 607635"/>
                <a:gd name="connsiteY8" fmla="*/ 404503 h 556126"/>
                <a:gd name="connsiteX9" fmla="*/ 283024 w 607635"/>
                <a:gd name="connsiteY9" fmla="*/ 101120 h 556126"/>
                <a:gd name="connsiteX10" fmla="*/ 501894 w 607635"/>
                <a:gd name="connsiteY10" fmla="*/ 101120 h 556126"/>
                <a:gd name="connsiteX11" fmla="*/ 607635 w 607635"/>
                <a:gd name="connsiteY11" fmla="*/ 197278 h 556126"/>
                <a:gd name="connsiteX12" fmla="*/ 607546 w 607635"/>
                <a:gd name="connsiteY12" fmla="*/ 265264 h 556126"/>
                <a:gd name="connsiteX13" fmla="*/ 583247 w 607635"/>
                <a:gd name="connsiteY13" fmla="*/ 322318 h 556126"/>
                <a:gd name="connsiteX14" fmla="*/ 487297 w 607635"/>
                <a:gd name="connsiteY14" fmla="*/ 353956 h 556126"/>
                <a:gd name="connsiteX15" fmla="*/ 392414 w 607635"/>
                <a:gd name="connsiteY15" fmla="*/ 324629 h 556126"/>
                <a:gd name="connsiteX16" fmla="*/ 298511 w 607635"/>
                <a:gd name="connsiteY16" fmla="*/ 353956 h 556126"/>
                <a:gd name="connsiteX17" fmla="*/ 201492 w 607635"/>
                <a:gd name="connsiteY17" fmla="*/ 322318 h 556126"/>
                <a:gd name="connsiteX18" fmla="*/ 177282 w 607635"/>
                <a:gd name="connsiteY18" fmla="*/ 264197 h 556126"/>
                <a:gd name="connsiteX19" fmla="*/ 177193 w 607635"/>
                <a:gd name="connsiteY19" fmla="*/ 208564 h 556126"/>
                <a:gd name="connsiteX20" fmla="*/ 177282 w 607635"/>
                <a:gd name="connsiteY20" fmla="*/ 197278 h 556126"/>
                <a:gd name="connsiteX21" fmla="*/ 283024 w 607635"/>
                <a:gd name="connsiteY21" fmla="*/ 101120 h 556126"/>
                <a:gd name="connsiteX22" fmla="*/ 25277 w 607635"/>
                <a:gd name="connsiteY22" fmla="*/ 0 h 556126"/>
                <a:gd name="connsiteX23" fmla="*/ 126562 w 607635"/>
                <a:gd name="connsiteY23" fmla="*/ 0 h 556126"/>
                <a:gd name="connsiteX24" fmla="*/ 151927 w 607635"/>
                <a:gd name="connsiteY24" fmla="*/ 25326 h 556126"/>
                <a:gd name="connsiteX25" fmla="*/ 151927 w 607635"/>
                <a:gd name="connsiteY25" fmla="*/ 126453 h 556126"/>
                <a:gd name="connsiteX26" fmla="*/ 0 w 607635"/>
                <a:gd name="connsiteY26" fmla="*/ 126453 h 556126"/>
                <a:gd name="connsiteX27" fmla="*/ 0 w 607635"/>
                <a:gd name="connsiteY27" fmla="*/ 25326 h 556126"/>
                <a:gd name="connsiteX28" fmla="*/ 25277 w 607635"/>
                <a:gd name="connsiteY28" fmla="*/ 0 h 55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7635" h="556126">
                  <a:moveTo>
                    <a:pt x="0" y="176978"/>
                  </a:moveTo>
                  <a:lnTo>
                    <a:pt x="151937" y="176978"/>
                  </a:lnTo>
                  <a:lnTo>
                    <a:pt x="151937" y="404503"/>
                  </a:lnTo>
                  <a:lnTo>
                    <a:pt x="278506" y="404503"/>
                  </a:lnTo>
                  <a:cubicBezTo>
                    <a:pt x="292480" y="404503"/>
                    <a:pt x="303784" y="415790"/>
                    <a:pt x="303784" y="429744"/>
                  </a:cubicBezTo>
                  <a:lnTo>
                    <a:pt x="303784" y="530885"/>
                  </a:lnTo>
                  <a:cubicBezTo>
                    <a:pt x="303784" y="544839"/>
                    <a:pt x="292480" y="556126"/>
                    <a:pt x="278506" y="556126"/>
                  </a:cubicBezTo>
                  <a:lnTo>
                    <a:pt x="151937" y="556126"/>
                  </a:lnTo>
                  <a:cubicBezTo>
                    <a:pt x="68091" y="556126"/>
                    <a:pt x="0" y="488136"/>
                    <a:pt x="0" y="404503"/>
                  </a:cubicBezTo>
                  <a:close/>
                  <a:moveTo>
                    <a:pt x="283024" y="101120"/>
                  </a:moveTo>
                  <a:lnTo>
                    <a:pt x="501894" y="101120"/>
                  </a:lnTo>
                  <a:cubicBezTo>
                    <a:pt x="560194" y="101120"/>
                    <a:pt x="607635" y="144311"/>
                    <a:pt x="607635" y="197278"/>
                  </a:cubicBezTo>
                  <a:lnTo>
                    <a:pt x="607546" y="265264"/>
                  </a:lnTo>
                  <a:cubicBezTo>
                    <a:pt x="607991" y="274151"/>
                    <a:pt x="606389" y="299745"/>
                    <a:pt x="583247" y="322318"/>
                  </a:cubicBezTo>
                  <a:cubicBezTo>
                    <a:pt x="561707" y="343292"/>
                    <a:pt x="529486" y="353956"/>
                    <a:pt x="487297" y="353956"/>
                  </a:cubicBezTo>
                  <a:cubicBezTo>
                    <a:pt x="449379" y="353334"/>
                    <a:pt x="415467" y="342581"/>
                    <a:pt x="392414" y="324629"/>
                  </a:cubicBezTo>
                  <a:cubicBezTo>
                    <a:pt x="369272" y="342581"/>
                    <a:pt x="335538" y="353334"/>
                    <a:pt x="298511" y="353956"/>
                  </a:cubicBezTo>
                  <a:cubicBezTo>
                    <a:pt x="255520" y="353956"/>
                    <a:pt x="223121" y="343292"/>
                    <a:pt x="201492" y="322318"/>
                  </a:cubicBezTo>
                  <a:cubicBezTo>
                    <a:pt x="178350" y="299745"/>
                    <a:pt x="176837" y="274151"/>
                    <a:pt x="177282" y="264197"/>
                  </a:cubicBezTo>
                  <a:lnTo>
                    <a:pt x="177193" y="208564"/>
                  </a:lnTo>
                  <a:lnTo>
                    <a:pt x="177282" y="197278"/>
                  </a:lnTo>
                  <a:cubicBezTo>
                    <a:pt x="177282" y="144311"/>
                    <a:pt x="224723" y="101120"/>
                    <a:pt x="283024" y="101120"/>
                  </a:cubicBezTo>
                  <a:close/>
                  <a:moveTo>
                    <a:pt x="25277" y="0"/>
                  </a:moveTo>
                  <a:lnTo>
                    <a:pt x="126562" y="0"/>
                  </a:lnTo>
                  <a:cubicBezTo>
                    <a:pt x="140624" y="0"/>
                    <a:pt x="151927" y="11374"/>
                    <a:pt x="151927" y="25326"/>
                  </a:cubicBezTo>
                  <a:lnTo>
                    <a:pt x="151927" y="126453"/>
                  </a:lnTo>
                  <a:lnTo>
                    <a:pt x="0" y="126453"/>
                  </a:lnTo>
                  <a:lnTo>
                    <a:pt x="0" y="25326"/>
                  </a:lnTo>
                  <a:cubicBezTo>
                    <a:pt x="0" y="11374"/>
                    <a:pt x="11304" y="0"/>
                    <a:pt x="25277"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cs typeface="+mn-ea"/>
              </a:endParaRPr>
            </a:p>
          </p:txBody>
        </p:sp>
        <p:sp>
          <p:nvSpPr>
            <p:cNvPr id="120" name="Icon3"/>
            <p:cNvSpPr/>
            <p:nvPr/>
          </p:nvSpPr>
          <p:spPr>
            <a:xfrm>
              <a:off x="944954" y="5371732"/>
              <a:ext cx="356210" cy="268317"/>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 name="T74" fmla="*/ 372171 w 604011"/>
                <a:gd name="T75" fmla="*/ 372171 w 604011"/>
                <a:gd name="T76" fmla="*/ 372171 w 604011"/>
                <a:gd name="T77" fmla="*/ 372171 w 604011"/>
                <a:gd name="T78" fmla="*/ 372171 w 604011"/>
                <a:gd name="T79" fmla="*/ 372171 w 604011"/>
                <a:gd name="T80" fmla="*/ 372171 w 604011"/>
                <a:gd name="T81" fmla="*/ 372171 w 604011"/>
                <a:gd name="T82" fmla="*/ 372171 w 604011"/>
                <a:gd name="T83" fmla="*/ 372171 w 604011"/>
                <a:gd name="T84" fmla="*/ 372171 w 604011"/>
                <a:gd name="T85" fmla="*/ 372171 w 604011"/>
                <a:gd name="T86" fmla="*/ 372171 w 604011"/>
                <a:gd name="T87" fmla="*/ 372171 w 604011"/>
                <a:gd name="T88" fmla="*/ 372171 w 604011"/>
                <a:gd name="T89"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45" h="4787">
                  <a:moveTo>
                    <a:pt x="5659" y="606"/>
                  </a:moveTo>
                  <a:cubicBezTo>
                    <a:pt x="5696" y="565"/>
                    <a:pt x="5759" y="561"/>
                    <a:pt x="5800" y="598"/>
                  </a:cubicBezTo>
                  <a:cubicBezTo>
                    <a:pt x="5922" y="708"/>
                    <a:pt x="6081" y="768"/>
                    <a:pt x="6245" y="768"/>
                  </a:cubicBezTo>
                  <a:cubicBezTo>
                    <a:pt x="6301" y="768"/>
                    <a:pt x="6345" y="813"/>
                    <a:pt x="6345" y="868"/>
                  </a:cubicBezTo>
                  <a:cubicBezTo>
                    <a:pt x="6345" y="923"/>
                    <a:pt x="6301" y="968"/>
                    <a:pt x="6245" y="968"/>
                  </a:cubicBezTo>
                  <a:cubicBezTo>
                    <a:pt x="6031" y="968"/>
                    <a:pt x="5826" y="890"/>
                    <a:pt x="5666" y="747"/>
                  </a:cubicBezTo>
                  <a:cubicBezTo>
                    <a:pt x="5625" y="710"/>
                    <a:pt x="5622" y="647"/>
                    <a:pt x="5659" y="606"/>
                  </a:cubicBezTo>
                  <a:close/>
                  <a:moveTo>
                    <a:pt x="100" y="968"/>
                  </a:moveTo>
                  <a:cubicBezTo>
                    <a:pt x="433" y="968"/>
                    <a:pt x="723" y="780"/>
                    <a:pt x="868" y="504"/>
                  </a:cubicBezTo>
                  <a:cubicBezTo>
                    <a:pt x="1014" y="780"/>
                    <a:pt x="1304" y="968"/>
                    <a:pt x="1636" y="968"/>
                  </a:cubicBezTo>
                  <a:cubicBezTo>
                    <a:pt x="1969" y="968"/>
                    <a:pt x="2259" y="780"/>
                    <a:pt x="2405" y="504"/>
                  </a:cubicBezTo>
                  <a:cubicBezTo>
                    <a:pt x="2550" y="780"/>
                    <a:pt x="2840" y="968"/>
                    <a:pt x="3173" y="968"/>
                  </a:cubicBezTo>
                  <a:cubicBezTo>
                    <a:pt x="3506" y="968"/>
                    <a:pt x="3795" y="780"/>
                    <a:pt x="3941" y="504"/>
                  </a:cubicBezTo>
                  <a:cubicBezTo>
                    <a:pt x="4087" y="780"/>
                    <a:pt x="4376" y="968"/>
                    <a:pt x="4709" y="968"/>
                  </a:cubicBezTo>
                  <a:cubicBezTo>
                    <a:pt x="5188" y="968"/>
                    <a:pt x="5577" y="579"/>
                    <a:pt x="5577" y="100"/>
                  </a:cubicBezTo>
                  <a:cubicBezTo>
                    <a:pt x="5577" y="45"/>
                    <a:pt x="5532" y="0"/>
                    <a:pt x="5477" y="0"/>
                  </a:cubicBezTo>
                  <a:cubicBezTo>
                    <a:pt x="5422" y="0"/>
                    <a:pt x="5377" y="45"/>
                    <a:pt x="5377" y="100"/>
                  </a:cubicBezTo>
                  <a:cubicBezTo>
                    <a:pt x="5377" y="468"/>
                    <a:pt x="5077" y="768"/>
                    <a:pt x="4709" y="768"/>
                  </a:cubicBezTo>
                  <a:cubicBezTo>
                    <a:pt x="4341" y="768"/>
                    <a:pt x="4041" y="468"/>
                    <a:pt x="4041" y="100"/>
                  </a:cubicBezTo>
                  <a:cubicBezTo>
                    <a:pt x="4041" y="45"/>
                    <a:pt x="3996" y="0"/>
                    <a:pt x="3941" y="0"/>
                  </a:cubicBezTo>
                  <a:cubicBezTo>
                    <a:pt x="3886" y="0"/>
                    <a:pt x="3841" y="45"/>
                    <a:pt x="3841" y="100"/>
                  </a:cubicBezTo>
                  <a:cubicBezTo>
                    <a:pt x="3841" y="468"/>
                    <a:pt x="3541" y="768"/>
                    <a:pt x="3173" y="768"/>
                  </a:cubicBezTo>
                  <a:cubicBezTo>
                    <a:pt x="2804" y="768"/>
                    <a:pt x="2505" y="468"/>
                    <a:pt x="2505" y="100"/>
                  </a:cubicBezTo>
                  <a:cubicBezTo>
                    <a:pt x="2505" y="45"/>
                    <a:pt x="2460" y="0"/>
                    <a:pt x="2405" y="0"/>
                  </a:cubicBezTo>
                  <a:cubicBezTo>
                    <a:pt x="2349" y="0"/>
                    <a:pt x="2305" y="45"/>
                    <a:pt x="2305" y="100"/>
                  </a:cubicBezTo>
                  <a:cubicBezTo>
                    <a:pt x="2305" y="468"/>
                    <a:pt x="2005" y="768"/>
                    <a:pt x="1636" y="768"/>
                  </a:cubicBezTo>
                  <a:cubicBezTo>
                    <a:pt x="1268" y="768"/>
                    <a:pt x="968" y="468"/>
                    <a:pt x="968" y="100"/>
                  </a:cubicBezTo>
                  <a:cubicBezTo>
                    <a:pt x="968" y="45"/>
                    <a:pt x="923" y="0"/>
                    <a:pt x="868" y="0"/>
                  </a:cubicBezTo>
                  <a:cubicBezTo>
                    <a:pt x="813" y="0"/>
                    <a:pt x="768" y="45"/>
                    <a:pt x="768" y="100"/>
                  </a:cubicBezTo>
                  <a:cubicBezTo>
                    <a:pt x="768" y="468"/>
                    <a:pt x="468" y="768"/>
                    <a:pt x="100" y="768"/>
                  </a:cubicBezTo>
                  <a:cubicBezTo>
                    <a:pt x="45" y="768"/>
                    <a:pt x="0" y="813"/>
                    <a:pt x="0" y="868"/>
                  </a:cubicBezTo>
                  <a:cubicBezTo>
                    <a:pt x="0" y="923"/>
                    <a:pt x="45" y="968"/>
                    <a:pt x="100" y="968"/>
                  </a:cubicBezTo>
                  <a:close/>
                  <a:moveTo>
                    <a:pt x="6245" y="2678"/>
                  </a:moveTo>
                  <a:cubicBezTo>
                    <a:pt x="5877" y="2678"/>
                    <a:pt x="5577" y="2378"/>
                    <a:pt x="5577" y="2010"/>
                  </a:cubicBezTo>
                  <a:cubicBezTo>
                    <a:pt x="5577" y="1954"/>
                    <a:pt x="5532" y="1910"/>
                    <a:pt x="5477" y="1910"/>
                  </a:cubicBezTo>
                  <a:cubicBezTo>
                    <a:pt x="5422" y="1910"/>
                    <a:pt x="5377" y="1954"/>
                    <a:pt x="5377" y="2010"/>
                  </a:cubicBezTo>
                  <a:cubicBezTo>
                    <a:pt x="5377" y="2378"/>
                    <a:pt x="5078" y="2678"/>
                    <a:pt x="4709" y="2678"/>
                  </a:cubicBezTo>
                  <a:cubicBezTo>
                    <a:pt x="4341" y="2678"/>
                    <a:pt x="4041" y="2378"/>
                    <a:pt x="4041" y="2010"/>
                  </a:cubicBezTo>
                  <a:cubicBezTo>
                    <a:pt x="4041" y="1954"/>
                    <a:pt x="3996" y="1910"/>
                    <a:pt x="3941" y="1910"/>
                  </a:cubicBezTo>
                  <a:cubicBezTo>
                    <a:pt x="3886" y="1910"/>
                    <a:pt x="3841" y="1954"/>
                    <a:pt x="3841" y="2010"/>
                  </a:cubicBezTo>
                  <a:cubicBezTo>
                    <a:pt x="3841" y="2378"/>
                    <a:pt x="3541" y="2678"/>
                    <a:pt x="3173" y="2678"/>
                  </a:cubicBezTo>
                  <a:cubicBezTo>
                    <a:pt x="2804" y="2678"/>
                    <a:pt x="2505" y="2378"/>
                    <a:pt x="2505" y="2010"/>
                  </a:cubicBezTo>
                  <a:cubicBezTo>
                    <a:pt x="2505" y="1954"/>
                    <a:pt x="2460" y="1910"/>
                    <a:pt x="2405" y="1910"/>
                  </a:cubicBezTo>
                  <a:cubicBezTo>
                    <a:pt x="2349" y="1910"/>
                    <a:pt x="2305" y="1954"/>
                    <a:pt x="2305" y="2010"/>
                  </a:cubicBezTo>
                  <a:cubicBezTo>
                    <a:pt x="2305" y="2378"/>
                    <a:pt x="2005" y="2678"/>
                    <a:pt x="1636" y="2678"/>
                  </a:cubicBezTo>
                  <a:cubicBezTo>
                    <a:pt x="1268" y="2678"/>
                    <a:pt x="968" y="2378"/>
                    <a:pt x="968" y="2010"/>
                  </a:cubicBezTo>
                  <a:cubicBezTo>
                    <a:pt x="968" y="1954"/>
                    <a:pt x="923" y="1910"/>
                    <a:pt x="868" y="1910"/>
                  </a:cubicBezTo>
                  <a:cubicBezTo>
                    <a:pt x="813" y="1910"/>
                    <a:pt x="768" y="1954"/>
                    <a:pt x="768" y="2010"/>
                  </a:cubicBezTo>
                  <a:cubicBezTo>
                    <a:pt x="768" y="2378"/>
                    <a:pt x="468" y="2678"/>
                    <a:pt x="100" y="2678"/>
                  </a:cubicBezTo>
                  <a:cubicBezTo>
                    <a:pt x="45" y="2678"/>
                    <a:pt x="0" y="2723"/>
                    <a:pt x="0" y="2778"/>
                  </a:cubicBezTo>
                  <a:cubicBezTo>
                    <a:pt x="0" y="2833"/>
                    <a:pt x="45" y="2878"/>
                    <a:pt x="100" y="2878"/>
                  </a:cubicBezTo>
                  <a:cubicBezTo>
                    <a:pt x="433" y="2878"/>
                    <a:pt x="723" y="2690"/>
                    <a:pt x="868" y="2414"/>
                  </a:cubicBezTo>
                  <a:cubicBezTo>
                    <a:pt x="1014" y="2690"/>
                    <a:pt x="1304" y="2878"/>
                    <a:pt x="1636" y="2878"/>
                  </a:cubicBezTo>
                  <a:cubicBezTo>
                    <a:pt x="1969" y="2878"/>
                    <a:pt x="2259" y="2690"/>
                    <a:pt x="2405" y="2414"/>
                  </a:cubicBezTo>
                  <a:cubicBezTo>
                    <a:pt x="2550" y="2690"/>
                    <a:pt x="2840" y="2878"/>
                    <a:pt x="3173" y="2878"/>
                  </a:cubicBezTo>
                  <a:cubicBezTo>
                    <a:pt x="3506" y="2878"/>
                    <a:pt x="3795" y="2690"/>
                    <a:pt x="3941" y="2414"/>
                  </a:cubicBezTo>
                  <a:cubicBezTo>
                    <a:pt x="4087" y="2690"/>
                    <a:pt x="4376" y="2878"/>
                    <a:pt x="4709" y="2878"/>
                  </a:cubicBezTo>
                  <a:cubicBezTo>
                    <a:pt x="5042" y="2878"/>
                    <a:pt x="5332" y="2690"/>
                    <a:pt x="5477" y="2414"/>
                  </a:cubicBezTo>
                  <a:cubicBezTo>
                    <a:pt x="5623" y="2690"/>
                    <a:pt x="5913" y="2878"/>
                    <a:pt x="6245" y="2878"/>
                  </a:cubicBezTo>
                  <a:cubicBezTo>
                    <a:pt x="6301" y="2878"/>
                    <a:pt x="6345" y="2833"/>
                    <a:pt x="6345" y="2778"/>
                  </a:cubicBezTo>
                  <a:cubicBezTo>
                    <a:pt x="6345" y="2723"/>
                    <a:pt x="6301" y="2678"/>
                    <a:pt x="6245" y="2678"/>
                  </a:cubicBezTo>
                  <a:close/>
                  <a:moveTo>
                    <a:pt x="6245" y="4587"/>
                  </a:moveTo>
                  <a:cubicBezTo>
                    <a:pt x="5877" y="4587"/>
                    <a:pt x="5577" y="4288"/>
                    <a:pt x="5577" y="3919"/>
                  </a:cubicBezTo>
                  <a:cubicBezTo>
                    <a:pt x="5577" y="3864"/>
                    <a:pt x="5532" y="3819"/>
                    <a:pt x="5477" y="3819"/>
                  </a:cubicBezTo>
                  <a:cubicBezTo>
                    <a:pt x="5422" y="3819"/>
                    <a:pt x="5377" y="3864"/>
                    <a:pt x="5377" y="3919"/>
                  </a:cubicBezTo>
                  <a:cubicBezTo>
                    <a:pt x="5377" y="4288"/>
                    <a:pt x="5078" y="4587"/>
                    <a:pt x="4709" y="4587"/>
                  </a:cubicBezTo>
                  <a:cubicBezTo>
                    <a:pt x="4341" y="4587"/>
                    <a:pt x="4041" y="4288"/>
                    <a:pt x="4041" y="3919"/>
                  </a:cubicBezTo>
                  <a:cubicBezTo>
                    <a:pt x="4041" y="3864"/>
                    <a:pt x="3996" y="3819"/>
                    <a:pt x="3941" y="3819"/>
                  </a:cubicBezTo>
                  <a:cubicBezTo>
                    <a:pt x="3886" y="3819"/>
                    <a:pt x="3841" y="3864"/>
                    <a:pt x="3841" y="3919"/>
                  </a:cubicBezTo>
                  <a:cubicBezTo>
                    <a:pt x="3841" y="4288"/>
                    <a:pt x="3541" y="4587"/>
                    <a:pt x="3173" y="4587"/>
                  </a:cubicBezTo>
                  <a:cubicBezTo>
                    <a:pt x="2804" y="4587"/>
                    <a:pt x="2505" y="4288"/>
                    <a:pt x="2505" y="3919"/>
                  </a:cubicBezTo>
                  <a:cubicBezTo>
                    <a:pt x="2505" y="3864"/>
                    <a:pt x="2460" y="3819"/>
                    <a:pt x="2405" y="3819"/>
                  </a:cubicBezTo>
                  <a:cubicBezTo>
                    <a:pt x="2349" y="3819"/>
                    <a:pt x="2305" y="3864"/>
                    <a:pt x="2305" y="3919"/>
                  </a:cubicBezTo>
                  <a:cubicBezTo>
                    <a:pt x="2305" y="4288"/>
                    <a:pt x="2005" y="4587"/>
                    <a:pt x="1636" y="4587"/>
                  </a:cubicBezTo>
                  <a:cubicBezTo>
                    <a:pt x="1268" y="4587"/>
                    <a:pt x="968" y="4288"/>
                    <a:pt x="968" y="3919"/>
                  </a:cubicBezTo>
                  <a:cubicBezTo>
                    <a:pt x="968" y="3864"/>
                    <a:pt x="923" y="3819"/>
                    <a:pt x="868" y="3819"/>
                  </a:cubicBezTo>
                  <a:cubicBezTo>
                    <a:pt x="813" y="3819"/>
                    <a:pt x="768" y="3864"/>
                    <a:pt x="768" y="3919"/>
                  </a:cubicBezTo>
                  <a:cubicBezTo>
                    <a:pt x="768" y="4288"/>
                    <a:pt x="468" y="4587"/>
                    <a:pt x="100" y="4587"/>
                  </a:cubicBezTo>
                  <a:cubicBezTo>
                    <a:pt x="45" y="4587"/>
                    <a:pt x="0" y="4632"/>
                    <a:pt x="0" y="4687"/>
                  </a:cubicBezTo>
                  <a:cubicBezTo>
                    <a:pt x="0" y="4743"/>
                    <a:pt x="45" y="4787"/>
                    <a:pt x="100" y="4787"/>
                  </a:cubicBezTo>
                  <a:cubicBezTo>
                    <a:pt x="433" y="4787"/>
                    <a:pt x="723" y="4599"/>
                    <a:pt x="868" y="4324"/>
                  </a:cubicBezTo>
                  <a:cubicBezTo>
                    <a:pt x="1014" y="4599"/>
                    <a:pt x="1304" y="4787"/>
                    <a:pt x="1636" y="4787"/>
                  </a:cubicBezTo>
                  <a:cubicBezTo>
                    <a:pt x="1969" y="4787"/>
                    <a:pt x="2259" y="4599"/>
                    <a:pt x="2405" y="4324"/>
                  </a:cubicBezTo>
                  <a:cubicBezTo>
                    <a:pt x="2550" y="4599"/>
                    <a:pt x="2840" y="4787"/>
                    <a:pt x="3173" y="4787"/>
                  </a:cubicBezTo>
                  <a:cubicBezTo>
                    <a:pt x="3506" y="4787"/>
                    <a:pt x="3795" y="4599"/>
                    <a:pt x="3941" y="4324"/>
                  </a:cubicBezTo>
                  <a:cubicBezTo>
                    <a:pt x="4087" y="4599"/>
                    <a:pt x="4376" y="4787"/>
                    <a:pt x="4709" y="4787"/>
                  </a:cubicBezTo>
                  <a:cubicBezTo>
                    <a:pt x="5042" y="4787"/>
                    <a:pt x="5332" y="4599"/>
                    <a:pt x="5477" y="4324"/>
                  </a:cubicBezTo>
                  <a:cubicBezTo>
                    <a:pt x="5623" y="4599"/>
                    <a:pt x="5913" y="4787"/>
                    <a:pt x="6245" y="4787"/>
                  </a:cubicBezTo>
                  <a:cubicBezTo>
                    <a:pt x="6301" y="4787"/>
                    <a:pt x="6345" y="4743"/>
                    <a:pt x="6345" y="4687"/>
                  </a:cubicBezTo>
                  <a:cubicBezTo>
                    <a:pt x="6345" y="4632"/>
                    <a:pt x="6301" y="4587"/>
                    <a:pt x="6245" y="458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cs typeface="+mn-ea"/>
              </a:endParaRPr>
            </a:p>
          </p:txBody>
        </p:sp>
      </p:grpSp>
      <p:sp>
        <p:nvSpPr>
          <p:cNvPr id="5" name="标题 4"/>
          <p:cNvSpPr>
            <a:spLocks noGrp="1"/>
          </p:cNvSpPr>
          <p:nvPr>
            <p:ph type="title" hasCustomPrompt="1"/>
          </p:nvPr>
        </p:nvSpPr>
        <p:spPr/>
        <p:txBody>
          <a:bodyPr/>
          <a:lstStyle/>
          <a:p>
            <a:r>
              <a:rPr lang="zh-CN" altLang="en-US" dirty="0"/>
              <a:t>3.5 海上探险之旅</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5" name="dc82692f-91f5-4831-a203-992714e93b4c.source.8.zh-Hans.pptx"/>
          <p:cNvGrpSpPr/>
          <p:nvPr/>
        </p:nvGrpSpPr>
        <p:grpSpPr>
          <a:xfrm>
            <a:off x="406280" y="0"/>
            <a:ext cx="11112620" cy="6857999"/>
            <a:chOff x="406280" y="0"/>
            <a:chExt cx="11112620" cy="6857999"/>
          </a:xfrm>
        </p:grpSpPr>
        <p:sp>
          <p:nvSpPr>
            <p:cNvPr id="576" name="islide-3"/>
            <p:cNvSpPr/>
            <p:nvPr/>
          </p:nvSpPr>
          <p:spPr>
            <a:xfrm>
              <a:off x="4106392" y="813930"/>
              <a:ext cx="4592020" cy="5634996"/>
            </a:xfrm>
            <a:prstGeom prst="arc">
              <a:avLst>
                <a:gd name="adj1" fmla="val 17165455"/>
                <a:gd name="adj2" fmla="val 3705535"/>
              </a:avLst>
            </a:prstGeom>
            <a:ln w="25400">
              <a:gradFill>
                <a:gsLst>
                  <a:gs pos="0">
                    <a:schemeClr val="accent1">
                      <a:alpha val="0"/>
                    </a:schemeClr>
                  </a:gs>
                  <a:gs pos="59000">
                    <a:schemeClr val="accent1">
                      <a:alpha val="61000"/>
                    </a:schemeClr>
                  </a:gs>
                  <a:gs pos="100000">
                    <a:schemeClr val="accent1">
                      <a:alpha val="3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6" name="任意多边形: 形状 55"/>
            <p:cNvSpPr/>
            <p:nvPr/>
          </p:nvSpPr>
          <p:spPr>
            <a:xfrm rot="16200000">
              <a:off x="656258" y="2857322"/>
              <a:ext cx="6117805" cy="1475689"/>
            </a:xfrm>
            <a:custGeom>
              <a:avLst/>
              <a:gdLst>
                <a:gd name="connsiteX0" fmla="*/ 3444408 w 3444408"/>
                <a:gd name="connsiteY0" fmla="*/ 830833 h 830833"/>
                <a:gd name="connsiteX1" fmla="*/ 0 w 3444408"/>
                <a:gd name="connsiteY1" fmla="*/ 830833 h 830833"/>
                <a:gd name="connsiteX2" fmla="*/ 1049392 w 3444408"/>
                <a:gd name="connsiteY2" fmla="*/ 0 h 830833"/>
                <a:gd name="connsiteX3" fmla="*/ 1092594 w 3444408"/>
                <a:gd name="connsiteY3" fmla="*/ 0 h 830833"/>
                <a:gd name="connsiteX4" fmla="*/ 1117111 w 3444408"/>
                <a:gd name="connsiteY4" fmla="*/ 10238 h 830833"/>
                <a:gd name="connsiteX5" fmla="*/ 1184041 w 3444408"/>
                <a:gd name="connsiteY5" fmla="*/ 29265 h 830833"/>
                <a:gd name="connsiteX6" fmla="*/ 1204369 w 3444408"/>
                <a:gd name="connsiteY6" fmla="*/ 53902 h 830833"/>
                <a:gd name="connsiteX7" fmla="*/ 1722203 w 3444408"/>
                <a:gd name="connsiteY7" fmla="*/ 268397 h 830833"/>
                <a:gd name="connsiteX8" fmla="*/ 2240038 w 3444408"/>
                <a:gd name="connsiteY8" fmla="*/ 53902 h 830833"/>
                <a:gd name="connsiteX9" fmla="*/ 2260365 w 3444408"/>
                <a:gd name="connsiteY9" fmla="*/ 29266 h 830833"/>
                <a:gd name="connsiteX10" fmla="*/ 2327298 w 3444408"/>
                <a:gd name="connsiteY10" fmla="*/ 10238 h 830833"/>
                <a:gd name="connsiteX11" fmla="*/ 2351815 w 3444408"/>
                <a:gd name="connsiteY11" fmla="*/ 0 h 830833"/>
                <a:gd name="connsiteX12" fmla="*/ 2395016 w 3444408"/>
                <a:gd name="connsiteY12" fmla="*/ 0 h 83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44408" h="830833">
                  <a:moveTo>
                    <a:pt x="3444408" y="830833"/>
                  </a:moveTo>
                  <a:lnTo>
                    <a:pt x="0" y="830833"/>
                  </a:lnTo>
                  <a:lnTo>
                    <a:pt x="1049392" y="0"/>
                  </a:lnTo>
                  <a:lnTo>
                    <a:pt x="1092594" y="0"/>
                  </a:lnTo>
                  <a:lnTo>
                    <a:pt x="1117111" y="10238"/>
                  </a:lnTo>
                  <a:lnTo>
                    <a:pt x="1184041" y="29265"/>
                  </a:lnTo>
                  <a:lnTo>
                    <a:pt x="1204369" y="53902"/>
                  </a:lnTo>
                  <a:cubicBezTo>
                    <a:pt x="1336894" y="186428"/>
                    <a:pt x="1519976" y="268396"/>
                    <a:pt x="1722203" y="268397"/>
                  </a:cubicBezTo>
                  <a:cubicBezTo>
                    <a:pt x="1924430" y="268397"/>
                    <a:pt x="2107513" y="186428"/>
                    <a:pt x="2240038" y="53902"/>
                  </a:cubicBezTo>
                  <a:lnTo>
                    <a:pt x="2260365" y="29266"/>
                  </a:lnTo>
                  <a:lnTo>
                    <a:pt x="2327298" y="10238"/>
                  </a:lnTo>
                  <a:lnTo>
                    <a:pt x="2351815" y="0"/>
                  </a:lnTo>
                  <a:lnTo>
                    <a:pt x="2395016" y="0"/>
                  </a:lnTo>
                  <a:close/>
                </a:path>
              </a:pathLst>
            </a:custGeom>
            <a:gradFill flip="none" rotWithShape="1">
              <a:gsLst>
                <a:gs pos="0">
                  <a:schemeClr val="accent1">
                    <a:alpha val="31000"/>
                  </a:schemeClr>
                </a:gs>
                <a:gs pos="100000">
                  <a:schemeClr val="accent1">
                    <a:alpha val="0"/>
                  </a:schemeClr>
                </a:gs>
              </a:gsLst>
              <a:lin ang="5400000" scaled="1"/>
              <a:tileRect/>
            </a:gra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74" name="任意多边形: 形状 73"/>
            <p:cNvSpPr/>
            <p:nvPr/>
          </p:nvSpPr>
          <p:spPr>
            <a:xfrm rot="16200000">
              <a:off x="1606518" y="1577747"/>
              <a:ext cx="6857999" cy="3702505"/>
            </a:xfrm>
            <a:custGeom>
              <a:avLst/>
              <a:gdLst>
                <a:gd name="connsiteX0" fmla="*/ 6857999 w 6857999"/>
                <a:gd name="connsiteY0" fmla="*/ 2787831 h 3702505"/>
                <a:gd name="connsiteX1" fmla="*/ 6857999 w 6857999"/>
                <a:gd name="connsiteY1" fmla="*/ 3702505 h 3702505"/>
                <a:gd name="connsiteX2" fmla="*/ 0 w 6857999"/>
                <a:gd name="connsiteY2" fmla="*/ 3702505 h 3702505"/>
                <a:gd name="connsiteX3" fmla="*/ 0 w 6857999"/>
                <a:gd name="connsiteY3" fmla="*/ 2458142 h 3702505"/>
                <a:gd name="connsiteX4" fmla="*/ 2477865 w 6857999"/>
                <a:gd name="connsiteY4" fmla="*/ 0 h 3702505"/>
                <a:gd name="connsiteX5" fmla="*/ 2535583 w 6857999"/>
                <a:gd name="connsiteY5" fmla="*/ 47622 h 3702505"/>
                <a:gd name="connsiteX6" fmla="*/ 3262833 w 6857999"/>
                <a:gd name="connsiteY6" fmla="*/ 269766 h 3702505"/>
                <a:gd name="connsiteX7" fmla="*/ 3990083 w 6857999"/>
                <a:gd name="connsiteY7" fmla="*/ 47622 h 3702505"/>
                <a:gd name="connsiteX8" fmla="*/ 4047802 w 6857999"/>
                <a:gd name="connsiteY8" fmla="*/ 0 h 370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7999" h="3702505">
                  <a:moveTo>
                    <a:pt x="6857999" y="2787831"/>
                  </a:moveTo>
                  <a:lnTo>
                    <a:pt x="6857999" y="3702505"/>
                  </a:lnTo>
                  <a:lnTo>
                    <a:pt x="0" y="3702505"/>
                  </a:lnTo>
                  <a:lnTo>
                    <a:pt x="0" y="2458142"/>
                  </a:lnTo>
                  <a:lnTo>
                    <a:pt x="2477865" y="0"/>
                  </a:lnTo>
                  <a:lnTo>
                    <a:pt x="2535583" y="47622"/>
                  </a:lnTo>
                  <a:cubicBezTo>
                    <a:pt x="2743180" y="187873"/>
                    <a:pt x="2993444" y="269766"/>
                    <a:pt x="3262833" y="269766"/>
                  </a:cubicBezTo>
                  <a:cubicBezTo>
                    <a:pt x="3532222" y="269766"/>
                    <a:pt x="3782484" y="187873"/>
                    <a:pt x="3990083" y="47622"/>
                  </a:cubicBezTo>
                  <a:lnTo>
                    <a:pt x="4047802" y="0"/>
                  </a:lnTo>
                  <a:close/>
                </a:path>
              </a:pathLst>
            </a:custGeom>
            <a:gradFill flip="none" rotWithShape="1">
              <a:gsLst>
                <a:gs pos="0">
                  <a:schemeClr val="accent1">
                    <a:alpha val="25000"/>
                  </a:schemeClr>
                </a:gs>
                <a:gs pos="100000">
                  <a:schemeClr val="accent1">
                    <a:alpha val="0"/>
                  </a:schemeClr>
                </a:gs>
              </a:gsLst>
              <a:lin ang="5400000" scaled="1"/>
              <a:tileRect/>
            </a:gra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8" name="islide-3"/>
            <p:cNvSpPr/>
            <p:nvPr/>
          </p:nvSpPr>
          <p:spPr>
            <a:xfrm>
              <a:off x="533339" y="813930"/>
              <a:ext cx="4592020" cy="5507807"/>
            </a:xfrm>
            <a:prstGeom prst="arc">
              <a:avLst>
                <a:gd name="adj1" fmla="val 17165455"/>
                <a:gd name="adj2" fmla="val 4741455"/>
              </a:avLst>
            </a:prstGeom>
            <a:ln w="25400">
              <a:gradFill>
                <a:gsLst>
                  <a:gs pos="0">
                    <a:schemeClr val="accent1">
                      <a:alpha val="0"/>
                    </a:schemeClr>
                  </a:gs>
                  <a:gs pos="59000">
                    <a:schemeClr val="accent1">
                      <a:alpha val="61000"/>
                    </a:schemeClr>
                  </a:gs>
                  <a:gs pos="100000">
                    <a:schemeClr val="accent1">
                      <a:alpha val="3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0" name="islide-4-1"/>
            <p:cNvSpPr/>
            <p:nvPr/>
          </p:nvSpPr>
          <p:spPr>
            <a:xfrm>
              <a:off x="406280" y="2007537"/>
              <a:ext cx="3175262" cy="3175260"/>
            </a:xfrm>
            <a:prstGeom prst="blockArc">
              <a:avLst>
                <a:gd name="adj1" fmla="val 18257164"/>
                <a:gd name="adj2" fmla="val 3319074"/>
                <a:gd name="adj3" fmla="val 5612"/>
              </a:avLst>
            </a:prstGeom>
            <a:gradFill flip="none" rotWithShape="1">
              <a:gsLst>
                <a:gs pos="20000">
                  <a:schemeClr val="accent2">
                    <a:lumMod val="60000"/>
                    <a:lumOff val="40000"/>
                  </a:schemeClr>
                </a:gs>
                <a:gs pos="85000">
                  <a:schemeClr val="accent1">
                    <a:lumMod val="60000"/>
                    <a:lumOff val="4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66" name="islide-4-7"/>
            <p:cNvSpPr/>
            <p:nvPr/>
          </p:nvSpPr>
          <p:spPr>
            <a:xfrm flipH="1">
              <a:off x="406280" y="2007535"/>
              <a:ext cx="3175262" cy="3175260"/>
            </a:xfrm>
            <a:prstGeom prst="blockArc">
              <a:avLst>
                <a:gd name="adj1" fmla="val 18257164"/>
                <a:gd name="adj2" fmla="val 3319074"/>
                <a:gd name="adj3" fmla="val 5612"/>
              </a:avLst>
            </a:prstGeom>
            <a:gradFill>
              <a:gsLst>
                <a:gs pos="20000">
                  <a:schemeClr val="accent2">
                    <a:lumMod val="60000"/>
                    <a:lumOff val="40000"/>
                  </a:schemeClr>
                </a:gs>
                <a:gs pos="85000">
                  <a:schemeClr val="accent1">
                    <a:lumMod val="60000"/>
                    <a:lumOff val="4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67" name="islide-4-8"/>
            <p:cNvSpPr/>
            <p:nvPr/>
          </p:nvSpPr>
          <p:spPr>
            <a:xfrm>
              <a:off x="495239" y="2096496"/>
              <a:ext cx="2997342" cy="2997340"/>
            </a:xfrm>
            <a:prstGeom prst="arc">
              <a:avLst>
                <a:gd name="adj1" fmla="val 14255596"/>
                <a:gd name="adj2" fmla="val 18088074"/>
              </a:avLst>
            </a:prstGeom>
            <a:noFill/>
            <a:ln w="19050">
              <a:gradFill flip="none" rotWithShape="1">
                <a:gsLst>
                  <a:gs pos="20000">
                    <a:schemeClr val="accent1"/>
                  </a:gs>
                  <a:gs pos="100000">
                    <a:schemeClr val="accent2"/>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68" name="islide-4-9"/>
            <p:cNvSpPr/>
            <p:nvPr/>
          </p:nvSpPr>
          <p:spPr>
            <a:xfrm flipV="1">
              <a:off x="495239" y="2096496"/>
              <a:ext cx="2997342" cy="2997340"/>
            </a:xfrm>
            <a:prstGeom prst="arc">
              <a:avLst>
                <a:gd name="adj1" fmla="val 14255596"/>
                <a:gd name="adj2" fmla="val 18088074"/>
              </a:avLst>
            </a:prstGeom>
            <a:noFill/>
            <a:ln w="19050">
              <a:gradFill flip="none" rotWithShape="1">
                <a:gsLst>
                  <a:gs pos="20000">
                    <a:schemeClr val="accent1"/>
                  </a:gs>
                  <a:gs pos="100000">
                    <a:schemeClr val="accent2"/>
                  </a:gs>
                </a:gsLst>
                <a:lin ang="108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等线" panose="02010600030101010101" charset="-122"/>
                <a:ea typeface="等线" panose="02010600030101010101" charset="-122"/>
              </a:endParaRPr>
            </a:p>
          </p:txBody>
        </p:sp>
        <p:sp>
          <p:nvSpPr>
            <p:cNvPr id="173" name="Title"/>
            <p:cNvSpPr txBox="1"/>
            <p:nvPr/>
          </p:nvSpPr>
          <p:spPr>
            <a:xfrm>
              <a:off x="646189" y="2243981"/>
              <a:ext cx="2702366" cy="2702366"/>
            </a:xfrm>
            <a:prstGeom prst="ellipse">
              <a:avLst/>
            </a:prstGeom>
            <a:gradFill flip="none" rotWithShape="1">
              <a:gsLst>
                <a:gs pos="90000">
                  <a:schemeClr val="accent2">
                    <a:alpha val="50000"/>
                  </a:schemeClr>
                </a:gs>
                <a:gs pos="50000">
                  <a:schemeClr val="accent1">
                    <a:alpha val="10000"/>
                  </a:schemeClr>
                </a:gs>
                <a:gs pos="10000">
                  <a:schemeClr val="accent2">
                    <a:alpha val="50000"/>
                  </a:schemeClr>
                </a:gs>
              </a:gsLst>
              <a:lin ang="2700000" scaled="1"/>
              <a:tileRect/>
            </a:gradFill>
            <a:ln w="12700">
              <a:gradFill flip="none" rotWithShape="1">
                <a:gsLst>
                  <a:gs pos="0">
                    <a:schemeClr val="accent2">
                      <a:lumMod val="40000"/>
                      <a:lumOff val="60000"/>
                    </a:schemeClr>
                  </a:gs>
                  <a:gs pos="50500">
                    <a:schemeClr val="accent1">
                      <a:alpha val="0"/>
                    </a:schemeClr>
                  </a:gs>
                  <a:gs pos="100000">
                    <a:schemeClr val="accent2">
                      <a:lumMod val="40000"/>
                      <a:lumOff val="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400" b="1">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20204" pitchFamily="34" charset="0"/>
                </a:rPr>
                <a:t>挑战极限，前往极地地区探索未知世界</a:t>
              </a:r>
              <a:endParaRPr lang="en-US" dirty="0"/>
            </a:p>
          </p:txBody>
        </p:sp>
        <p:grpSp>
          <p:nvGrpSpPr>
            <p:cNvPr id="28" name="组合 27"/>
            <p:cNvGrpSpPr/>
            <p:nvPr/>
          </p:nvGrpSpPr>
          <p:grpSpPr>
            <a:xfrm>
              <a:off x="3871085" y="1065439"/>
              <a:ext cx="3702507" cy="1119978"/>
              <a:chOff x="3871085" y="769234"/>
              <a:chExt cx="3702507" cy="1119978"/>
            </a:xfrm>
          </p:grpSpPr>
          <p:grpSp>
            <p:nvGrpSpPr>
              <p:cNvPr id="27" name="组合 26"/>
              <p:cNvGrpSpPr/>
              <p:nvPr/>
            </p:nvGrpSpPr>
            <p:grpSpPr>
              <a:xfrm>
                <a:off x="3871085" y="997874"/>
                <a:ext cx="757504" cy="757504"/>
                <a:chOff x="3871085" y="997874"/>
                <a:chExt cx="757504" cy="757504"/>
              </a:xfrm>
            </p:grpSpPr>
            <p:sp>
              <p:nvSpPr>
                <p:cNvPr id="47" name="islide-4-1"/>
                <p:cNvSpPr/>
                <p:nvPr/>
              </p:nvSpPr>
              <p:spPr>
                <a:xfrm>
                  <a:off x="3871085" y="997874"/>
                  <a:ext cx="757504" cy="757504"/>
                </a:xfrm>
                <a:prstGeom prst="blockArc">
                  <a:avLst>
                    <a:gd name="adj1" fmla="val 18257164"/>
                    <a:gd name="adj2" fmla="val 3319074"/>
                    <a:gd name="adj3" fmla="val 5612"/>
                  </a:avLst>
                </a:prstGeom>
                <a:gradFill flip="none" rotWithShape="1">
                  <a:gsLst>
                    <a:gs pos="20000">
                      <a:schemeClr val="accent2">
                        <a:lumMod val="60000"/>
                        <a:lumOff val="40000"/>
                      </a:schemeClr>
                    </a:gs>
                    <a:gs pos="85000">
                      <a:schemeClr val="accent1">
                        <a:lumMod val="60000"/>
                        <a:lumOff val="4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53" name="islide-4-7"/>
                <p:cNvSpPr/>
                <p:nvPr/>
              </p:nvSpPr>
              <p:spPr>
                <a:xfrm flipH="1">
                  <a:off x="3871085" y="997874"/>
                  <a:ext cx="757504" cy="757504"/>
                </a:xfrm>
                <a:prstGeom prst="blockArc">
                  <a:avLst>
                    <a:gd name="adj1" fmla="val 18257164"/>
                    <a:gd name="adj2" fmla="val 3319074"/>
                    <a:gd name="adj3" fmla="val 5612"/>
                  </a:avLst>
                </a:prstGeom>
                <a:gradFill>
                  <a:gsLst>
                    <a:gs pos="20000">
                      <a:schemeClr val="accent2">
                        <a:lumMod val="60000"/>
                        <a:lumOff val="40000"/>
                      </a:schemeClr>
                    </a:gs>
                    <a:gs pos="85000">
                      <a:schemeClr val="accent1">
                        <a:lumMod val="60000"/>
                        <a:lumOff val="4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54" name="islide-4-8"/>
                <p:cNvSpPr/>
                <p:nvPr/>
              </p:nvSpPr>
              <p:spPr>
                <a:xfrm>
                  <a:off x="3892307" y="1019096"/>
                  <a:ext cx="715059" cy="715059"/>
                </a:xfrm>
                <a:prstGeom prst="arc">
                  <a:avLst>
                    <a:gd name="adj1" fmla="val 14255596"/>
                    <a:gd name="adj2" fmla="val 18088074"/>
                  </a:avLst>
                </a:prstGeom>
                <a:noFill/>
                <a:ln w="19050">
                  <a:gradFill flip="none" rotWithShape="1">
                    <a:gsLst>
                      <a:gs pos="20000">
                        <a:schemeClr val="accent1"/>
                      </a:gs>
                      <a:gs pos="100000">
                        <a:schemeClr val="accent2"/>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55" name="islide-4-9"/>
                <p:cNvSpPr/>
                <p:nvPr/>
              </p:nvSpPr>
              <p:spPr>
                <a:xfrm flipV="1">
                  <a:off x="3892307" y="1019096"/>
                  <a:ext cx="715059" cy="715059"/>
                </a:xfrm>
                <a:prstGeom prst="arc">
                  <a:avLst>
                    <a:gd name="adj1" fmla="val 14255596"/>
                    <a:gd name="adj2" fmla="val 18088074"/>
                  </a:avLst>
                </a:prstGeom>
                <a:noFill/>
                <a:ln w="19050">
                  <a:gradFill flip="none" rotWithShape="1">
                    <a:gsLst>
                      <a:gs pos="20000">
                        <a:schemeClr val="accent1"/>
                      </a:gs>
                      <a:gs pos="100000">
                        <a:schemeClr val="accent2"/>
                      </a:gs>
                    </a:gsLst>
                    <a:lin ang="108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等线" panose="02010600030101010101" charset="-122"/>
                    <a:ea typeface="等线" panose="02010600030101010101" charset="-122"/>
                  </a:endParaRPr>
                </a:p>
              </p:txBody>
            </p:sp>
          </p:grpSp>
          <p:grpSp>
            <p:nvGrpSpPr>
              <p:cNvPr id="15" name="组合 14"/>
              <p:cNvGrpSpPr/>
              <p:nvPr/>
            </p:nvGrpSpPr>
            <p:grpSpPr>
              <a:xfrm>
                <a:off x="3957759" y="769234"/>
                <a:ext cx="3615833" cy="1119978"/>
                <a:chOff x="3957759" y="769234"/>
                <a:chExt cx="3615833" cy="1119978"/>
              </a:xfrm>
            </p:grpSpPr>
            <p:sp>
              <p:nvSpPr>
                <p:cNvPr id="48" name="Number1"/>
                <p:cNvSpPr/>
                <p:nvPr/>
              </p:nvSpPr>
              <p:spPr>
                <a:xfrm>
                  <a:off x="3957759" y="1084548"/>
                  <a:ext cx="584157" cy="584157"/>
                </a:xfrm>
                <a:prstGeom prst="ellipse">
                  <a:avLst/>
                </a:prstGeom>
                <a:gradFill flip="none" rotWithShape="1">
                  <a:gsLst>
                    <a:gs pos="80000">
                      <a:schemeClr val="accent1"/>
                    </a:gs>
                    <a:gs pos="0">
                      <a:schemeClr val="accent2">
                        <a:alpha val="90000"/>
                      </a:schemeClr>
                    </a:gs>
                  </a:gsLst>
                  <a:lin ang="2700000" scaled="1"/>
                  <a:tileRect/>
                </a:gradFill>
                <a:ln w="12700">
                  <a:gradFill flip="none" rotWithShape="1">
                    <a:gsLst>
                      <a:gs pos="0">
                        <a:schemeClr val="accent2">
                          <a:lumMod val="40000"/>
                          <a:lumOff val="60000"/>
                        </a:schemeClr>
                      </a:gs>
                      <a:gs pos="50500">
                        <a:schemeClr val="accent1">
                          <a:alpha val="0"/>
                        </a:schemeClr>
                      </a:gs>
                      <a:gs pos="100000">
                        <a:schemeClr val="accent2">
                          <a:lumMod val="40000"/>
                          <a:lumOff val="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rgbClr val="FFFFFF"/>
                      </a:solidFill>
                    </a:rPr>
                    <a:t>1</a:t>
                  </a:r>
                  <a:endParaRPr lang="zh-CN" altLang="en-US" sz="2400" b="1" dirty="0">
                    <a:solidFill>
                      <a:srgbClr val="FFFFFF"/>
                    </a:solidFill>
                  </a:endParaRPr>
                </a:p>
              </p:txBody>
            </p:sp>
            <p:sp>
              <p:nvSpPr>
                <p:cNvPr id="77" name="Bullet1"/>
                <p:cNvSpPr txBox="1"/>
                <p:nvPr/>
              </p:nvSpPr>
              <p:spPr>
                <a:xfrm>
                  <a:off x="4654645" y="769234"/>
                  <a:ext cx="2918947" cy="534280"/>
                </a:xfrm>
                <a:prstGeom prst="rect">
                  <a:avLst/>
                </a:prstGeom>
                <a:noFill/>
                <a:ln>
                  <a:noFill/>
                </a:ln>
              </p:spPr>
              <p:txBody>
                <a:bodyPr wrap="square" lIns="91440" tIns="45720" rIns="91440" bIns="45720" anchor="b" anchorCtr="0">
                  <a:normAutofit/>
                </a:bodyPr>
                <a:lstStyle/>
                <a:p>
                  <a:pPr marL="0" marR="0" lvl="0" indent="0" defTabSz="913765" rtl="0" eaLnBrk="1" fontAlgn="auto" latinLnBrk="0" hangingPunct="1">
                    <a:spcBef>
                      <a:spcPts val="0"/>
                    </a:spcBef>
                    <a:spcAft>
                      <a:spcPts val="0"/>
                    </a:spcAft>
                    <a:buClrTx/>
                    <a:buSzPct val="25000"/>
                    <a:buFontTx/>
                    <a:buNone/>
                    <a:defRPr/>
                  </a:pPr>
                  <a:r>
                    <a:rPr kumimoji="0" lang="zh-CN" altLang="en-US" sz="1600" b="1" u="none" strike="noStrike" kern="1200" cap="none" spc="0" normalizeH="0" baseline="0" noProof="0" dirty="0">
                      <a:ln>
                        <a:noFill/>
                      </a:ln>
                      <a:effectLst/>
                      <a:uLnTx/>
                      <a:uFillTx/>
                      <a:latin typeface="Arial" panose="020B0604020202020204" pitchFamily="34" charset="0"/>
                      <a:ea typeface="微软雅黑" panose="020B0503020204020204" charset="-122"/>
                      <a:cs typeface="Arial" panose="020B0604020202020204" pitchFamily="34" charset="0"/>
                      <a:sym typeface="Arial" panose="020B0604020202020204" pitchFamily="34" charset="0"/>
                    </a:rPr>
                    <a:t>极地航线简介</a:t>
                  </a:r>
                  <a:endParaRPr lang="en-US" dirty="0"/>
                </a:p>
              </p:txBody>
            </p:sp>
            <p:sp>
              <p:nvSpPr>
                <p:cNvPr id="78" name="Text1"/>
                <p:cNvSpPr txBox="1"/>
                <p:nvPr/>
              </p:nvSpPr>
              <p:spPr>
                <a:xfrm>
                  <a:off x="4654645" y="1303516"/>
                  <a:ext cx="2918947" cy="585696"/>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000" u="none" strike="noStrike" kern="1200" cap="none" spc="0" normalizeH="0" baseline="0" noProof="0" dirty="0">
                      <a:ln>
                        <a:noFill/>
                      </a:ln>
                      <a:effectLst/>
                      <a:uLnTx/>
                      <a:uFillTx/>
                      <a:latin typeface="Arial" panose="020B0604020202020204" pitchFamily="34" charset="0"/>
                      <a:ea typeface="微软雅黑" panose="020B0503020204020204" charset="-122"/>
                      <a:cs typeface="Arial" panose="020B0604020202020204" pitchFamily="34" charset="0"/>
                      <a:sym typeface="Arial" panose="020B0604020202020204" pitchFamily="34" charset="0"/>
                    </a:rPr>
                    <a:t>介绍迪士尼极地探险航线的背景和特色，带游客前往地球上最偏远的极地地区，体验独特的自然景观和野生动物。</a:t>
                  </a:r>
                  <a:endParaRPr lang="en-US" dirty="0"/>
                </a:p>
              </p:txBody>
            </p:sp>
          </p:grpSp>
        </p:grpSp>
        <p:grpSp>
          <p:nvGrpSpPr>
            <p:cNvPr id="30" name="组合 29"/>
            <p:cNvGrpSpPr/>
            <p:nvPr/>
          </p:nvGrpSpPr>
          <p:grpSpPr>
            <a:xfrm>
              <a:off x="4667090" y="2415533"/>
              <a:ext cx="3476865" cy="1119978"/>
              <a:chOff x="4541916" y="1694563"/>
              <a:chExt cx="3476865" cy="1119978"/>
            </a:xfrm>
          </p:grpSpPr>
          <p:grpSp>
            <p:nvGrpSpPr>
              <p:cNvPr id="29" name="组合 28"/>
              <p:cNvGrpSpPr/>
              <p:nvPr/>
            </p:nvGrpSpPr>
            <p:grpSpPr>
              <a:xfrm>
                <a:off x="4541916" y="1923203"/>
                <a:ext cx="757504" cy="757504"/>
                <a:chOff x="4541916" y="1923203"/>
                <a:chExt cx="757504" cy="757504"/>
              </a:xfrm>
            </p:grpSpPr>
            <p:sp>
              <p:nvSpPr>
                <p:cNvPr id="336" name="islide-4-1"/>
                <p:cNvSpPr/>
                <p:nvPr/>
              </p:nvSpPr>
              <p:spPr>
                <a:xfrm>
                  <a:off x="4541916" y="1923203"/>
                  <a:ext cx="757504" cy="757504"/>
                </a:xfrm>
                <a:prstGeom prst="blockArc">
                  <a:avLst>
                    <a:gd name="adj1" fmla="val 18257164"/>
                    <a:gd name="adj2" fmla="val 3319074"/>
                    <a:gd name="adj3" fmla="val 5612"/>
                  </a:avLst>
                </a:prstGeom>
                <a:gradFill flip="none" rotWithShape="1">
                  <a:gsLst>
                    <a:gs pos="20000">
                      <a:schemeClr val="accent2">
                        <a:lumMod val="60000"/>
                        <a:lumOff val="40000"/>
                      </a:schemeClr>
                    </a:gs>
                    <a:gs pos="85000">
                      <a:schemeClr val="accent1">
                        <a:lumMod val="60000"/>
                        <a:lumOff val="4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342" name="islide-4-7"/>
                <p:cNvSpPr/>
                <p:nvPr/>
              </p:nvSpPr>
              <p:spPr>
                <a:xfrm flipH="1">
                  <a:off x="4541916" y="1923203"/>
                  <a:ext cx="757504" cy="757504"/>
                </a:xfrm>
                <a:prstGeom prst="blockArc">
                  <a:avLst>
                    <a:gd name="adj1" fmla="val 18257164"/>
                    <a:gd name="adj2" fmla="val 3319074"/>
                    <a:gd name="adj3" fmla="val 5612"/>
                  </a:avLst>
                </a:prstGeom>
                <a:gradFill>
                  <a:gsLst>
                    <a:gs pos="20000">
                      <a:schemeClr val="accent2">
                        <a:lumMod val="60000"/>
                        <a:lumOff val="40000"/>
                      </a:schemeClr>
                    </a:gs>
                    <a:gs pos="85000">
                      <a:schemeClr val="accent1">
                        <a:lumMod val="60000"/>
                        <a:lumOff val="4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343" name="islide-4-8"/>
                <p:cNvSpPr/>
                <p:nvPr/>
              </p:nvSpPr>
              <p:spPr>
                <a:xfrm>
                  <a:off x="4563138" y="1944425"/>
                  <a:ext cx="715059" cy="715059"/>
                </a:xfrm>
                <a:prstGeom prst="arc">
                  <a:avLst>
                    <a:gd name="adj1" fmla="val 14255596"/>
                    <a:gd name="adj2" fmla="val 18088074"/>
                  </a:avLst>
                </a:prstGeom>
                <a:noFill/>
                <a:ln w="19050">
                  <a:gradFill flip="none" rotWithShape="1">
                    <a:gsLst>
                      <a:gs pos="20000">
                        <a:schemeClr val="accent1"/>
                      </a:gs>
                      <a:gs pos="100000">
                        <a:schemeClr val="accent2"/>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344" name="islide-4-9"/>
                <p:cNvSpPr/>
                <p:nvPr/>
              </p:nvSpPr>
              <p:spPr>
                <a:xfrm flipV="1">
                  <a:off x="4563138" y="1944425"/>
                  <a:ext cx="715059" cy="715059"/>
                </a:xfrm>
                <a:prstGeom prst="arc">
                  <a:avLst>
                    <a:gd name="adj1" fmla="val 14255596"/>
                    <a:gd name="adj2" fmla="val 18088074"/>
                  </a:avLst>
                </a:prstGeom>
                <a:noFill/>
                <a:ln w="19050">
                  <a:gradFill flip="none" rotWithShape="1">
                    <a:gsLst>
                      <a:gs pos="20000">
                        <a:schemeClr val="accent1"/>
                      </a:gs>
                      <a:gs pos="100000">
                        <a:schemeClr val="accent2"/>
                      </a:gs>
                    </a:gsLst>
                    <a:lin ang="108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等线" panose="02010600030101010101" charset="-122"/>
                    <a:ea typeface="等线" panose="02010600030101010101" charset="-122"/>
                  </a:endParaRPr>
                </a:p>
              </p:txBody>
            </p:sp>
          </p:grpSp>
          <p:grpSp>
            <p:nvGrpSpPr>
              <p:cNvPr id="16" name="组合 15"/>
              <p:cNvGrpSpPr/>
              <p:nvPr/>
            </p:nvGrpSpPr>
            <p:grpSpPr>
              <a:xfrm>
                <a:off x="4628590" y="1694563"/>
                <a:ext cx="3390191" cy="1119978"/>
                <a:chOff x="4628590" y="1694563"/>
                <a:chExt cx="3390191" cy="1119978"/>
              </a:xfrm>
            </p:grpSpPr>
            <p:sp>
              <p:nvSpPr>
                <p:cNvPr id="337" name="Number2"/>
                <p:cNvSpPr/>
                <p:nvPr/>
              </p:nvSpPr>
              <p:spPr>
                <a:xfrm>
                  <a:off x="4628590" y="2009877"/>
                  <a:ext cx="584157" cy="584157"/>
                </a:xfrm>
                <a:prstGeom prst="ellipse">
                  <a:avLst/>
                </a:prstGeom>
                <a:gradFill flip="none" rotWithShape="1">
                  <a:gsLst>
                    <a:gs pos="80000">
                      <a:schemeClr val="accent1"/>
                    </a:gs>
                    <a:gs pos="0">
                      <a:schemeClr val="accent2">
                        <a:alpha val="90000"/>
                      </a:schemeClr>
                    </a:gs>
                  </a:gsLst>
                  <a:lin ang="2700000" scaled="1"/>
                  <a:tileRect/>
                </a:gradFill>
                <a:ln w="12700">
                  <a:gradFill flip="none" rotWithShape="1">
                    <a:gsLst>
                      <a:gs pos="0">
                        <a:schemeClr val="accent2">
                          <a:lumMod val="40000"/>
                          <a:lumOff val="60000"/>
                        </a:schemeClr>
                      </a:gs>
                      <a:gs pos="50500">
                        <a:schemeClr val="accent1">
                          <a:alpha val="0"/>
                        </a:schemeClr>
                      </a:gs>
                      <a:gs pos="100000">
                        <a:schemeClr val="accent2">
                          <a:lumMod val="40000"/>
                          <a:lumOff val="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a:solidFill>
                        <a:srgbClr val="FFFFFF"/>
                      </a:solidFill>
                    </a:rPr>
                    <a:t>2</a:t>
                  </a:r>
                  <a:endParaRPr lang="zh-CN" altLang="en-US" sz="2400" b="1" dirty="0">
                    <a:solidFill>
                      <a:srgbClr val="FFFFFF"/>
                    </a:solidFill>
                  </a:endParaRPr>
                </a:p>
              </p:txBody>
            </p:sp>
            <p:sp>
              <p:nvSpPr>
                <p:cNvPr id="334" name="Bullet2"/>
                <p:cNvSpPr txBox="1"/>
                <p:nvPr/>
              </p:nvSpPr>
              <p:spPr>
                <a:xfrm>
                  <a:off x="5325477" y="1694563"/>
                  <a:ext cx="2693304" cy="534280"/>
                </a:xfrm>
                <a:prstGeom prst="rect">
                  <a:avLst/>
                </a:prstGeom>
                <a:noFill/>
                <a:ln>
                  <a:noFill/>
                </a:ln>
              </p:spPr>
              <p:txBody>
                <a:bodyPr wrap="square" lIns="91440" tIns="45720" rIns="91440" bIns="45720" anchor="b" anchorCtr="0">
                  <a:normAutofit/>
                </a:bodyPr>
                <a:lstStyle/>
                <a:p>
                  <a:pPr marL="0" marR="0" lvl="0" indent="0" defTabSz="913765" rtl="0" eaLnBrk="1" fontAlgn="auto" latinLnBrk="0" hangingPunct="1">
                    <a:spcBef>
                      <a:spcPts val="0"/>
                    </a:spcBef>
                    <a:spcAft>
                      <a:spcPts val="0"/>
                    </a:spcAft>
                    <a:buClrTx/>
                    <a:buSzPct val="25000"/>
                    <a:buFontTx/>
                    <a:buNone/>
                    <a:defRPr/>
                  </a:pPr>
                  <a:r>
                    <a:rPr kumimoji="0" lang="zh-CN" altLang="en-US" sz="1600" b="1" u="none" strike="noStrike" kern="1200" cap="none" spc="0" normalizeH="0" baseline="0" noProof="0" dirty="0">
                      <a:ln>
                        <a:noFill/>
                      </a:ln>
                      <a:effectLst/>
                      <a:uLnTx/>
                      <a:uFillTx/>
                      <a:latin typeface="Arial" panose="020B0604020202020204" pitchFamily="34" charset="0"/>
                      <a:ea typeface="微软雅黑" panose="020B0503020204020204" charset="-122"/>
                      <a:cs typeface="Arial" panose="020B0604020202020204" pitchFamily="34" charset="0"/>
                      <a:sym typeface="Arial" panose="020B0604020202020204" pitchFamily="34" charset="0"/>
                    </a:rPr>
                    <a:t>出发前准备</a:t>
                  </a:r>
                  <a:endParaRPr lang="en-US" dirty="0"/>
                </a:p>
              </p:txBody>
            </p:sp>
            <p:sp>
              <p:nvSpPr>
                <p:cNvPr id="335" name="Text2"/>
                <p:cNvSpPr txBox="1"/>
                <p:nvPr/>
              </p:nvSpPr>
              <p:spPr>
                <a:xfrm>
                  <a:off x="5325477" y="2228845"/>
                  <a:ext cx="2693304" cy="585696"/>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000" u="none" strike="noStrike" kern="1200" cap="none" spc="0" normalizeH="0" baseline="0" noProof="0" dirty="0">
                      <a:ln>
                        <a:noFill/>
                      </a:ln>
                      <a:effectLst/>
                      <a:uLnTx/>
                      <a:uFillTx/>
                      <a:latin typeface="Arial" panose="020B0604020202020204" pitchFamily="34" charset="0"/>
                      <a:ea typeface="微软雅黑" panose="020B0503020204020204" charset="-122"/>
                      <a:cs typeface="Arial" panose="020B0604020202020204" pitchFamily="34" charset="0"/>
                      <a:sym typeface="Arial" panose="020B0604020202020204" pitchFamily="34" charset="0"/>
                    </a:rPr>
                    <a:t>探讨游客在出发前需要做的准备工作，包括必要的装备、健康检查以及了解极地环境的基本知识，确保安全舒适的旅程。</a:t>
                  </a:r>
                  <a:endParaRPr lang="en-US" dirty="0"/>
                </a:p>
              </p:txBody>
            </p:sp>
          </p:grpSp>
        </p:grpSp>
        <p:grpSp>
          <p:nvGrpSpPr>
            <p:cNvPr id="32" name="组合 31"/>
            <p:cNvGrpSpPr/>
            <p:nvPr/>
          </p:nvGrpSpPr>
          <p:grpSpPr>
            <a:xfrm>
              <a:off x="4667090" y="3765627"/>
              <a:ext cx="3476865" cy="1119978"/>
              <a:chOff x="4783216" y="2619892"/>
              <a:chExt cx="3476865" cy="1119978"/>
            </a:xfrm>
          </p:grpSpPr>
          <p:grpSp>
            <p:nvGrpSpPr>
              <p:cNvPr id="31" name="组合 30"/>
              <p:cNvGrpSpPr/>
              <p:nvPr/>
            </p:nvGrpSpPr>
            <p:grpSpPr>
              <a:xfrm>
                <a:off x="4783216" y="2848532"/>
                <a:ext cx="757504" cy="757504"/>
                <a:chOff x="4783216" y="2848532"/>
                <a:chExt cx="757504" cy="757504"/>
              </a:xfrm>
            </p:grpSpPr>
            <p:sp>
              <p:nvSpPr>
                <p:cNvPr id="350" name="islide-4-1"/>
                <p:cNvSpPr/>
                <p:nvPr/>
              </p:nvSpPr>
              <p:spPr>
                <a:xfrm>
                  <a:off x="4783216" y="2848532"/>
                  <a:ext cx="757504" cy="757504"/>
                </a:xfrm>
                <a:prstGeom prst="blockArc">
                  <a:avLst>
                    <a:gd name="adj1" fmla="val 18257164"/>
                    <a:gd name="adj2" fmla="val 3319074"/>
                    <a:gd name="adj3" fmla="val 5612"/>
                  </a:avLst>
                </a:prstGeom>
                <a:gradFill flip="none" rotWithShape="1">
                  <a:gsLst>
                    <a:gs pos="20000">
                      <a:schemeClr val="accent2">
                        <a:lumMod val="60000"/>
                        <a:lumOff val="40000"/>
                      </a:schemeClr>
                    </a:gs>
                    <a:gs pos="85000">
                      <a:schemeClr val="accent1">
                        <a:lumMod val="60000"/>
                        <a:lumOff val="4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356" name="islide-4-7"/>
                <p:cNvSpPr/>
                <p:nvPr/>
              </p:nvSpPr>
              <p:spPr>
                <a:xfrm flipH="1">
                  <a:off x="4783216" y="2848532"/>
                  <a:ext cx="757504" cy="757504"/>
                </a:xfrm>
                <a:prstGeom prst="blockArc">
                  <a:avLst>
                    <a:gd name="adj1" fmla="val 18257164"/>
                    <a:gd name="adj2" fmla="val 3319074"/>
                    <a:gd name="adj3" fmla="val 5612"/>
                  </a:avLst>
                </a:prstGeom>
                <a:gradFill>
                  <a:gsLst>
                    <a:gs pos="20000">
                      <a:schemeClr val="accent2">
                        <a:lumMod val="60000"/>
                        <a:lumOff val="40000"/>
                      </a:schemeClr>
                    </a:gs>
                    <a:gs pos="85000">
                      <a:schemeClr val="accent1">
                        <a:lumMod val="60000"/>
                        <a:lumOff val="4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357" name="islide-4-8"/>
                <p:cNvSpPr/>
                <p:nvPr/>
              </p:nvSpPr>
              <p:spPr>
                <a:xfrm>
                  <a:off x="4804438" y="2869754"/>
                  <a:ext cx="715059" cy="715059"/>
                </a:xfrm>
                <a:prstGeom prst="arc">
                  <a:avLst>
                    <a:gd name="adj1" fmla="val 14255596"/>
                    <a:gd name="adj2" fmla="val 18088074"/>
                  </a:avLst>
                </a:prstGeom>
                <a:noFill/>
                <a:ln w="19050">
                  <a:gradFill flip="none" rotWithShape="1">
                    <a:gsLst>
                      <a:gs pos="20000">
                        <a:schemeClr val="accent1"/>
                      </a:gs>
                      <a:gs pos="100000">
                        <a:schemeClr val="accent2"/>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358" name="islide-4-9"/>
                <p:cNvSpPr/>
                <p:nvPr/>
              </p:nvSpPr>
              <p:spPr>
                <a:xfrm flipV="1">
                  <a:off x="4804438" y="2869754"/>
                  <a:ext cx="715059" cy="715059"/>
                </a:xfrm>
                <a:prstGeom prst="arc">
                  <a:avLst>
                    <a:gd name="adj1" fmla="val 14255596"/>
                    <a:gd name="adj2" fmla="val 18088074"/>
                  </a:avLst>
                </a:prstGeom>
                <a:noFill/>
                <a:ln w="19050">
                  <a:gradFill flip="none" rotWithShape="1">
                    <a:gsLst>
                      <a:gs pos="20000">
                        <a:schemeClr val="accent1"/>
                      </a:gs>
                      <a:gs pos="100000">
                        <a:schemeClr val="accent2"/>
                      </a:gs>
                    </a:gsLst>
                    <a:lin ang="108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等线" panose="02010600030101010101" charset="-122"/>
                    <a:ea typeface="等线" panose="02010600030101010101" charset="-122"/>
                  </a:endParaRPr>
                </a:p>
              </p:txBody>
            </p:sp>
          </p:grpSp>
          <p:grpSp>
            <p:nvGrpSpPr>
              <p:cNvPr id="17" name="组合 16"/>
              <p:cNvGrpSpPr/>
              <p:nvPr/>
            </p:nvGrpSpPr>
            <p:grpSpPr>
              <a:xfrm>
                <a:off x="4869890" y="2619892"/>
                <a:ext cx="3390191" cy="1119978"/>
                <a:chOff x="4869890" y="2619892"/>
                <a:chExt cx="3390191" cy="1119978"/>
              </a:xfrm>
            </p:grpSpPr>
            <p:sp>
              <p:nvSpPr>
                <p:cNvPr id="351" name="Number3"/>
                <p:cNvSpPr/>
                <p:nvPr/>
              </p:nvSpPr>
              <p:spPr>
                <a:xfrm>
                  <a:off x="4869890" y="2935206"/>
                  <a:ext cx="584157" cy="584157"/>
                </a:xfrm>
                <a:prstGeom prst="ellipse">
                  <a:avLst/>
                </a:prstGeom>
                <a:gradFill flip="none" rotWithShape="1">
                  <a:gsLst>
                    <a:gs pos="80000">
                      <a:schemeClr val="accent1"/>
                    </a:gs>
                    <a:gs pos="0">
                      <a:schemeClr val="accent2">
                        <a:alpha val="90000"/>
                      </a:schemeClr>
                    </a:gs>
                  </a:gsLst>
                  <a:lin ang="2700000" scaled="1"/>
                  <a:tileRect/>
                </a:gradFill>
                <a:ln w="12700">
                  <a:gradFill flip="none" rotWithShape="1">
                    <a:gsLst>
                      <a:gs pos="0">
                        <a:schemeClr val="accent2">
                          <a:lumMod val="40000"/>
                          <a:lumOff val="60000"/>
                        </a:schemeClr>
                      </a:gs>
                      <a:gs pos="50500">
                        <a:schemeClr val="accent1">
                          <a:alpha val="0"/>
                        </a:schemeClr>
                      </a:gs>
                      <a:gs pos="100000">
                        <a:schemeClr val="accent2">
                          <a:lumMod val="40000"/>
                          <a:lumOff val="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rgbClr val="FFFFFF"/>
                      </a:solidFill>
                    </a:rPr>
                    <a:t>3</a:t>
                  </a:r>
                  <a:endParaRPr lang="zh-CN" altLang="en-US" sz="2400" b="1" dirty="0">
                    <a:solidFill>
                      <a:srgbClr val="FFFFFF"/>
                    </a:solidFill>
                  </a:endParaRPr>
                </a:p>
              </p:txBody>
            </p:sp>
            <p:sp>
              <p:nvSpPr>
                <p:cNvPr id="348" name="Bullet3"/>
                <p:cNvSpPr txBox="1"/>
                <p:nvPr/>
              </p:nvSpPr>
              <p:spPr>
                <a:xfrm>
                  <a:off x="5566777" y="2619892"/>
                  <a:ext cx="2693304" cy="534280"/>
                </a:xfrm>
                <a:prstGeom prst="rect">
                  <a:avLst/>
                </a:prstGeom>
                <a:noFill/>
                <a:ln>
                  <a:noFill/>
                </a:ln>
              </p:spPr>
              <p:txBody>
                <a:bodyPr wrap="square" lIns="91440" tIns="45720" rIns="91440" bIns="45720" anchor="b" anchorCtr="0">
                  <a:normAutofit/>
                </a:bodyPr>
                <a:lstStyle/>
                <a:p>
                  <a:pPr marL="0" marR="0" lvl="0" indent="0" defTabSz="913765" rtl="0" eaLnBrk="1" fontAlgn="auto" latinLnBrk="0" hangingPunct="1">
                    <a:spcBef>
                      <a:spcPts val="0"/>
                    </a:spcBef>
                    <a:spcAft>
                      <a:spcPts val="0"/>
                    </a:spcAft>
                    <a:buClrTx/>
                    <a:buSzPct val="25000"/>
                    <a:buFontTx/>
                    <a:buNone/>
                    <a:defRPr/>
                  </a:pPr>
                  <a:r>
                    <a:rPr kumimoji="0" lang="zh-CN" altLang="en-US" sz="1600" b="1" u="none" strike="noStrike" kern="1200" cap="none" spc="0" normalizeH="0" baseline="0" noProof="0" dirty="0">
                      <a:ln>
                        <a:noFill/>
                      </a:ln>
                      <a:effectLst/>
                      <a:uLnTx/>
                      <a:uFillTx/>
                      <a:latin typeface="Arial" panose="020B0604020202020204" pitchFamily="34" charset="0"/>
                      <a:ea typeface="微软雅黑" panose="020B0503020204020204" charset="-122"/>
                      <a:cs typeface="Arial" panose="020B0604020202020204" pitchFamily="34" charset="0"/>
                      <a:sym typeface="Arial" panose="020B0604020202020204" pitchFamily="34" charset="0"/>
                    </a:rPr>
                    <a:t>航线规划</a:t>
                  </a:r>
                  <a:endParaRPr lang="en-US" dirty="0"/>
                </a:p>
              </p:txBody>
            </p:sp>
            <p:sp>
              <p:nvSpPr>
                <p:cNvPr id="349" name="Text3"/>
                <p:cNvSpPr txBox="1"/>
                <p:nvPr/>
              </p:nvSpPr>
              <p:spPr>
                <a:xfrm>
                  <a:off x="5566777" y="3154174"/>
                  <a:ext cx="2693304" cy="585696"/>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000" u="none" strike="noStrike" kern="1200" cap="none" spc="0" normalizeH="0" baseline="0" noProof="0" dirty="0">
                      <a:ln>
                        <a:noFill/>
                      </a:ln>
                      <a:effectLst/>
                      <a:uLnTx/>
                      <a:uFillTx/>
                      <a:latin typeface="Arial" panose="020B0604020202020204" pitchFamily="34" charset="0"/>
                      <a:ea typeface="微软雅黑" panose="020B0503020204020204" charset="-122"/>
                      <a:cs typeface="Arial" panose="020B0604020202020204" pitchFamily="34" charset="0"/>
                      <a:sym typeface="Arial" panose="020B0604020202020204" pitchFamily="34" charset="0"/>
                    </a:rPr>
                    <a:t>描述迪士尼极地探险航线的具体路线，涵盖北极或南极的不同目的地，如斯瓦尔巴群岛、南极半岛等，展示多样化的极地风光。</a:t>
                  </a:r>
                  <a:endParaRPr lang="en-US" dirty="0"/>
                </a:p>
              </p:txBody>
            </p:sp>
          </p:grpSp>
        </p:grpSp>
        <p:grpSp>
          <p:nvGrpSpPr>
            <p:cNvPr id="38" name="组合 37"/>
            <p:cNvGrpSpPr/>
            <p:nvPr/>
          </p:nvGrpSpPr>
          <p:grpSpPr>
            <a:xfrm>
              <a:off x="3817852" y="5115721"/>
              <a:ext cx="3702507" cy="1119978"/>
              <a:chOff x="3817852" y="5395878"/>
              <a:chExt cx="3702507" cy="1119978"/>
            </a:xfrm>
          </p:grpSpPr>
          <p:grpSp>
            <p:nvGrpSpPr>
              <p:cNvPr id="37" name="组合 36"/>
              <p:cNvGrpSpPr/>
              <p:nvPr/>
            </p:nvGrpSpPr>
            <p:grpSpPr>
              <a:xfrm>
                <a:off x="3817852" y="5624518"/>
                <a:ext cx="757504" cy="757504"/>
                <a:chOff x="3817852" y="5624518"/>
                <a:chExt cx="757504" cy="757504"/>
              </a:xfrm>
            </p:grpSpPr>
            <p:sp>
              <p:nvSpPr>
                <p:cNvPr id="392" name="islide-4-1"/>
                <p:cNvSpPr/>
                <p:nvPr/>
              </p:nvSpPr>
              <p:spPr>
                <a:xfrm>
                  <a:off x="3817852" y="5624518"/>
                  <a:ext cx="757504" cy="757504"/>
                </a:xfrm>
                <a:prstGeom prst="blockArc">
                  <a:avLst>
                    <a:gd name="adj1" fmla="val 18257164"/>
                    <a:gd name="adj2" fmla="val 3319074"/>
                    <a:gd name="adj3" fmla="val 5612"/>
                  </a:avLst>
                </a:prstGeom>
                <a:gradFill flip="none" rotWithShape="1">
                  <a:gsLst>
                    <a:gs pos="20000">
                      <a:schemeClr val="accent2">
                        <a:lumMod val="60000"/>
                        <a:lumOff val="40000"/>
                      </a:schemeClr>
                    </a:gs>
                    <a:gs pos="85000">
                      <a:schemeClr val="accent1">
                        <a:lumMod val="60000"/>
                        <a:lumOff val="4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398" name="islide-4-7"/>
                <p:cNvSpPr/>
                <p:nvPr/>
              </p:nvSpPr>
              <p:spPr>
                <a:xfrm flipH="1">
                  <a:off x="3817852" y="5624518"/>
                  <a:ext cx="757504" cy="757504"/>
                </a:xfrm>
                <a:prstGeom prst="blockArc">
                  <a:avLst>
                    <a:gd name="adj1" fmla="val 18257164"/>
                    <a:gd name="adj2" fmla="val 3319074"/>
                    <a:gd name="adj3" fmla="val 5612"/>
                  </a:avLst>
                </a:prstGeom>
                <a:gradFill>
                  <a:gsLst>
                    <a:gs pos="20000">
                      <a:schemeClr val="accent2">
                        <a:lumMod val="60000"/>
                        <a:lumOff val="40000"/>
                      </a:schemeClr>
                    </a:gs>
                    <a:gs pos="85000">
                      <a:schemeClr val="accent1">
                        <a:lumMod val="60000"/>
                        <a:lumOff val="4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399" name="islide-4-8"/>
                <p:cNvSpPr/>
                <p:nvPr/>
              </p:nvSpPr>
              <p:spPr>
                <a:xfrm>
                  <a:off x="3839074" y="5645740"/>
                  <a:ext cx="715059" cy="715059"/>
                </a:xfrm>
                <a:prstGeom prst="arc">
                  <a:avLst>
                    <a:gd name="adj1" fmla="val 14255596"/>
                    <a:gd name="adj2" fmla="val 18088074"/>
                  </a:avLst>
                </a:prstGeom>
                <a:noFill/>
                <a:ln w="19050">
                  <a:gradFill flip="none" rotWithShape="1">
                    <a:gsLst>
                      <a:gs pos="20000">
                        <a:schemeClr val="accent1"/>
                      </a:gs>
                      <a:gs pos="100000">
                        <a:schemeClr val="accent2"/>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400" name="islide-4-9"/>
                <p:cNvSpPr/>
                <p:nvPr/>
              </p:nvSpPr>
              <p:spPr>
                <a:xfrm flipV="1">
                  <a:off x="3839074" y="5645740"/>
                  <a:ext cx="715059" cy="715059"/>
                </a:xfrm>
                <a:prstGeom prst="arc">
                  <a:avLst>
                    <a:gd name="adj1" fmla="val 14255596"/>
                    <a:gd name="adj2" fmla="val 18088074"/>
                  </a:avLst>
                </a:prstGeom>
                <a:noFill/>
                <a:ln w="19050">
                  <a:gradFill flip="none" rotWithShape="1">
                    <a:gsLst>
                      <a:gs pos="20000">
                        <a:schemeClr val="accent1"/>
                      </a:gs>
                      <a:gs pos="100000">
                        <a:schemeClr val="accent2"/>
                      </a:gs>
                    </a:gsLst>
                    <a:lin ang="108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等线" panose="02010600030101010101" charset="-122"/>
                    <a:ea typeface="等线" panose="02010600030101010101" charset="-122"/>
                  </a:endParaRPr>
                </a:p>
              </p:txBody>
            </p:sp>
          </p:grpSp>
          <p:grpSp>
            <p:nvGrpSpPr>
              <p:cNvPr id="20" name="组合 19"/>
              <p:cNvGrpSpPr/>
              <p:nvPr/>
            </p:nvGrpSpPr>
            <p:grpSpPr>
              <a:xfrm>
                <a:off x="3904526" y="5395878"/>
                <a:ext cx="3615833" cy="1119978"/>
                <a:chOff x="3904526" y="5395878"/>
                <a:chExt cx="3615833" cy="1119978"/>
              </a:xfrm>
            </p:grpSpPr>
            <p:sp>
              <p:nvSpPr>
                <p:cNvPr id="393" name="Number4"/>
                <p:cNvSpPr/>
                <p:nvPr/>
              </p:nvSpPr>
              <p:spPr>
                <a:xfrm>
                  <a:off x="3904526" y="5711192"/>
                  <a:ext cx="584157" cy="584157"/>
                </a:xfrm>
                <a:prstGeom prst="ellipse">
                  <a:avLst/>
                </a:prstGeom>
                <a:gradFill flip="none" rotWithShape="1">
                  <a:gsLst>
                    <a:gs pos="80000">
                      <a:schemeClr val="accent1"/>
                    </a:gs>
                    <a:gs pos="0">
                      <a:schemeClr val="accent2">
                        <a:alpha val="90000"/>
                      </a:schemeClr>
                    </a:gs>
                  </a:gsLst>
                  <a:lin ang="2700000" scaled="1"/>
                  <a:tileRect/>
                </a:gradFill>
                <a:ln w="12700">
                  <a:gradFill flip="none" rotWithShape="1">
                    <a:gsLst>
                      <a:gs pos="0">
                        <a:schemeClr val="accent2">
                          <a:lumMod val="40000"/>
                          <a:lumOff val="60000"/>
                        </a:schemeClr>
                      </a:gs>
                      <a:gs pos="50500">
                        <a:schemeClr val="accent1">
                          <a:alpha val="0"/>
                        </a:schemeClr>
                      </a:gs>
                      <a:gs pos="100000">
                        <a:schemeClr val="accent2">
                          <a:lumMod val="40000"/>
                          <a:lumOff val="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rgbClr val="FFFFFF"/>
                      </a:solidFill>
                    </a:rPr>
                    <a:t>4</a:t>
                  </a:r>
                  <a:endParaRPr lang="zh-CN" altLang="en-US" sz="2400" b="1" dirty="0">
                    <a:solidFill>
                      <a:srgbClr val="FFFFFF"/>
                    </a:solidFill>
                  </a:endParaRPr>
                </a:p>
              </p:txBody>
            </p:sp>
            <p:sp>
              <p:nvSpPr>
                <p:cNvPr id="390" name="Bullet4"/>
                <p:cNvSpPr txBox="1"/>
                <p:nvPr/>
              </p:nvSpPr>
              <p:spPr>
                <a:xfrm>
                  <a:off x="4601412" y="5395878"/>
                  <a:ext cx="2918947" cy="534280"/>
                </a:xfrm>
                <a:prstGeom prst="rect">
                  <a:avLst/>
                </a:prstGeom>
                <a:noFill/>
                <a:ln>
                  <a:noFill/>
                </a:ln>
              </p:spPr>
              <p:txBody>
                <a:bodyPr wrap="square" lIns="91440" tIns="45720" rIns="91440" bIns="45720" anchor="b" anchorCtr="0">
                  <a:normAutofit/>
                </a:bodyPr>
                <a:lstStyle/>
                <a:p>
                  <a:pPr marL="0" marR="0" lvl="0" indent="0" defTabSz="913765" rtl="0" eaLnBrk="1" fontAlgn="auto" latinLnBrk="0" hangingPunct="1">
                    <a:spcBef>
                      <a:spcPts val="0"/>
                    </a:spcBef>
                    <a:spcAft>
                      <a:spcPts val="0"/>
                    </a:spcAft>
                    <a:buClrTx/>
                    <a:buSzPct val="25000"/>
                    <a:buFontTx/>
                    <a:buNone/>
                    <a:defRPr/>
                  </a:pPr>
                  <a:r>
                    <a:rPr kumimoji="0" lang="zh-CN" altLang="en-US" sz="1600" b="1" u="none" strike="noStrike" kern="1200" cap="none" spc="0" normalizeH="0" baseline="0" noProof="0" dirty="0">
                      <a:ln>
                        <a:noFill/>
                      </a:ln>
                      <a:effectLst/>
                      <a:uLnTx/>
                      <a:uFillTx/>
                      <a:latin typeface="Arial" panose="020B0604020202020204" pitchFamily="34" charset="0"/>
                      <a:ea typeface="微软雅黑" panose="020B0503020204020204" charset="-122"/>
                      <a:cs typeface="Arial" panose="020B0604020202020204" pitchFamily="34" charset="0"/>
                      <a:sym typeface="Arial" panose="020B0604020202020204" pitchFamily="34" charset="0"/>
                    </a:rPr>
                    <a:t>生态保护措施</a:t>
                  </a:r>
                  <a:endParaRPr lang="en-US" dirty="0"/>
                </a:p>
              </p:txBody>
            </p:sp>
            <p:sp>
              <p:nvSpPr>
                <p:cNvPr id="391" name="Text4"/>
                <p:cNvSpPr txBox="1"/>
                <p:nvPr/>
              </p:nvSpPr>
              <p:spPr>
                <a:xfrm>
                  <a:off x="4601412" y="5930160"/>
                  <a:ext cx="2918947" cy="585696"/>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000" u="none" strike="noStrike" kern="1200" cap="none" spc="0" normalizeH="0" baseline="0" noProof="0" dirty="0">
                      <a:ln>
                        <a:noFill/>
                      </a:ln>
                      <a:effectLst/>
                      <a:uLnTx/>
                      <a:uFillTx/>
                      <a:latin typeface="Arial" panose="020B0604020202020204" pitchFamily="34" charset="0"/>
                      <a:ea typeface="微软雅黑" panose="020B0503020204020204" charset="-122"/>
                      <a:cs typeface="Arial" panose="020B0604020202020204" pitchFamily="34" charset="0"/>
                      <a:sym typeface="Arial" panose="020B0604020202020204" pitchFamily="34" charset="0"/>
                    </a:rPr>
                    <a:t>强调迪士尼邮轮在极地探险中采取的生态保护措施，确保对脆弱的极地生态系统影响最小化，倡导可持续旅游理念。</a:t>
                  </a:r>
                  <a:endParaRPr lang="en-US" dirty="0"/>
                </a:p>
              </p:txBody>
            </p:sp>
          </p:grpSp>
        </p:grpSp>
        <p:grpSp>
          <p:nvGrpSpPr>
            <p:cNvPr id="39" name="组合 38"/>
            <p:cNvGrpSpPr/>
            <p:nvPr/>
          </p:nvGrpSpPr>
          <p:grpSpPr>
            <a:xfrm>
              <a:off x="7576867" y="1065439"/>
              <a:ext cx="3702507" cy="1140652"/>
              <a:chOff x="7456485" y="785068"/>
              <a:chExt cx="3702507" cy="1140652"/>
            </a:xfrm>
          </p:grpSpPr>
          <p:sp>
            <p:nvSpPr>
              <p:cNvPr id="495" name="islide-4-1"/>
              <p:cNvSpPr/>
              <p:nvPr/>
            </p:nvSpPr>
            <p:spPr>
              <a:xfrm>
                <a:off x="7456485" y="997874"/>
                <a:ext cx="757504" cy="757504"/>
              </a:xfrm>
              <a:prstGeom prst="blockArc">
                <a:avLst>
                  <a:gd name="adj1" fmla="val 18257164"/>
                  <a:gd name="adj2" fmla="val 3319074"/>
                  <a:gd name="adj3" fmla="val 5612"/>
                </a:avLst>
              </a:prstGeom>
              <a:gradFill flip="none" rotWithShape="1">
                <a:gsLst>
                  <a:gs pos="20000">
                    <a:schemeClr val="accent2">
                      <a:lumMod val="60000"/>
                      <a:lumOff val="40000"/>
                    </a:schemeClr>
                  </a:gs>
                  <a:gs pos="85000">
                    <a:schemeClr val="accent1">
                      <a:lumMod val="60000"/>
                      <a:lumOff val="4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501" name="islide-4-7"/>
              <p:cNvSpPr/>
              <p:nvPr/>
            </p:nvSpPr>
            <p:spPr>
              <a:xfrm flipH="1">
                <a:off x="7456485" y="997874"/>
                <a:ext cx="757504" cy="757504"/>
              </a:xfrm>
              <a:prstGeom prst="blockArc">
                <a:avLst>
                  <a:gd name="adj1" fmla="val 18257164"/>
                  <a:gd name="adj2" fmla="val 3319074"/>
                  <a:gd name="adj3" fmla="val 5612"/>
                </a:avLst>
              </a:prstGeom>
              <a:gradFill>
                <a:gsLst>
                  <a:gs pos="20000">
                    <a:schemeClr val="accent2">
                      <a:lumMod val="60000"/>
                      <a:lumOff val="40000"/>
                    </a:schemeClr>
                  </a:gs>
                  <a:gs pos="85000">
                    <a:schemeClr val="accent1">
                      <a:lumMod val="60000"/>
                      <a:lumOff val="4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502" name="islide-4-8"/>
              <p:cNvSpPr/>
              <p:nvPr/>
            </p:nvSpPr>
            <p:spPr>
              <a:xfrm>
                <a:off x="7477707" y="1019096"/>
                <a:ext cx="715059" cy="715059"/>
              </a:xfrm>
              <a:prstGeom prst="arc">
                <a:avLst>
                  <a:gd name="adj1" fmla="val 14255596"/>
                  <a:gd name="adj2" fmla="val 18088074"/>
                </a:avLst>
              </a:prstGeom>
              <a:noFill/>
              <a:ln w="19050">
                <a:gradFill flip="none" rotWithShape="1">
                  <a:gsLst>
                    <a:gs pos="20000">
                      <a:schemeClr val="accent1"/>
                    </a:gs>
                    <a:gs pos="100000">
                      <a:schemeClr val="accent2"/>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503" name="islide-4-9"/>
              <p:cNvSpPr/>
              <p:nvPr/>
            </p:nvSpPr>
            <p:spPr>
              <a:xfrm flipV="1">
                <a:off x="7477707" y="1019096"/>
                <a:ext cx="715059" cy="715059"/>
              </a:xfrm>
              <a:prstGeom prst="arc">
                <a:avLst>
                  <a:gd name="adj1" fmla="val 14255596"/>
                  <a:gd name="adj2" fmla="val 18088074"/>
                </a:avLst>
              </a:prstGeom>
              <a:noFill/>
              <a:ln w="19050">
                <a:gradFill flip="none" rotWithShape="1">
                  <a:gsLst>
                    <a:gs pos="20000">
                      <a:schemeClr val="accent1"/>
                    </a:gs>
                    <a:gs pos="100000">
                      <a:schemeClr val="accent2"/>
                    </a:gs>
                  </a:gsLst>
                  <a:lin ang="108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等线" panose="02010600030101010101" charset="-122"/>
                  <a:ea typeface="等线" panose="02010600030101010101" charset="-122"/>
                </a:endParaRPr>
              </a:p>
            </p:txBody>
          </p:sp>
          <p:grpSp>
            <p:nvGrpSpPr>
              <p:cNvPr id="21" name="组合 20"/>
              <p:cNvGrpSpPr/>
              <p:nvPr/>
            </p:nvGrpSpPr>
            <p:grpSpPr>
              <a:xfrm>
                <a:off x="7543159" y="785068"/>
                <a:ext cx="3615833" cy="1140652"/>
                <a:chOff x="7543159" y="785068"/>
                <a:chExt cx="3615833" cy="1140652"/>
              </a:xfrm>
            </p:grpSpPr>
            <p:sp>
              <p:nvSpPr>
                <p:cNvPr id="496" name="Number5"/>
                <p:cNvSpPr/>
                <p:nvPr/>
              </p:nvSpPr>
              <p:spPr>
                <a:xfrm>
                  <a:off x="7543159" y="1084548"/>
                  <a:ext cx="584157" cy="584157"/>
                </a:xfrm>
                <a:prstGeom prst="ellipse">
                  <a:avLst/>
                </a:prstGeom>
                <a:gradFill flip="none" rotWithShape="1">
                  <a:gsLst>
                    <a:gs pos="80000">
                      <a:schemeClr val="accent1"/>
                    </a:gs>
                    <a:gs pos="0">
                      <a:schemeClr val="accent2">
                        <a:alpha val="90000"/>
                      </a:schemeClr>
                    </a:gs>
                  </a:gsLst>
                  <a:lin ang="2700000" scaled="1"/>
                  <a:tileRect/>
                </a:gradFill>
                <a:ln w="12700">
                  <a:gradFill flip="none" rotWithShape="1">
                    <a:gsLst>
                      <a:gs pos="0">
                        <a:schemeClr val="accent2">
                          <a:lumMod val="40000"/>
                          <a:lumOff val="60000"/>
                        </a:schemeClr>
                      </a:gs>
                      <a:gs pos="50500">
                        <a:schemeClr val="accent1">
                          <a:alpha val="0"/>
                        </a:schemeClr>
                      </a:gs>
                      <a:gs pos="100000">
                        <a:schemeClr val="accent2">
                          <a:lumMod val="40000"/>
                          <a:lumOff val="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rgbClr val="FFFFFF"/>
                      </a:solidFill>
                    </a:rPr>
                    <a:t>5</a:t>
                  </a:r>
                  <a:endParaRPr lang="zh-CN" altLang="en-US" sz="2400" b="1" dirty="0">
                    <a:solidFill>
                      <a:srgbClr val="FFFFFF"/>
                    </a:solidFill>
                  </a:endParaRPr>
                </a:p>
              </p:txBody>
            </p:sp>
            <p:sp>
              <p:nvSpPr>
                <p:cNvPr id="493" name="Bullet5"/>
                <p:cNvSpPr txBox="1"/>
                <p:nvPr/>
              </p:nvSpPr>
              <p:spPr>
                <a:xfrm>
                  <a:off x="8240045" y="785068"/>
                  <a:ext cx="2918947" cy="518446"/>
                </a:xfrm>
                <a:prstGeom prst="rect">
                  <a:avLst/>
                </a:prstGeom>
                <a:noFill/>
                <a:ln>
                  <a:noFill/>
                </a:ln>
              </p:spPr>
              <p:txBody>
                <a:bodyPr wrap="square" lIns="91440" tIns="45720" rIns="91440" bIns="45720" anchor="b" anchorCtr="0">
                  <a:normAutofit/>
                </a:bodyPr>
                <a:lstStyle/>
                <a:p>
                  <a:pPr marL="0" marR="0" lvl="0" indent="0" defTabSz="913765" rtl="0" eaLnBrk="1" fontAlgn="auto" latinLnBrk="0" hangingPunct="1">
                    <a:spcBef>
                      <a:spcPts val="0"/>
                    </a:spcBef>
                    <a:spcAft>
                      <a:spcPts val="0"/>
                    </a:spcAft>
                    <a:buClrTx/>
                    <a:buSzPct val="25000"/>
                    <a:buFontTx/>
                    <a:buNone/>
                    <a:defRPr/>
                  </a:pPr>
                  <a:r>
                    <a:rPr kumimoji="0" lang="zh-CN" altLang="en-US" sz="1600" b="1" u="none" strike="noStrike" kern="1200" cap="none" spc="0" normalizeH="0" baseline="0" noProof="0" dirty="0">
                      <a:ln>
                        <a:noFill/>
                      </a:ln>
                      <a:effectLst/>
                      <a:uLnTx/>
                      <a:uFillTx/>
                      <a:latin typeface="Arial" panose="020B0604020202020204" pitchFamily="34" charset="0"/>
                      <a:ea typeface="微软雅黑" panose="020B0503020204020204" charset="-122"/>
                      <a:cs typeface="Arial" panose="020B0604020202020204" pitchFamily="34" charset="0"/>
                      <a:sym typeface="Arial" panose="020B0604020202020204" pitchFamily="34" charset="0"/>
                    </a:rPr>
                    <a:t>互动体验活动</a:t>
                  </a:r>
                  <a:endParaRPr lang="en-US" dirty="0"/>
                </a:p>
              </p:txBody>
            </p:sp>
            <p:sp>
              <p:nvSpPr>
                <p:cNvPr id="494" name="Text5"/>
                <p:cNvSpPr txBox="1"/>
                <p:nvPr/>
              </p:nvSpPr>
              <p:spPr>
                <a:xfrm>
                  <a:off x="8240045" y="1303515"/>
                  <a:ext cx="2918947" cy="622205"/>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000" u="none" strike="noStrike" kern="1200" cap="none" spc="0" normalizeH="0" baseline="0" noProof="0" dirty="0">
                      <a:ln>
                        <a:noFill/>
                      </a:ln>
                      <a:effectLst/>
                      <a:uLnTx/>
                      <a:uFillTx/>
                      <a:latin typeface="Arial" panose="020B0604020202020204" pitchFamily="34" charset="0"/>
                      <a:ea typeface="微软雅黑" panose="020B0503020204020204" charset="-122"/>
                      <a:cs typeface="Arial" panose="020B0604020202020204" pitchFamily="34" charset="0"/>
                      <a:sym typeface="Arial" panose="020B0604020202020204" pitchFamily="34" charset="0"/>
                    </a:rPr>
                    <a:t>介绍船上提供的各种互动体验活动，如冰川观察、野生动物追踪、科学家讲座等，让游客更深入地了解极地环境和生态。</a:t>
                  </a:r>
                  <a:endParaRPr lang="en-US" dirty="0"/>
                </a:p>
              </p:txBody>
            </p:sp>
          </p:grpSp>
        </p:grpSp>
        <p:grpSp>
          <p:nvGrpSpPr>
            <p:cNvPr id="41" name="组合 40"/>
            <p:cNvGrpSpPr/>
            <p:nvPr/>
          </p:nvGrpSpPr>
          <p:grpSpPr>
            <a:xfrm>
              <a:off x="8247698" y="2408642"/>
              <a:ext cx="3271202" cy="1140652"/>
              <a:chOff x="8127316" y="1710397"/>
              <a:chExt cx="3271202" cy="1140652"/>
            </a:xfrm>
          </p:grpSpPr>
          <p:grpSp>
            <p:nvGrpSpPr>
              <p:cNvPr id="40" name="组合 39"/>
              <p:cNvGrpSpPr/>
              <p:nvPr/>
            </p:nvGrpSpPr>
            <p:grpSpPr>
              <a:xfrm>
                <a:off x="8127316" y="1923203"/>
                <a:ext cx="757504" cy="757504"/>
                <a:chOff x="8127316" y="1923203"/>
                <a:chExt cx="757504" cy="757504"/>
              </a:xfrm>
            </p:grpSpPr>
            <p:sp>
              <p:nvSpPr>
                <p:cNvPr id="509" name="islide-4-1"/>
                <p:cNvSpPr/>
                <p:nvPr/>
              </p:nvSpPr>
              <p:spPr>
                <a:xfrm>
                  <a:off x="8127316" y="1923203"/>
                  <a:ext cx="757504" cy="757504"/>
                </a:xfrm>
                <a:prstGeom prst="blockArc">
                  <a:avLst>
                    <a:gd name="adj1" fmla="val 18257164"/>
                    <a:gd name="adj2" fmla="val 3319074"/>
                    <a:gd name="adj3" fmla="val 5612"/>
                  </a:avLst>
                </a:prstGeom>
                <a:gradFill flip="none" rotWithShape="1">
                  <a:gsLst>
                    <a:gs pos="20000">
                      <a:schemeClr val="accent2">
                        <a:lumMod val="60000"/>
                        <a:lumOff val="40000"/>
                      </a:schemeClr>
                    </a:gs>
                    <a:gs pos="85000">
                      <a:schemeClr val="accent1">
                        <a:lumMod val="60000"/>
                        <a:lumOff val="4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515" name="islide-4-7"/>
                <p:cNvSpPr/>
                <p:nvPr/>
              </p:nvSpPr>
              <p:spPr>
                <a:xfrm flipH="1">
                  <a:off x="8127316" y="1923203"/>
                  <a:ext cx="757504" cy="757504"/>
                </a:xfrm>
                <a:prstGeom prst="blockArc">
                  <a:avLst>
                    <a:gd name="adj1" fmla="val 18257164"/>
                    <a:gd name="adj2" fmla="val 3319074"/>
                    <a:gd name="adj3" fmla="val 5612"/>
                  </a:avLst>
                </a:prstGeom>
                <a:gradFill>
                  <a:gsLst>
                    <a:gs pos="20000">
                      <a:schemeClr val="accent2">
                        <a:lumMod val="60000"/>
                        <a:lumOff val="40000"/>
                      </a:schemeClr>
                    </a:gs>
                    <a:gs pos="85000">
                      <a:schemeClr val="accent1">
                        <a:lumMod val="60000"/>
                        <a:lumOff val="4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516" name="islide-4-8"/>
                <p:cNvSpPr/>
                <p:nvPr/>
              </p:nvSpPr>
              <p:spPr>
                <a:xfrm>
                  <a:off x="8148538" y="1944425"/>
                  <a:ext cx="715059" cy="715059"/>
                </a:xfrm>
                <a:prstGeom prst="arc">
                  <a:avLst>
                    <a:gd name="adj1" fmla="val 14255596"/>
                    <a:gd name="adj2" fmla="val 18088074"/>
                  </a:avLst>
                </a:prstGeom>
                <a:noFill/>
                <a:ln w="19050">
                  <a:gradFill flip="none" rotWithShape="1">
                    <a:gsLst>
                      <a:gs pos="20000">
                        <a:schemeClr val="accent1"/>
                      </a:gs>
                      <a:gs pos="100000">
                        <a:schemeClr val="accent2"/>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517" name="islide-4-9"/>
                <p:cNvSpPr/>
                <p:nvPr/>
              </p:nvSpPr>
              <p:spPr>
                <a:xfrm flipV="1">
                  <a:off x="8148538" y="1944425"/>
                  <a:ext cx="715059" cy="715059"/>
                </a:xfrm>
                <a:prstGeom prst="arc">
                  <a:avLst>
                    <a:gd name="adj1" fmla="val 14255596"/>
                    <a:gd name="adj2" fmla="val 18088074"/>
                  </a:avLst>
                </a:prstGeom>
                <a:noFill/>
                <a:ln w="19050">
                  <a:gradFill flip="none" rotWithShape="1">
                    <a:gsLst>
                      <a:gs pos="20000">
                        <a:schemeClr val="accent1"/>
                      </a:gs>
                      <a:gs pos="100000">
                        <a:schemeClr val="accent2"/>
                      </a:gs>
                    </a:gsLst>
                    <a:lin ang="108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等线" panose="02010600030101010101" charset="-122"/>
                    <a:ea typeface="等线" panose="02010600030101010101" charset="-122"/>
                  </a:endParaRPr>
                </a:p>
              </p:txBody>
            </p:sp>
          </p:grpSp>
          <p:grpSp>
            <p:nvGrpSpPr>
              <p:cNvPr id="22" name="组合 21"/>
              <p:cNvGrpSpPr/>
              <p:nvPr/>
            </p:nvGrpSpPr>
            <p:grpSpPr>
              <a:xfrm>
                <a:off x="8213990" y="1710397"/>
                <a:ext cx="3184528" cy="1140652"/>
                <a:chOff x="8213990" y="1710397"/>
                <a:chExt cx="3184528" cy="1140652"/>
              </a:xfrm>
            </p:grpSpPr>
            <p:sp>
              <p:nvSpPr>
                <p:cNvPr id="510" name="Number6"/>
                <p:cNvSpPr/>
                <p:nvPr/>
              </p:nvSpPr>
              <p:spPr>
                <a:xfrm>
                  <a:off x="8213990" y="2009877"/>
                  <a:ext cx="584157" cy="584157"/>
                </a:xfrm>
                <a:prstGeom prst="ellipse">
                  <a:avLst/>
                </a:prstGeom>
                <a:gradFill flip="none" rotWithShape="1">
                  <a:gsLst>
                    <a:gs pos="80000">
                      <a:schemeClr val="accent1"/>
                    </a:gs>
                    <a:gs pos="0">
                      <a:schemeClr val="accent2">
                        <a:alpha val="90000"/>
                      </a:schemeClr>
                    </a:gs>
                  </a:gsLst>
                  <a:lin ang="2700000" scaled="1"/>
                  <a:tileRect/>
                </a:gradFill>
                <a:ln w="12700">
                  <a:gradFill flip="none" rotWithShape="1">
                    <a:gsLst>
                      <a:gs pos="0">
                        <a:schemeClr val="accent2">
                          <a:lumMod val="40000"/>
                          <a:lumOff val="60000"/>
                        </a:schemeClr>
                      </a:gs>
                      <a:gs pos="50500">
                        <a:schemeClr val="accent1">
                          <a:alpha val="0"/>
                        </a:schemeClr>
                      </a:gs>
                      <a:gs pos="100000">
                        <a:schemeClr val="accent2">
                          <a:lumMod val="40000"/>
                          <a:lumOff val="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rgbClr val="FFFFFF"/>
                      </a:solidFill>
                    </a:rPr>
                    <a:t>6</a:t>
                  </a:r>
                  <a:endParaRPr lang="zh-CN" altLang="en-US" sz="2400" b="1" dirty="0">
                    <a:solidFill>
                      <a:srgbClr val="FFFFFF"/>
                    </a:solidFill>
                  </a:endParaRPr>
                </a:p>
              </p:txBody>
            </p:sp>
            <p:sp>
              <p:nvSpPr>
                <p:cNvPr id="507" name="Bullet6"/>
                <p:cNvSpPr txBox="1"/>
                <p:nvPr/>
              </p:nvSpPr>
              <p:spPr>
                <a:xfrm>
                  <a:off x="8910877" y="1710397"/>
                  <a:ext cx="2487641" cy="518446"/>
                </a:xfrm>
                <a:prstGeom prst="rect">
                  <a:avLst/>
                </a:prstGeom>
                <a:noFill/>
                <a:ln>
                  <a:noFill/>
                </a:ln>
              </p:spPr>
              <p:txBody>
                <a:bodyPr wrap="square" lIns="91440" tIns="45720" rIns="91440" bIns="45720" anchor="b" anchorCtr="0">
                  <a:normAutofit/>
                </a:bodyPr>
                <a:lstStyle/>
                <a:p>
                  <a:pPr marL="0" marR="0" lvl="0" indent="0" defTabSz="913765" rtl="0" eaLnBrk="1" fontAlgn="auto" latinLnBrk="0" hangingPunct="1">
                    <a:spcBef>
                      <a:spcPts val="0"/>
                    </a:spcBef>
                    <a:spcAft>
                      <a:spcPts val="0"/>
                    </a:spcAft>
                    <a:buClrTx/>
                    <a:buSzPct val="25000"/>
                    <a:buFontTx/>
                    <a:buNone/>
                    <a:defRPr/>
                  </a:pPr>
                  <a:r>
                    <a:rPr kumimoji="0" lang="zh-CN" altLang="en-US" sz="1600" b="1" u="none" strike="noStrike" kern="1200" cap="none" spc="0" normalizeH="0" baseline="0" noProof="0" dirty="0">
                      <a:ln>
                        <a:noFill/>
                      </a:ln>
                      <a:effectLst/>
                      <a:uLnTx/>
                      <a:uFillTx/>
                      <a:latin typeface="Arial" panose="020B0604020202020204" pitchFamily="34" charset="0"/>
                      <a:ea typeface="微软雅黑" panose="020B0503020204020204" charset="-122"/>
                      <a:cs typeface="Arial" panose="020B0604020202020204" pitchFamily="34" charset="0"/>
                      <a:sym typeface="Arial" panose="020B0604020202020204" pitchFamily="34" charset="0"/>
                    </a:rPr>
                    <a:t>安全保障</a:t>
                  </a:r>
                  <a:endParaRPr lang="en-US" dirty="0"/>
                </a:p>
              </p:txBody>
            </p:sp>
            <p:sp>
              <p:nvSpPr>
                <p:cNvPr id="508" name="Text6"/>
                <p:cNvSpPr txBox="1"/>
                <p:nvPr/>
              </p:nvSpPr>
              <p:spPr>
                <a:xfrm>
                  <a:off x="8910877" y="2228844"/>
                  <a:ext cx="2487641" cy="622205"/>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000" u="none" strike="noStrike" kern="1200" cap="none" spc="0" normalizeH="0" baseline="0" noProof="0" dirty="0">
                      <a:ln>
                        <a:noFill/>
                      </a:ln>
                      <a:effectLst/>
                      <a:uLnTx/>
                      <a:uFillTx/>
                      <a:latin typeface="Arial" panose="020B0604020202020204" pitchFamily="34" charset="0"/>
                      <a:ea typeface="微软雅黑" panose="020B0503020204020204" charset="-122"/>
                      <a:cs typeface="Arial" panose="020B0604020202020204" pitchFamily="34" charset="0"/>
                      <a:sym typeface="Arial" panose="020B0604020202020204" pitchFamily="34" charset="0"/>
                    </a:rPr>
                    <a:t>阐述迪士尼邮轮为极地探险航线制定的安全保障措施，包括专业的船员培训、应急救援计划等，确保每位游客的安全。</a:t>
                  </a:r>
                  <a:endParaRPr lang="en-US" dirty="0"/>
                </a:p>
              </p:txBody>
            </p:sp>
          </p:grpSp>
        </p:grpSp>
        <p:grpSp>
          <p:nvGrpSpPr>
            <p:cNvPr id="43" name="组合 42"/>
            <p:cNvGrpSpPr/>
            <p:nvPr/>
          </p:nvGrpSpPr>
          <p:grpSpPr>
            <a:xfrm>
              <a:off x="8247698" y="3751845"/>
              <a:ext cx="3150284" cy="1140652"/>
              <a:chOff x="8368616" y="2635726"/>
              <a:chExt cx="3150284" cy="1140652"/>
            </a:xfrm>
          </p:grpSpPr>
          <p:grpSp>
            <p:nvGrpSpPr>
              <p:cNvPr id="42" name="组合 41"/>
              <p:cNvGrpSpPr/>
              <p:nvPr/>
            </p:nvGrpSpPr>
            <p:grpSpPr>
              <a:xfrm>
                <a:off x="8368616" y="2848532"/>
                <a:ext cx="757504" cy="757504"/>
                <a:chOff x="8368616" y="2848532"/>
                <a:chExt cx="757504" cy="757504"/>
              </a:xfrm>
            </p:grpSpPr>
            <p:sp>
              <p:nvSpPr>
                <p:cNvPr id="523" name="islide-4-1"/>
                <p:cNvSpPr/>
                <p:nvPr/>
              </p:nvSpPr>
              <p:spPr>
                <a:xfrm>
                  <a:off x="8368616" y="2848532"/>
                  <a:ext cx="757504" cy="757504"/>
                </a:xfrm>
                <a:prstGeom prst="blockArc">
                  <a:avLst>
                    <a:gd name="adj1" fmla="val 18257164"/>
                    <a:gd name="adj2" fmla="val 3319074"/>
                    <a:gd name="adj3" fmla="val 5612"/>
                  </a:avLst>
                </a:prstGeom>
                <a:gradFill flip="none" rotWithShape="1">
                  <a:gsLst>
                    <a:gs pos="20000">
                      <a:schemeClr val="accent2">
                        <a:lumMod val="60000"/>
                        <a:lumOff val="40000"/>
                      </a:schemeClr>
                    </a:gs>
                    <a:gs pos="85000">
                      <a:schemeClr val="accent1">
                        <a:lumMod val="60000"/>
                        <a:lumOff val="4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529" name="islide-4-7"/>
                <p:cNvSpPr/>
                <p:nvPr/>
              </p:nvSpPr>
              <p:spPr>
                <a:xfrm flipH="1">
                  <a:off x="8368616" y="2848532"/>
                  <a:ext cx="757504" cy="757504"/>
                </a:xfrm>
                <a:prstGeom prst="blockArc">
                  <a:avLst>
                    <a:gd name="adj1" fmla="val 18257164"/>
                    <a:gd name="adj2" fmla="val 3319074"/>
                    <a:gd name="adj3" fmla="val 5612"/>
                  </a:avLst>
                </a:prstGeom>
                <a:gradFill>
                  <a:gsLst>
                    <a:gs pos="20000">
                      <a:schemeClr val="accent2">
                        <a:lumMod val="60000"/>
                        <a:lumOff val="40000"/>
                      </a:schemeClr>
                    </a:gs>
                    <a:gs pos="85000">
                      <a:schemeClr val="accent1">
                        <a:lumMod val="60000"/>
                        <a:lumOff val="4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530" name="islide-4-8"/>
                <p:cNvSpPr/>
                <p:nvPr/>
              </p:nvSpPr>
              <p:spPr>
                <a:xfrm>
                  <a:off x="8389838" y="2869754"/>
                  <a:ext cx="715059" cy="715059"/>
                </a:xfrm>
                <a:prstGeom prst="arc">
                  <a:avLst>
                    <a:gd name="adj1" fmla="val 14255596"/>
                    <a:gd name="adj2" fmla="val 18088074"/>
                  </a:avLst>
                </a:prstGeom>
                <a:noFill/>
                <a:ln w="19050">
                  <a:gradFill flip="none" rotWithShape="1">
                    <a:gsLst>
                      <a:gs pos="20000">
                        <a:schemeClr val="accent1"/>
                      </a:gs>
                      <a:gs pos="100000">
                        <a:schemeClr val="accent2"/>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531" name="islide-4-9"/>
                <p:cNvSpPr/>
                <p:nvPr/>
              </p:nvSpPr>
              <p:spPr>
                <a:xfrm flipV="1">
                  <a:off x="8389838" y="2869754"/>
                  <a:ext cx="715059" cy="715059"/>
                </a:xfrm>
                <a:prstGeom prst="arc">
                  <a:avLst>
                    <a:gd name="adj1" fmla="val 14255596"/>
                    <a:gd name="adj2" fmla="val 18088074"/>
                  </a:avLst>
                </a:prstGeom>
                <a:noFill/>
                <a:ln w="19050">
                  <a:gradFill flip="none" rotWithShape="1">
                    <a:gsLst>
                      <a:gs pos="20000">
                        <a:schemeClr val="accent1"/>
                      </a:gs>
                      <a:gs pos="100000">
                        <a:schemeClr val="accent2"/>
                      </a:gs>
                    </a:gsLst>
                    <a:lin ang="108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等线" panose="02010600030101010101" charset="-122"/>
                    <a:ea typeface="等线" panose="02010600030101010101" charset="-122"/>
                  </a:endParaRPr>
                </a:p>
              </p:txBody>
            </p:sp>
          </p:grpSp>
          <p:grpSp>
            <p:nvGrpSpPr>
              <p:cNvPr id="23" name="组合 22"/>
              <p:cNvGrpSpPr/>
              <p:nvPr/>
            </p:nvGrpSpPr>
            <p:grpSpPr>
              <a:xfrm>
                <a:off x="8455290" y="2635726"/>
                <a:ext cx="3063610" cy="1140652"/>
                <a:chOff x="8455290" y="2635726"/>
                <a:chExt cx="3063610" cy="1140652"/>
              </a:xfrm>
            </p:grpSpPr>
            <p:sp>
              <p:nvSpPr>
                <p:cNvPr id="524" name="Number7"/>
                <p:cNvSpPr/>
                <p:nvPr/>
              </p:nvSpPr>
              <p:spPr>
                <a:xfrm>
                  <a:off x="8455290" y="2935206"/>
                  <a:ext cx="584157" cy="584157"/>
                </a:xfrm>
                <a:prstGeom prst="ellipse">
                  <a:avLst/>
                </a:prstGeom>
                <a:gradFill flip="none" rotWithShape="1">
                  <a:gsLst>
                    <a:gs pos="80000">
                      <a:schemeClr val="accent1"/>
                    </a:gs>
                    <a:gs pos="0">
                      <a:schemeClr val="accent2">
                        <a:alpha val="90000"/>
                      </a:schemeClr>
                    </a:gs>
                  </a:gsLst>
                  <a:lin ang="2700000" scaled="1"/>
                  <a:tileRect/>
                </a:gradFill>
                <a:ln w="12700">
                  <a:gradFill flip="none" rotWithShape="1">
                    <a:gsLst>
                      <a:gs pos="0">
                        <a:schemeClr val="accent2">
                          <a:lumMod val="40000"/>
                          <a:lumOff val="60000"/>
                        </a:schemeClr>
                      </a:gs>
                      <a:gs pos="50500">
                        <a:schemeClr val="accent1">
                          <a:alpha val="0"/>
                        </a:schemeClr>
                      </a:gs>
                      <a:gs pos="100000">
                        <a:schemeClr val="accent2">
                          <a:lumMod val="40000"/>
                          <a:lumOff val="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rgbClr val="FFFFFF"/>
                      </a:solidFill>
                    </a:rPr>
                    <a:t>7</a:t>
                  </a:r>
                  <a:endParaRPr lang="zh-CN" altLang="en-US" sz="2400" b="1" dirty="0">
                    <a:solidFill>
                      <a:srgbClr val="FFFFFF"/>
                    </a:solidFill>
                  </a:endParaRPr>
                </a:p>
              </p:txBody>
            </p:sp>
            <p:sp>
              <p:nvSpPr>
                <p:cNvPr id="521" name="Bullet7"/>
                <p:cNvSpPr txBox="1"/>
                <p:nvPr/>
              </p:nvSpPr>
              <p:spPr>
                <a:xfrm>
                  <a:off x="9152177" y="2635726"/>
                  <a:ext cx="2366723" cy="518446"/>
                </a:xfrm>
                <a:prstGeom prst="rect">
                  <a:avLst/>
                </a:prstGeom>
                <a:noFill/>
                <a:ln>
                  <a:noFill/>
                </a:ln>
              </p:spPr>
              <p:txBody>
                <a:bodyPr wrap="square" lIns="91440" tIns="45720" rIns="91440" bIns="45720" anchor="b" anchorCtr="0">
                  <a:normAutofit/>
                </a:bodyPr>
                <a:lstStyle/>
                <a:p>
                  <a:pPr marL="0" marR="0" lvl="0" indent="0" defTabSz="913765" rtl="0" eaLnBrk="1" fontAlgn="auto" latinLnBrk="0" hangingPunct="1">
                    <a:spcBef>
                      <a:spcPts val="0"/>
                    </a:spcBef>
                    <a:spcAft>
                      <a:spcPts val="0"/>
                    </a:spcAft>
                    <a:buClrTx/>
                    <a:buSzPct val="25000"/>
                    <a:buFontTx/>
                    <a:buNone/>
                    <a:defRPr/>
                  </a:pPr>
                  <a:r>
                    <a:rPr kumimoji="0" lang="zh-CN" altLang="en-US" sz="1600" b="1" u="none" strike="noStrike" kern="1200" cap="none" spc="0" normalizeH="0" baseline="0" noProof="0" dirty="0">
                      <a:ln>
                        <a:noFill/>
                      </a:ln>
                      <a:effectLst/>
                      <a:uLnTx/>
                      <a:uFillTx/>
                      <a:latin typeface="Arial" panose="020B0604020202020204" pitchFamily="34" charset="0"/>
                      <a:ea typeface="微软雅黑" panose="020B0503020204020204" charset="-122"/>
                      <a:cs typeface="Arial" panose="020B0604020202020204" pitchFamily="34" charset="0"/>
                      <a:sym typeface="Arial" panose="020B0604020202020204" pitchFamily="34" charset="0"/>
                    </a:rPr>
                    <a:t>摄影技巧分享</a:t>
                  </a:r>
                  <a:endParaRPr lang="en-US" dirty="0"/>
                </a:p>
              </p:txBody>
            </p:sp>
            <p:sp>
              <p:nvSpPr>
                <p:cNvPr id="522" name="Text7"/>
                <p:cNvSpPr txBox="1"/>
                <p:nvPr/>
              </p:nvSpPr>
              <p:spPr>
                <a:xfrm>
                  <a:off x="9152177" y="3154173"/>
                  <a:ext cx="2366723" cy="622205"/>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000" u="none" strike="noStrike" kern="1200" cap="none" spc="0" normalizeH="0" baseline="0" noProof="0" dirty="0">
                      <a:ln>
                        <a:noFill/>
                      </a:ln>
                      <a:effectLst/>
                      <a:uLnTx/>
                      <a:uFillTx/>
                      <a:latin typeface="Arial" panose="020B0604020202020204" pitchFamily="34" charset="0"/>
                      <a:ea typeface="微软雅黑" panose="020B0503020204020204" charset="-122"/>
                      <a:cs typeface="Arial" panose="020B0604020202020204" pitchFamily="34" charset="0"/>
                      <a:sym typeface="Arial" panose="020B0604020202020204" pitchFamily="34" charset="0"/>
                    </a:rPr>
                    <a:t>分享极地摄影技巧，帮助游客捕捉极地美景的最佳瞬间，记录难忘的探险经历，留下珍贵回忆。</a:t>
                  </a:r>
                  <a:endParaRPr lang="en-US" dirty="0"/>
                </a:p>
              </p:txBody>
            </p:sp>
          </p:grpSp>
        </p:grpSp>
        <p:grpSp>
          <p:nvGrpSpPr>
            <p:cNvPr id="62" name="组合 61"/>
            <p:cNvGrpSpPr/>
            <p:nvPr/>
          </p:nvGrpSpPr>
          <p:grpSpPr>
            <a:xfrm>
              <a:off x="7523634" y="5095047"/>
              <a:ext cx="3702507" cy="1140652"/>
              <a:chOff x="7403252" y="5411712"/>
              <a:chExt cx="3702507" cy="1140652"/>
            </a:xfrm>
          </p:grpSpPr>
          <p:grpSp>
            <p:nvGrpSpPr>
              <p:cNvPr id="61" name="组合 60"/>
              <p:cNvGrpSpPr/>
              <p:nvPr/>
            </p:nvGrpSpPr>
            <p:grpSpPr>
              <a:xfrm>
                <a:off x="7403252" y="5624518"/>
                <a:ext cx="757504" cy="757504"/>
                <a:chOff x="7403252" y="5624518"/>
                <a:chExt cx="757504" cy="757504"/>
              </a:xfrm>
            </p:grpSpPr>
            <p:sp>
              <p:nvSpPr>
                <p:cNvPr id="565" name="islide-4-1"/>
                <p:cNvSpPr/>
                <p:nvPr/>
              </p:nvSpPr>
              <p:spPr>
                <a:xfrm>
                  <a:off x="7403252" y="5624518"/>
                  <a:ext cx="757504" cy="757504"/>
                </a:xfrm>
                <a:prstGeom prst="blockArc">
                  <a:avLst>
                    <a:gd name="adj1" fmla="val 18257164"/>
                    <a:gd name="adj2" fmla="val 3319074"/>
                    <a:gd name="adj3" fmla="val 5612"/>
                  </a:avLst>
                </a:prstGeom>
                <a:gradFill flip="none" rotWithShape="1">
                  <a:gsLst>
                    <a:gs pos="20000">
                      <a:schemeClr val="accent2">
                        <a:lumMod val="60000"/>
                        <a:lumOff val="40000"/>
                      </a:schemeClr>
                    </a:gs>
                    <a:gs pos="85000">
                      <a:schemeClr val="accent1">
                        <a:lumMod val="60000"/>
                        <a:lumOff val="4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571" name="islide-4-7"/>
                <p:cNvSpPr/>
                <p:nvPr/>
              </p:nvSpPr>
              <p:spPr>
                <a:xfrm flipH="1">
                  <a:off x="7403252" y="5624518"/>
                  <a:ext cx="757504" cy="757504"/>
                </a:xfrm>
                <a:prstGeom prst="blockArc">
                  <a:avLst>
                    <a:gd name="adj1" fmla="val 18257164"/>
                    <a:gd name="adj2" fmla="val 3319074"/>
                    <a:gd name="adj3" fmla="val 5612"/>
                  </a:avLst>
                </a:prstGeom>
                <a:gradFill>
                  <a:gsLst>
                    <a:gs pos="20000">
                      <a:schemeClr val="accent2">
                        <a:lumMod val="60000"/>
                        <a:lumOff val="40000"/>
                      </a:schemeClr>
                    </a:gs>
                    <a:gs pos="85000">
                      <a:schemeClr val="accent1">
                        <a:lumMod val="60000"/>
                        <a:lumOff val="4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572" name="islide-4-8"/>
                <p:cNvSpPr/>
                <p:nvPr/>
              </p:nvSpPr>
              <p:spPr>
                <a:xfrm>
                  <a:off x="7424474" y="5645740"/>
                  <a:ext cx="715059" cy="715059"/>
                </a:xfrm>
                <a:prstGeom prst="arc">
                  <a:avLst>
                    <a:gd name="adj1" fmla="val 14255596"/>
                    <a:gd name="adj2" fmla="val 18088074"/>
                  </a:avLst>
                </a:prstGeom>
                <a:noFill/>
                <a:ln w="19050">
                  <a:gradFill flip="none" rotWithShape="1">
                    <a:gsLst>
                      <a:gs pos="20000">
                        <a:schemeClr val="accent1"/>
                      </a:gs>
                      <a:gs pos="100000">
                        <a:schemeClr val="accent2"/>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573" name="islide-4-9"/>
                <p:cNvSpPr/>
                <p:nvPr/>
              </p:nvSpPr>
              <p:spPr>
                <a:xfrm flipV="1">
                  <a:off x="7424474" y="5645740"/>
                  <a:ext cx="715059" cy="715059"/>
                </a:xfrm>
                <a:prstGeom prst="arc">
                  <a:avLst>
                    <a:gd name="adj1" fmla="val 14255596"/>
                    <a:gd name="adj2" fmla="val 18088074"/>
                  </a:avLst>
                </a:prstGeom>
                <a:noFill/>
                <a:ln w="19050">
                  <a:gradFill flip="none" rotWithShape="1">
                    <a:gsLst>
                      <a:gs pos="20000">
                        <a:schemeClr val="accent1"/>
                      </a:gs>
                      <a:gs pos="100000">
                        <a:schemeClr val="accent2"/>
                      </a:gs>
                    </a:gsLst>
                    <a:lin ang="108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等线" panose="02010600030101010101" charset="-122"/>
                    <a:ea typeface="等线" panose="02010600030101010101" charset="-122"/>
                  </a:endParaRPr>
                </a:p>
              </p:txBody>
            </p:sp>
          </p:grpSp>
          <p:grpSp>
            <p:nvGrpSpPr>
              <p:cNvPr id="26" name="组合 25"/>
              <p:cNvGrpSpPr/>
              <p:nvPr/>
            </p:nvGrpSpPr>
            <p:grpSpPr>
              <a:xfrm>
                <a:off x="7489926" y="5411712"/>
                <a:ext cx="3615833" cy="1140652"/>
                <a:chOff x="7489926" y="5411712"/>
                <a:chExt cx="3615833" cy="1140652"/>
              </a:xfrm>
            </p:grpSpPr>
            <p:sp>
              <p:nvSpPr>
                <p:cNvPr id="566" name="Number8"/>
                <p:cNvSpPr/>
                <p:nvPr/>
              </p:nvSpPr>
              <p:spPr>
                <a:xfrm>
                  <a:off x="7489926" y="5711192"/>
                  <a:ext cx="584157" cy="584157"/>
                </a:xfrm>
                <a:prstGeom prst="ellipse">
                  <a:avLst/>
                </a:prstGeom>
                <a:gradFill flip="none" rotWithShape="1">
                  <a:gsLst>
                    <a:gs pos="80000">
                      <a:schemeClr val="accent1"/>
                    </a:gs>
                    <a:gs pos="0">
                      <a:schemeClr val="accent2">
                        <a:alpha val="90000"/>
                      </a:schemeClr>
                    </a:gs>
                  </a:gsLst>
                  <a:lin ang="2700000" scaled="1"/>
                  <a:tileRect/>
                </a:gradFill>
                <a:ln w="12700">
                  <a:gradFill flip="none" rotWithShape="1">
                    <a:gsLst>
                      <a:gs pos="0">
                        <a:schemeClr val="accent2">
                          <a:lumMod val="40000"/>
                          <a:lumOff val="60000"/>
                        </a:schemeClr>
                      </a:gs>
                      <a:gs pos="50500">
                        <a:schemeClr val="accent1">
                          <a:alpha val="0"/>
                        </a:schemeClr>
                      </a:gs>
                      <a:gs pos="100000">
                        <a:schemeClr val="accent2">
                          <a:lumMod val="40000"/>
                          <a:lumOff val="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a:solidFill>
                        <a:srgbClr val="FFFFFF"/>
                      </a:solidFill>
                    </a:rPr>
                    <a:t>8</a:t>
                  </a:r>
                  <a:endParaRPr lang="zh-CN" altLang="en-US" sz="2400" b="1" dirty="0">
                    <a:solidFill>
                      <a:srgbClr val="FFFFFF"/>
                    </a:solidFill>
                  </a:endParaRPr>
                </a:p>
              </p:txBody>
            </p:sp>
            <p:sp>
              <p:nvSpPr>
                <p:cNvPr id="563" name="Bullet8"/>
                <p:cNvSpPr txBox="1"/>
                <p:nvPr/>
              </p:nvSpPr>
              <p:spPr>
                <a:xfrm>
                  <a:off x="8186812" y="5411712"/>
                  <a:ext cx="2918947" cy="518446"/>
                </a:xfrm>
                <a:prstGeom prst="rect">
                  <a:avLst/>
                </a:prstGeom>
                <a:noFill/>
                <a:ln>
                  <a:noFill/>
                </a:ln>
              </p:spPr>
              <p:txBody>
                <a:bodyPr wrap="square" lIns="91440" tIns="45720" rIns="91440" bIns="45720" anchor="b" anchorCtr="0">
                  <a:normAutofit/>
                </a:bodyPr>
                <a:lstStyle/>
                <a:p>
                  <a:pPr marL="0" marR="0" lvl="0" indent="0" defTabSz="913765" rtl="0" eaLnBrk="1" fontAlgn="auto" latinLnBrk="0" hangingPunct="1">
                    <a:spcBef>
                      <a:spcPts val="0"/>
                    </a:spcBef>
                    <a:spcAft>
                      <a:spcPts val="0"/>
                    </a:spcAft>
                    <a:buClrTx/>
                    <a:buSzPct val="25000"/>
                    <a:buFontTx/>
                    <a:buNone/>
                    <a:defRPr/>
                  </a:pPr>
                  <a:r>
                    <a:rPr kumimoji="0" lang="zh-CN" altLang="en-US" sz="1600" b="1" u="none" strike="noStrike" kern="1200" cap="none" spc="0" normalizeH="0" baseline="0" noProof="0" dirty="0">
                      <a:ln>
                        <a:noFill/>
                      </a:ln>
                      <a:effectLst/>
                      <a:uLnTx/>
                      <a:uFillTx/>
                      <a:latin typeface="Arial" panose="020B0604020202020204" pitchFamily="34" charset="0"/>
                      <a:ea typeface="微软雅黑" panose="020B0503020204020204" charset="-122"/>
                      <a:cs typeface="Arial" panose="020B0604020202020204" pitchFamily="34" charset="0"/>
                      <a:sym typeface="Arial" panose="020B0604020202020204" pitchFamily="34" charset="0"/>
                    </a:rPr>
                    <a:t>游客反馈</a:t>
                  </a:r>
                  <a:endParaRPr lang="en-US" dirty="0"/>
                </a:p>
              </p:txBody>
            </p:sp>
            <p:sp>
              <p:nvSpPr>
                <p:cNvPr id="564" name="Text8"/>
                <p:cNvSpPr txBox="1"/>
                <p:nvPr/>
              </p:nvSpPr>
              <p:spPr>
                <a:xfrm>
                  <a:off x="8186812" y="5930159"/>
                  <a:ext cx="2918947" cy="622205"/>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000" u="none" strike="noStrike" kern="1200" cap="none" spc="0" normalizeH="0" baseline="0" noProof="0" dirty="0">
                      <a:ln>
                        <a:noFill/>
                      </a:ln>
                      <a:effectLst/>
                      <a:uLnTx/>
                      <a:uFillTx/>
                      <a:latin typeface="Arial" panose="020B0604020202020204" pitchFamily="34" charset="0"/>
                      <a:ea typeface="微软雅黑" panose="020B0503020204020204" charset="-122"/>
                      <a:cs typeface="Arial" panose="020B0604020202020204" pitchFamily="34" charset="0"/>
                      <a:sym typeface="Arial" panose="020B0604020202020204" pitchFamily="34" charset="0"/>
                    </a:rPr>
                    <a:t>收集并展示以往游客对迪士尼极地探险航线的评价和建议，为潜在游客提供参考，提升未来航线的服务质量。</a:t>
                  </a:r>
                  <a:endParaRPr lang="en-US" dirty="0"/>
                </a:p>
              </p:txBody>
            </p:sp>
          </p:grpSp>
        </p:grpSp>
      </p:grpSp>
      <p:sp>
        <p:nvSpPr>
          <p:cNvPr id="2" name="标题 1"/>
          <p:cNvSpPr>
            <a:spLocks noGrp="1"/>
          </p:cNvSpPr>
          <p:nvPr>
            <p:ph type="title" hasCustomPrompt="1"/>
          </p:nvPr>
        </p:nvSpPr>
        <p:spPr/>
        <p:txBody>
          <a:bodyPr/>
          <a:lstStyle/>
          <a:p>
            <a:r>
              <a:rPr lang="zh-CN" altLang="en-US" dirty="0"/>
              <a:t>3.6 极地探险航线</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4. 迪士尼邮轮的文化与体验</a:t>
            </a:r>
            <a:endParaRPr lang="en-US" dirty="0"/>
          </a:p>
        </p:txBody>
      </p:sp>
      <p:sp>
        <p:nvSpPr>
          <p:cNvPr id="25" name="文本占位符 24"/>
          <p:cNvSpPr>
            <a:spLocks noGrp="1"/>
          </p:cNvSpPr>
          <p:nvPr>
            <p:ph type="body" sz="quarter" idx="1" hasCustomPrompt="1"/>
          </p:nvPr>
        </p:nvSpPr>
        <p:spPr/>
        <p:txBody>
          <a:bodyPr/>
          <a:lstStyle/>
          <a:p>
            <a:r>
              <a:rPr lang="zh-CN" altLang="en-US" dirty="0"/>
              <a:t>感受迪士尼文化在邮轮上的独特呈现</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cf2948da-ba8e-47ac-a960-13144438e3b7.source.6.zh-Hans.pptx"/>
          <p:cNvGrpSpPr/>
          <p:nvPr/>
        </p:nvGrpSpPr>
        <p:grpSpPr>
          <a:xfrm>
            <a:off x="660400" y="1206500"/>
            <a:ext cx="10913336" cy="4750415"/>
            <a:chOff x="660400" y="1206500"/>
            <a:chExt cx="10913336" cy="4750415"/>
          </a:xfrm>
        </p:grpSpPr>
        <p:cxnSp>
          <p:nvCxnSpPr>
            <p:cNvPr id="6" name="直接箭头连接符 5"/>
            <p:cNvCxnSpPr/>
            <p:nvPr/>
          </p:nvCxnSpPr>
          <p:spPr>
            <a:xfrm flipV="1">
              <a:off x="7385001" y="3039809"/>
              <a:ext cx="624491" cy="522467"/>
            </a:xfrm>
            <a:prstGeom prst="straightConnector1">
              <a:avLst/>
            </a:prstGeom>
            <a:ln w="19050">
              <a:solidFill>
                <a:schemeClr val="accent4"/>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7385001" y="4535103"/>
              <a:ext cx="624491" cy="522467"/>
            </a:xfrm>
            <a:prstGeom prst="straightConnector1">
              <a:avLst/>
            </a:prstGeom>
            <a:ln w="19050">
              <a:solidFill>
                <a:schemeClr val="accent6"/>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7580182" y="4050228"/>
              <a:ext cx="784799" cy="1"/>
            </a:xfrm>
            <a:prstGeom prst="straightConnector1">
              <a:avLst/>
            </a:prstGeom>
            <a:ln w="19050">
              <a:solidFill>
                <a:schemeClr val="accent5"/>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flipV="1">
              <a:off x="4182509" y="3039809"/>
              <a:ext cx="624491" cy="522467"/>
            </a:xfrm>
            <a:prstGeom prst="straightConnector1">
              <a:avLst/>
            </a:prstGeom>
            <a:ln w="19050">
              <a:solidFill>
                <a:schemeClr val="accent3"/>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4182509" y="4535103"/>
              <a:ext cx="624491" cy="522467"/>
            </a:xfrm>
            <a:prstGeom prst="straightConnector1">
              <a:avLst/>
            </a:prstGeom>
            <a:ln w="19050">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3827022" y="4050228"/>
              <a:ext cx="784799" cy="1"/>
            </a:xfrm>
            <a:prstGeom prst="straightConnector1">
              <a:avLst/>
            </a:prstGeom>
            <a:ln w="19050">
              <a:solidFill>
                <a:schemeClr val="accent2"/>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sp>
          <p:nvSpPr>
            <p:cNvPr id="12" name="任意多边形: 形状 11"/>
            <p:cNvSpPr/>
            <p:nvPr/>
          </p:nvSpPr>
          <p:spPr bwMode="auto">
            <a:xfrm rot="20195074" flipV="1">
              <a:off x="5362977" y="2709097"/>
              <a:ext cx="1303984" cy="942040"/>
            </a:xfrm>
            <a:custGeom>
              <a:avLst/>
              <a:gdLst/>
              <a:ahLst/>
              <a:cxnLst>
                <a:cxn ang="0">
                  <a:pos x="204" y="0"/>
                </a:cxn>
                <a:cxn ang="0">
                  <a:pos x="193" y="27"/>
                </a:cxn>
                <a:cxn ang="0">
                  <a:pos x="207" y="25"/>
                </a:cxn>
                <a:cxn ang="0">
                  <a:pos x="176" y="112"/>
                </a:cxn>
                <a:cxn ang="0">
                  <a:pos x="96" y="146"/>
                </a:cxn>
                <a:cxn ang="0">
                  <a:pos x="15" y="114"/>
                </a:cxn>
                <a:cxn ang="0">
                  <a:pos x="2" y="99"/>
                </a:cxn>
                <a:cxn ang="0">
                  <a:pos x="0" y="100"/>
                </a:cxn>
                <a:cxn ang="0">
                  <a:pos x="14" y="116"/>
                </a:cxn>
                <a:cxn ang="0">
                  <a:pos x="177" y="113"/>
                </a:cxn>
                <a:cxn ang="0">
                  <a:pos x="209" y="25"/>
                </a:cxn>
                <a:cxn ang="0">
                  <a:pos x="222" y="23"/>
                </a:cxn>
                <a:cxn ang="0">
                  <a:pos x="204" y="0"/>
                </a:cxn>
              </a:cxnLst>
              <a:rect l="0" t="0" r="r" b="b"/>
              <a:pathLst>
                <a:path w="222" h="160">
                  <a:moveTo>
                    <a:pt x="204" y="0"/>
                  </a:moveTo>
                  <a:cubicBezTo>
                    <a:pt x="193" y="27"/>
                    <a:pt x="193" y="27"/>
                    <a:pt x="193" y="27"/>
                  </a:cubicBezTo>
                  <a:cubicBezTo>
                    <a:pt x="207" y="25"/>
                    <a:pt x="207" y="25"/>
                    <a:pt x="207" y="25"/>
                  </a:cubicBezTo>
                  <a:cubicBezTo>
                    <a:pt x="209" y="56"/>
                    <a:pt x="199" y="88"/>
                    <a:pt x="176" y="112"/>
                  </a:cubicBezTo>
                  <a:cubicBezTo>
                    <a:pt x="154" y="134"/>
                    <a:pt x="125" y="146"/>
                    <a:pt x="96" y="146"/>
                  </a:cubicBezTo>
                  <a:cubicBezTo>
                    <a:pt x="67" y="146"/>
                    <a:pt x="38" y="136"/>
                    <a:pt x="15" y="114"/>
                  </a:cubicBezTo>
                  <a:cubicBezTo>
                    <a:pt x="10" y="109"/>
                    <a:pt x="6" y="104"/>
                    <a:pt x="2" y="99"/>
                  </a:cubicBezTo>
                  <a:cubicBezTo>
                    <a:pt x="0" y="100"/>
                    <a:pt x="0" y="100"/>
                    <a:pt x="0" y="100"/>
                  </a:cubicBezTo>
                  <a:cubicBezTo>
                    <a:pt x="4" y="105"/>
                    <a:pt x="9" y="111"/>
                    <a:pt x="14" y="116"/>
                  </a:cubicBezTo>
                  <a:cubicBezTo>
                    <a:pt x="60" y="160"/>
                    <a:pt x="133" y="159"/>
                    <a:pt x="177" y="113"/>
                  </a:cubicBezTo>
                  <a:cubicBezTo>
                    <a:pt x="201" y="89"/>
                    <a:pt x="212" y="56"/>
                    <a:pt x="209" y="25"/>
                  </a:cubicBezTo>
                  <a:cubicBezTo>
                    <a:pt x="222" y="23"/>
                    <a:pt x="222" y="23"/>
                    <a:pt x="222" y="23"/>
                  </a:cubicBezTo>
                  <a:lnTo>
                    <a:pt x="204" y="0"/>
                  </a:lnTo>
                  <a:close/>
                </a:path>
              </a:pathLst>
            </a:custGeom>
            <a:solidFill>
              <a:schemeClr val="tx2">
                <a:alpha val="50000"/>
              </a:schemeClr>
            </a:solidFill>
            <a:ln w="12700">
              <a:solidFill>
                <a:schemeClr val="tx2">
                  <a:alpha val="50000"/>
                </a:schemeClr>
              </a:solidFill>
              <a:round/>
            </a:ln>
          </p:spPr>
          <p:txBody>
            <a:bodyPr anchor="ctr"/>
            <a:lstStyle/>
            <a:p>
              <a:pPr algn="ctr"/>
            </a:p>
          </p:txBody>
        </p:sp>
        <p:sp>
          <p:nvSpPr>
            <p:cNvPr id="13" name="任意多边形: 形状 12"/>
            <p:cNvSpPr/>
            <p:nvPr/>
          </p:nvSpPr>
          <p:spPr bwMode="auto">
            <a:xfrm rot="20195074" flipH="1">
              <a:off x="5399975" y="4499226"/>
              <a:ext cx="1303984" cy="942040"/>
            </a:xfrm>
            <a:custGeom>
              <a:avLst/>
              <a:gdLst/>
              <a:ahLst/>
              <a:cxnLst>
                <a:cxn ang="0">
                  <a:pos x="204" y="0"/>
                </a:cxn>
                <a:cxn ang="0">
                  <a:pos x="193" y="27"/>
                </a:cxn>
                <a:cxn ang="0">
                  <a:pos x="207" y="25"/>
                </a:cxn>
                <a:cxn ang="0">
                  <a:pos x="176" y="112"/>
                </a:cxn>
                <a:cxn ang="0">
                  <a:pos x="96" y="146"/>
                </a:cxn>
                <a:cxn ang="0">
                  <a:pos x="15" y="114"/>
                </a:cxn>
                <a:cxn ang="0">
                  <a:pos x="2" y="99"/>
                </a:cxn>
                <a:cxn ang="0">
                  <a:pos x="0" y="100"/>
                </a:cxn>
                <a:cxn ang="0">
                  <a:pos x="14" y="116"/>
                </a:cxn>
                <a:cxn ang="0">
                  <a:pos x="177" y="113"/>
                </a:cxn>
                <a:cxn ang="0">
                  <a:pos x="209" y="25"/>
                </a:cxn>
                <a:cxn ang="0">
                  <a:pos x="222" y="23"/>
                </a:cxn>
                <a:cxn ang="0">
                  <a:pos x="204" y="0"/>
                </a:cxn>
              </a:cxnLst>
              <a:rect l="0" t="0" r="r" b="b"/>
              <a:pathLst>
                <a:path w="222" h="160">
                  <a:moveTo>
                    <a:pt x="204" y="0"/>
                  </a:moveTo>
                  <a:cubicBezTo>
                    <a:pt x="193" y="27"/>
                    <a:pt x="193" y="27"/>
                    <a:pt x="193" y="27"/>
                  </a:cubicBezTo>
                  <a:cubicBezTo>
                    <a:pt x="207" y="25"/>
                    <a:pt x="207" y="25"/>
                    <a:pt x="207" y="25"/>
                  </a:cubicBezTo>
                  <a:cubicBezTo>
                    <a:pt x="209" y="56"/>
                    <a:pt x="199" y="88"/>
                    <a:pt x="176" y="112"/>
                  </a:cubicBezTo>
                  <a:cubicBezTo>
                    <a:pt x="154" y="134"/>
                    <a:pt x="125" y="146"/>
                    <a:pt x="96" y="146"/>
                  </a:cubicBezTo>
                  <a:cubicBezTo>
                    <a:pt x="67" y="146"/>
                    <a:pt x="38" y="136"/>
                    <a:pt x="15" y="114"/>
                  </a:cubicBezTo>
                  <a:cubicBezTo>
                    <a:pt x="10" y="109"/>
                    <a:pt x="6" y="104"/>
                    <a:pt x="2" y="99"/>
                  </a:cubicBezTo>
                  <a:cubicBezTo>
                    <a:pt x="0" y="100"/>
                    <a:pt x="0" y="100"/>
                    <a:pt x="0" y="100"/>
                  </a:cubicBezTo>
                  <a:cubicBezTo>
                    <a:pt x="4" y="105"/>
                    <a:pt x="9" y="111"/>
                    <a:pt x="14" y="116"/>
                  </a:cubicBezTo>
                  <a:cubicBezTo>
                    <a:pt x="60" y="160"/>
                    <a:pt x="133" y="159"/>
                    <a:pt x="177" y="113"/>
                  </a:cubicBezTo>
                  <a:cubicBezTo>
                    <a:pt x="201" y="89"/>
                    <a:pt x="212" y="56"/>
                    <a:pt x="209" y="25"/>
                  </a:cubicBezTo>
                  <a:cubicBezTo>
                    <a:pt x="222" y="23"/>
                    <a:pt x="222" y="23"/>
                    <a:pt x="222" y="23"/>
                  </a:cubicBezTo>
                  <a:lnTo>
                    <a:pt x="204" y="0"/>
                  </a:lnTo>
                  <a:close/>
                </a:path>
              </a:pathLst>
            </a:custGeom>
            <a:solidFill>
              <a:schemeClr val="tx2">
                <a:alpha val="50000"/>
              </a:schemeClr>
            </a:solidFill>
            <a:ln w="12700">
              <a:solidFill>
                <a:schemeClr val="tx2">
                  <a:alpha val="50000"/>
                </a:schemeClr>
              </a:solidFill>
              <a:round/>
            </a:ln>
          </p:spPr>
          <p:txBody>
            <a:bodyPr anchor="ctr"/>
            <a:lstStyle/>
            <a:p>
              <a:pPr algn="ctr"/>
            </a:p>
          </p:txBody>
        </p:sp>
        <p:sp>
          <p:nvSpPr>
            <p:cNvPr id="14" name="椭圆 13"/>
            <p:cNvSpPr/>
            <p:nvPr/>
          </p:nvSpPr>
          <p:spPr>
            <a:xfrm flipH="1">
              <a:off x="4712832" y="3473778"/>
              <a:ext cx="1152896" cy="1152897"/>
            </a:xfrm>
            <a:prstGeom prst="ellipse">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p>
          </p:txBody>
        </p:sp>
        <p:sp>
          <p:nvSpPr>
            <p:cNvPr id="15" name="椭圆 14"/>
            <p:cNvSpPr/>
            <p:nvPr/>
          </p:nvSpPr>
          <p:spPr>
            <a:xfrm>
              <a:off x="6326273" y="3473778"/>
              <a:ext cx="1152896" cy="1152897"/>
            </a:xfrm>
            <a:prstGeom prst="ellipse">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p>
          </p:txBody>
        </p:sp>
        <p:sp>
          <p:nvSpPr>
            <p:cNvPr id="25" name="Freeform 25"/>
            <p:cNvSpPr/>
            <p:nvPr/>
          </p:nvSpPr>
          <p:spPr>
            <a:xfrm>
              <a:off x="5046392" y="3797104"/>
              <a:ext cx="485776" cy="485776"/>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rgbClr val="FFFFFF"/>
            </a:solidFill>
            <a:ln w="12700">
              <a:miter lim="400000"/>
            </a:ln>
          </p:spPr>
          <p:txBody>
            <a:bodyPr anchor="ctr"/>
            <a:lstStyle/>
            <a:p>
              <a:pPr algn="ctr"/>
              <a:endParaRPr dirty="0"/>
            </a:p>
          </p:txBody>
        </p:sp>
        <p:sp>
          <p:nvSpPr>
            <p:cNvPr id="26" name="Freeform 26"/>
            <p:cNvSpPr/>
            <p:nvPr/>
          </p:nvSpPr>
          <p:spPr bwMode="auto">
            <a:xfrm>
              <a:off x="6677228" y="3793957"/>
              <a:ext cx="486000" cy="448616"/>
            </a:xfrm>
            <a:custGeom>
              <a:avLst/>
              <a:gdLst>
                <a:gd name="T0" fmla="*/ 9 w 52"/>
                <a:gd name="T1" fmla="*/ 28 h 48"/>
                <a:gd name="T2" fmla="*/ 5 w 52"/>
                <a:gd name="T3" fmla="*/ 28 h 48"/>
                <a:gd name="T4" fmla="*/ 0 w 52"/>
                <a:gd name="T5" fmla="*/ 23 h 48"/>
                <a:gd name="T6" fmla="*/ 4 w 52"/>
                <a:gd name="T7" fmla="*/ 14 h 48"/>
                <a:gd name="T8" fmla="*/ 11 w 52"/>
                <a:gd name="T9" fmla="*/ 16 h 48"/>
                <a:gd name="T10" fmla="*/ 14 w 52"/>
                <a:gd name="T11" fmla="*/ 16 h 48"/>
                <a:gd name="T12" fmla="*/ 14 w 52"/>
                <a:gd name="T13" fmla="*/ 17 h 48"/>
                <a:gd name="T14" fmla="*/ 16 w 52"/>
                <a:gd name="T15" fmla="*/ 24 h 48"/>
                <a:gd name="T16" fmla="*/ 9 w 52"/>
                <a:gd name="T17" fmla="*/ 28 h 48"/>
                <a:gd name="T18" fmla="*/ 11 w 52"/>
                <a:gd name="T19" fmla="*/ 14 h 48"/>
                <a:gd name="T20" fmla="*/ 4 w 52"/>
                <a:gd name="T21" fmla="*/ 7 h 48"/>
                <a:gd name="T22" fmla="*/ 11 w 52"/>
                <a:gd name="T23" fmla="*/ 0 h 48"/>
                <a:gd name="T24" fmla="*/ 17 w 52"/>
                <a:gd name="T25" fmla="*/ 7 h 48"/>
                <a:gd name="T26" fmla="*/ 11 w 52"/>
                <a:gd name="T27" fmla="*/ 14 h 48"/>
                <a:gd name="T28" fmla="*/ 38 w 52"/>
                <a:gd name="T29" fmla="*/ 48 h 48"/>
                <a:gd name="T30" fmla="*/ 14 w 52"/>
                <a:gd name="T31" fmla="*/ 48 h 48"/>
                <a:gd name="T32" fmla="*/ 7 w 52"/>
                <a:gd name="T33" fmla="*/ 41 h 48"/>
                <a:gd name="T34" fmla="*/ 16 w 52"/>
                <a:gd name="T35" fmla="*/ 26 h 48"/>
                <a:gd name="T36" fmla="*/ 26 w 52"/>
                <a:gd name="T37" fmla="*/ 30 h 48"/>
                <a:gd name="T38" fmla="*/ 36 w 52"/>
                <a:gd name="T39" fmla="*/ 26 h 48"/>
                <a:gd name="T40" fmla="*/ 45 w 52"/>
                <a:gd name="T41" fmla="*/ 41 h 48"/>
                <a:gd name="T42" fmla="*/ 38 w 52"/>
                <a:gd name="T43" fmla="*/ 48 h 48"/>
                <a:gd name="T44" fmla="*/ 26 w 52"/>
                <a:gd name="T45" fmla="*/ 28 h 48"/>
                <a:gd name="T46" fmla="*/ 16 w 52"/>
                <a:gd name="T47" fmla="*/ 17 h 48"/>
                <a:gd name="T48" fmla="*/ 26 w 52"/>
                <a:gd name="T49" fmla="*/ 7 h 48"/>
                <a:gd name="T50" fmla="*/ 36 w 52"/>
                <a:gd name="T51" fmla="*/ 17 h 48"/>
                <a:gd name="T52" fmla="*/ 26 w 52"/>
                <a:gd name="T53" fmla="*/ 28 h 48"/>
                <a:gd name="T54" fmla="*/ 41 w 52"/>
                <a:gd name="T55" fmla="*/ 14 h 48"/>
                <a:gd name="T56" fmla="*/ 35 w 52"/>
                <a:gd name="T57" fmla="*/ 7 h 48"/>
                <a:gd name="T58" fmla="*/ 41 w 52"/>
                <a:gd name="T59" fmla="*/ 0 h 48"/>
                <a:gd name="T60" fmla="*/ 48 w 52"/>
                <a:gd name="T61" fmla="*/ 7 h 48"/>
                <a:gd name="T62" fmla="*/ 41 w 52"/>
                <a:gd name="T63" fmla="*/ 14 h 48"/>
                <a:gd name="T64" fmla="*/ 46 w 52"/>
                <a:gd name="T65" fmla="*/ 28 h 48"/>
                <a:gd name="T66" fmla="*/ 43 w 52"/>
                <a:gd name="T67" fmla="*/ 28 h 48"/>
                <a:gd name="T68" fmla="*/ 36 w 52"/>
                <a:gd name="T69" fmla="*/ 24 h 48"/>
                <a:gd name="T70" fmla="*/ 38 w 52"/>
                <a:gd name="T71" fmla="*/ 17 h 48"/>
                <a:gd name="T72" fmla="*/ 38 w 52"/>
                <a:gd name="T73" fmla="*/ 16 h 48"/>
                <a:gd name="T74" fmla="*/ 41 w 52"/>
                <a:gd name="T75" fmla="*/ 16 h 48"/>
                <a:gd name="T76" fmla="*/ 48 w 52"/>
                <a:gd name="T77" fmla="*/ 14 h 48"/>
                <a:gd name="T78" fmla="*/ 52 w 52"/>
                <a:gd name="T79" fmla="*/ 23 h 48"/>
                <a:gd name="T80" fmla="*/ 46 w 52"/>
                <a:gd name="T81"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 h="48">
                  <a:moveTo>
                    <a:pt x="9" y="28"/>
                  </a:moveTo>
                  <a:cubicBezTo>
                    <a:pt x="5" y="28"/>
                    <a:pt x="5" y="28"/>
                    <a:pt x="5" y="28"/>
                  </a:cubicBezTo>
                  <a:cubicBezTo>
                    <a:pt x="3" y="28"/>
                    <a:pt x="0" y="26"/>
                    <a:pt x="0" y="23"/>
                  </a:cubicBezTo>
                  <a:cubicBezTo>
                    <a:pt x="0" y="21"/>
                    <a:pt x="0" y="14"/>
                    <a:pt x="4" y="14"/>
                  </a:cubicBezTo>
                  <a:cubicBezTo>
                    <a:pt x="4" y="14"/>
                    <a:pt x="7" y="16"/>
                    <a:pt x="11" y="16"/>
                  </a:cubicBezTo>
                  <a:cubicBezTo>
                    <a:pt x="12" y="16"/>
                    <a:pt x="13" y="16"/>
                    <a:pt x="14" y="16"/>
                  </a:cubicBezTo>
                  <a:cubicBezTo>
                    <a:pt x="14" y="16"/>
                    <a:pt x="14" y="17"/>
                    <a:pt x="14" y="17"/>
                  </a:cubicBezTo>
                  <a:cubicBezTo>
                    <a:pt x="14" y="20"/>
                    <a:pt x="15" y="22"/>
                    <a:pt x="16" y="24"/>
                  </a:cubicBezTo>
                  <a:cubicBezTo>
                    <a:pt x="13" y="24"/>
                    <a:pt x="11" y="26"/>
                    <a:pt x="9" y="28"/>
                  </a:cubicBezTo>
                  <a:close/>
                  <a:moveTo>
                    <a:pt x="11" y="14"/>
                  </a:moveTo>
                  <a:cubicBezTo>
                    <a:pt x="7" y="14"/>
                    <a:pt x="4" y="11"/>
                    <a:pt x="4" y="7"/>
                  </a:cubicBezTo>
                  <a:cubicBezTo>
                    <a:pt x="4" y="3"/>
                    <a:pt x="7" y="0"/>
                    <a:pt x="11" y="0"/>
                  </a:cubicBezTo>
                  <a:cubicBezTo>
                    <a:pt x="14" y="0"/>
                    <a:pt x="17" y="3"/>
                    <a:pt x="17" y="7"/>
                  </a:cubicBezTo>
                  <a:cubicBezTo>
                    <a:pt x="17" y="11"/>
                    <a:pt x="14" y="14"/>
                    <a:pt x="11" y="14"/>
                  </a:cubicBezTo>
                  <a:close/>
                  <a:moveTo>
                    <a:pt x="38" y="48"/>
                  </a:moveTo>
                  <a:cubicBezTo>
                    <a:pt x="14" y="48"/>
                    <a:pt x="14" y="48"/>
                    <a:pt x="14" y="48"/>
                  </a:cubicBezTo>
                  <a:cubicBezTo>
                    <a:pt x="10" y="48"/>
                    <a:pt x="7" y="46"/>
                    <a:pt x="7" y="41"/>
                  </a:cubicBezTo>
                  <a:cubicBezTo>
                    <a:pt x="7" y="35"/>
                    <a:pt x="9" y="26"/>
                    <a:pt x="16" y="26"/>
                  </a:cubicBezTo>
                  <a:cubicBezTo>
                    <a:pt x="17" y="26"/>
                    <a:pt x="21" y="30"/>
                    <a:pt x="26" y="30"/>
                  </a:cubicBezTo>
                  <a:cubicBezTo>
                    <a:pt x="31" y="30"/>
                    <a:pt x="35" y="26"/>
                    <a:pt x="36" y="26"/>
                  </a:cubicBezTo>
                  <a:cubicBezTo>
                    <a:pt x="43" y="26"/>
                    <a:pt x="45" y="35"/>
                    <a:pt x="45" y="41"/>
                  </a:cubicBezTo>
                  <a:cubicBezTo>
                    <a:pt x="45" y="46"/>
                    <a:pt x="42" y="48"/>
                    <a:pt x="38" y="48"/>
                  </a:cubicBezTo>
                  <a:close/>
                  <a:moveTo>
                    <a:pt x="26" y="28"/>
                  </a:moveTo>
                  <a:cubicBezTo>
                    <a:pt x="20" y="28"/>
                    <a:pt x="16" y="23"/>
                    <a:pt x="16" y="17"/>
                  </a:cubicBezTo>
                  <a:cubicBezTo>
                    <a:pt x="16" y="12"/>
                    <a:pt x="20" y="7"/>
                    <a:pt x="26" y="7"/>
                  </a:cubicBezTo>
                  <a:cubicBezTo>
                    <a:pt x="32" y="7"/>
                    <a:pt x="36" y="12"/>
                    <a:pt x="36" y="17"/>
                  </a:cubicBezTo>
                  <a:cubicBezTo>
                    <a:pt x="36" y="23"/>
                    <a:pt x="32" y="28"/>
                    <a:pt x="26" y="28"/>
                  </a:cubicBezTo>
                  <a:close/>
                  <a:moveTo>
                    <a:pt x="41" y="14"/>
                  </a:moveTo>
                  <a:cubicBezTo>
                    <a:pt x="38" y="14"/>
                    <a:pt x="35" y="11"/>
                    <a:pt x="35" y="7"/>
                  </a:cubicBezTo>
                  <a:cubicBezTo>
                    <a:pt x="35" y="3"/>
                    <a:pt x="38" y="0"/>
                    <a:pt x="41" y="0"/>
                  </a:cubicBezTo>
                  <a:cubicBezTo>
                    <a:pt x="45" y="0"/>
                    <a:pt x="48" y="3"/>
                    <a:pt x="48" y="7"/>
                  </a:cubicBezTo>
                  <a:cubicBezTo>
                    <a:pt x="48" y="11"/>
                    <a:pt x="45" y="14"/>
                    <a:pt x="41" y="14"/>
                  </a:cubicBezTo>
                  <a:close/>
                  <a:moveTo>
                    <a:pt x="46" y="28"/>
                  </a:moveTo>
                  <a:cubicBezTo>
                    <a:pt x="43" y="28"/>
                    <a:pt x="43" y="28"/>
                    <a:pt x="43" y="28"/>
                  </a:cubicBezTo>
                  <a:cubicBezTo>
                    <a:pt x="41" y="26"/>
                    <a:pt x="39" y="24"/>
                    <a:pt x="36" y="24"/>
                  </a:cubicBezTo>
                  <a:cubicBezTo>
                    <a:pt x="37" y="22"/>
                    <a:pt x="38" y="20"/>
                    <a:pt x="38" y="17"/>
                  </a:cubicBezTo>
                  <a:cubicBezTo>
                    <a:pt x="38" y="17"/>
                    <a:pt x="38" y="16"/>
                    <a:pt x="38" y="16"/>
                  </a:cubicBezTo>
                  <a:cubicBezTo>
                    <a:pt x="39" y="16"/>
                    <a:pt x="40" y="16"/>
                    <a:pt x="41" y="16"/>
                  </a:cubicBezTo>
                  <a:cubicBezTo>
                    <a:pt x="45" y="16"/>
                    <a:pt x="48" y="14"/>
                    <a:pt x="48" y="14"/>
                  </a:cubicBezTo>
                  <a:cubicBezTo>
                    <a:pt x="52" y="14"/>
                    <a:pt x="52" y="21"/>
                    <a:pt x="52" y="23"/>
                  </a:cubicBezTo>
                  <a:cubicBezTo>
                    <a:pt x="52" y="26"/>
                    <a:pt x="49" y="28"/>
                    <a:pt x="46" y="28"/>
                  </a:cubicBezTo>
                  <a:close/>
                </a:path>
              </a:pathLst>
            </a:custGeom>
            <a:solidFill>
              <a:srgbClr val="FFFFFF"/>
            </a:solidFill>
            <a:ln>
              <a:noFill/>
            </a:ln>
          </p:spPr>
          <p:txBody>
            <a:bodyPr anchor="ctr"/>
            <a:lstStyle/>
            <a:p>
              <a:pPr algn="ctr"/>
            </a:p>
          </p:txBody>
        </p:sp>
        <p:grpSp>
          <p:nvGrpSpPr>
            <p:cNvPr id="89" name="组合 88"/>
            <p:cNvGrpSpPr/>
            <p:nvPr/>
          </p:nvGrpSpPr>
          <p:grpSpPr>
            <a:xfrm>
              <a:off x="1051293" y="2030240"/>
              <a:ext cx="3173472" cy="1253975"/>
              <a:chOff x="1051293" y="1522240"/>
              <a:chExt cx="3173472" cy="1253975"/>
            </a:xfrm>
          </p:grpSpPr>
          <p:grpSp>
            <p:nvGrpSpPr>
              <p:cNvPr id="86" name="组合 85"/>
              <p:cNvGrpSpPr/>
              <p:nvPr/>
            </p:nvGrpSpPr>
            <p:grpSpPr>
              <a:xfrm>
                <a:off x="3350534" y="1785609"/>
                <a:ext cx="874231" cy="874231"/>
                <a:chOff x="3350534" y="1785609"/>
                <a:chExt cx="874231" cy="874231"/>
              </a:xfrm>
            </p:grpSpPr>
            <p:sp>
              <p:nvSpPr>
                <p:cNvPr id="57" name="椭圆 56"/>
                <p:cNvSpPr/>
                <p:nvPr/>
              </p:nvSpPr>
              <p:spPr>
                <a:xfrm flipH="1">
                  <a:off x="3350534" y="1785609"/>
                  <a:ext cx="874231" cy="874231"/>
                </a:xfrm>
                <a:prstGeom prst="ellipse">
                  <a:avLst/>
                </a:prstGeom>
                <a:noFill/>
                <a:ln>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p>
              </p:txBody>
            </p:sp>
            <p:sp>
              <p:nvSpPr>
                <p:cNvPr id="74" name="Icon1"/>
                <p:cNvSpPr/>
                <p:nvPr/>
              </p:nvSpPr>
              <p:spPr bwMode="auto">
                <a:xfrm>
                  <a:off x="3582470" y="1970360"/>
                  <a:ext cx="410404" cy="504727"/>
                </a:xfrm>
                <a:custGeom>
                  <a:avLst/>
                  <a:gdLst>
                    <a:gd name="connsiteX0" fmla="*/ 328006 w 488029"/>
                    <a:gd name="connsiteY0" fmla="*/ 195005 h 600191"/>
                    <a:gd name="connsiteX1" fmla="*/ 340526 w 488029"/>
                    <a:gd name="connsiteY1" fmla="*/ 198695 h 600191"/>
                    <a:gd name="connsiteX2" fmla="*/ 339823 w 488029"/>
                    <a:gd name="connsiteY2" fmla="*/ 204551 h 600191"/>
                    <a:gd name="connsiteX3" fmla="*/ 339119 w 488029"/>
                    <a:gd name="connsiteY3" fmla="*/ 204786 h 600191"/>
                    <a:gd name="connsiteX4" fmla="*/ 339119 w 488029"/>
                    <a:gd name="connsiteY4" fmla="*/ 209002 h 600191"/>
                    <a:gd name="connsiteX5" fmla="*/ 333958 w 488029"/>
                    <a:gd name="connsiteY5" fmla="*/ 209705 h 600191"/>
                    <a:gd name="connsiteX6" fmla="*/ 333489 w 488029"/>
                    <a:gd name="connsiteY6" fmla="*/ 205957 h 600191"/>
                    <a:gd name="connsiteX7" fmla="*/ 328094 w 488029"/>
                    <a:gd name="connsiteY7" fmla="*/ 205957 h 600191"/>
                    <a:gd name="connsiteX8" fmla="*/ 315897 w 488029"/>
                    <a:gd name="connsiteY8" fmla="*/ 205723 h 600191"/>
                    <a:gd name="connsiteX9" fmla="*/ 315897 w 488029"/>
                    <a:gd name="connsiteY9" fmla="*/ 217436 h 600191"/>
                    <a:gd name="connsiteX10" fmla="*/ 315897 w 488029"/>
                    <a:gd name="connsiteY10" fmla="*/ 234069 h 600191"/>
                    <a:gd name="connsiteX11" fmla="*/ 329033 w 488029"/>
                    <a:gd name="connsiteY11" fmla="*/ 235943 h 600191"/>
                    <a:gd name="connsiteX12" fmla="*/ 334428 w 488029"/>
                    <a:gd name="connsiteY12" fmla="*/ 218842 h 600191"/>
                    <a:gd name="connsiteX13" fmla="*/ 338650 w 488029"/>
                    <a:gd name="connsiteY13" fmla="*/ 219310 h 600191"/>
                    <a:gd name="connsiteX14" fmla="*/ 332786 w 488029"/>
                    <a:gd name="connsiteY14" fmla="*/ 242268 h 600191"/>
                    <a:gd name="connsiteX15" fmla="*/ 313786 w 488029"/>
                    <a:gd name="connsiteY15" fmla="*/ 240628 h 600191"/>
                    <a:gd name="connsiteX16" fmla="*/ 308156 w 488029"/>
                    <a:gd name="connsiteY16" fmla="*/ 224698 h 600191"/>
                    <a:gd name="connsiteX17" fmla="*/ 310736 w 488029"/>
                    <a:gd name="connsiteY17" fmla="*/ 204083 h 600191"/>
                    <a:gd name="connsiteX18" fmla="*/ 314255 w 488029"/>
                    <a:gd name="connsiteY18" fmla="*/ 196586 h 600191"/>
                    <a:gd name="connsiteX19" fmla="*/ 328006 w 488029"/>
                    <a:gd name="connsiteY19" fmla="*/ 195005 h 600191"/>
                    <a:gd name="connsiteX20" fmla="*/ 325765 w 488029"/>
                    <a:gd name="connsiteY20" fmla="*/ 70982 h 600191"/>
                    <a:gd name="connsiteX21" fmla="*/ 291271 w 488029"/>
                    <a:gd name="connsiteY21" fmla="*/ 115506 h 600191"/>
                    <a:gd name="connsiteX22" fmla="*/ 300891 w 488029"/>
                    <a:gd name="connsiteY22" fmla="*/ 118084 h 600191"/>
                    <a:gd name="connsiteX23" fmla="*/ 304646 w 488029"/>
                    <a:gd name="connsiteY23" fmla="*/ 123005 h 600191"/>
                    <a:gd name="connsiteX24" fmla="*/ 302534 w 488029"/>
                    <a:gd name="connsiteY24" fmla="*/ 160031 h 600191"/>
                    <a:gd name="connsiteX25" fmla="*/ 302065 w 488029"/>
                    <a:gd name="connsiteY25" fmla="*/ 160968 h 600191"/>
                    <a:gd name="connsiteX26" fmla="*/ 301126 w 488029"/>
                    <a:gd name="connsiteY26" fmla="*/ 163312 h 600191"/>
                    <a:gd name="connsiteX27" fmla="*/ 299484 w 488029"/>
                    <a:gd name="connsiteY27" fmla="*/ 187683 h 600191"/>
                    <a:gd name="connsiteX28" fmla="*/ 303238 w 488029"/>
                    <a:gd name="connsiteY28" fmla="*/ 194245 h 600191"/>
                    <a:gd name="connsiteX29" fmla="*/ 304177 w 488029"/>
                    <a:gd name="connsiteY29" fmla="*/ 245097 h 600191"/>
                    <a:gd name="connsiteX30" fmla="*/ 299484 w 488029"/>
                    <a:gd name="connsiteY30" fmla="*/ 258454 h 600191"/>
                    <a:gd name="connsiteX31" fmla="*/ 284466 w 488029"/>
                    <a:gd name="connsiteY31" fmla="*/ 259392 h 600191"/>
                    <a:gd name="connsiteX32" fmla="*/ 295025 w 488029"/>
                    <a:gd name="connsiteY32" fmla="*/ 286341 h 600191"/>
                    <a:gd name="connsiteX33" fmla="*/ 296668 w 488029"/>
                    <a:gd name="connsiteY33" fmla="*/ 289153 h 600191"/>
                    <a:gd name="connsiteX34" fmla="*/ 297841 w 488029"/>
                    <a:gd name="connsiteY34" fmla="*/ 315868 h 600191"/>
                    <a:gd name="connsiteX35" fmla="*/ 283762 w 488029"/>
                    <a:gd name="connsiteY35" fmla="*/ 326647 h 600191"/>
                    <a:gd name="connsiteX36" fmla="*/ 258888 w 488029"/>
                    <a:gd name="connsiteY36" fmla="*/ 302745 h 600191"/>
                    <a:gd name="connsiteX37" fmla="*/ 243166 w 488029"/>
                    <a:gd name="connsiteY37" fmla="*/ 268297 h 600191"/>
                    <a:gd name="connsiteX38" fmla="*/ 246451 w 488029"/>
                    <a:gd name="connsiteY38" fmla="*/ 264079 h 600191"/>
                    <a:gd name="connsiteX39" fmla="*/ 249033 w 488029"/>
                    <a:gd name="connsiteY39" fmla="*/ 261735 h 600191"/>
                    <a:gd name="connsiteX40" fmla="*/ 253960 w 488029"/>
                    <a:gd name="connsiteY40" fmla="*/ 260564 h 600191"/>
                    <a:gd name="connsiteX41" fmla="*/ 232138 w 488029"/>
                    <a:gd name="connsiteY41" fmla="*/ 235255 h 600191"/>
                    <a:gd name="connsiteX42" fmla="*/ 210315 w 488029"/>
                    <a:gd name="connsiteY42" fmla="*/ 254939 h 600191"/>
                    <a:gd name="connsiteX43" fmla="*/ 215477 w 488029"/>
                    <a:gd name="connsiteY43" fmla="*/ 261267 h 600191"/>
                    <a:gd name="connsiteX44" fmla="*/ 220405 w 488029"/>
                    <a:gd name="connsiteY44" fmla="*/ 267594 h 600191"/>
                    <a:gd name="connsiteX45" fmla="*/ 218762 w 488029"/>
                    <a:gd name="connsiteY45" fmla="*/ 361798 h 600191"/>
                    <a:gd name="connsiteX46" fmla="*/ 209845 w 488029"/>
                    <a:gd name="connsiteY46" fmla="*/ 365314 h 600191"/>
                    <a:gd name="connsiteX47" fmla="*/ 183329 w 488029"/>
                    <a:gd name="connsiteY47" fmla="*/ 360392 h 600191"/>
                    <a:gd name="connsiteX48" fmla="*/ 167373 w 488029"/>
                    <a:gd name="connsiteY48" fmla="*/ 328053 h 600191"/>
                    <a:gd name="connsiteX49" fmla="*/ 151885 w 488029"/>
                    <a:gd name="connsiteY49" fmla="*/ 347504 h 600191"/>
                    <a:gd name="connsiteX50" fmla="*/ 145315 w 488029"/>
                    <a:gd name="connsiteY50" fmla="*/ 357580 h 600191"/>
                    <a:gd name="connsiteX51" fmla="*/ 155405 w 488029"/>
                    <a:gd name="connsiteY51" fmla="*/ 358518 h 600191"/>
                    <a:gd name="connsiteX52" fmla="*/ 159629 w 488029"/>
                    <a:gd name="connsiteY52" fmla="*/ 363908 h 600191"/>
                    <a:gd name="connsiteX53" fmla="*/ 160802 w 488029"/>
                    <a:gd name="connsiteY53" fmla="*/ 366720 h 600191"/>
                    <a:gd name="connsiteX54" fmla="*/ 162210 w 488029"/>
                    <a:gd name="connsiteY54" fmla="*/ 424602 h 600191"/>
                    <a:gd name="connsiteX55" fmla="*/ 155405 w 488029"/>
                    <a:gd name="connsiteY55" fmla="*/ 450848 h 600191"/>
                    <a:gd name="connsiteX56" fmla="*/ 99792 w 488029"/>
                    <a:gd name="connsiteY56" fmla="*/ 449910 h 600191"/>
                    <a:gd name="connsiteX57" fmla="*/ 97446 w 488029"/>
                    <a:gd name="connsiteY57" fmla="*/ 445692 h 600191"/>
                    <a:gd name="connsiteX58" fmla="*/ 105893 w 488029"/>
                    <a:gd name="connsiteY58" fmla="*/ 395778 h 600191"/>
                    <a:gd name="connsiteX59" fmla="*/ 102608 w 488029"/>
                    <a:gd name="connsiteY59" fmla="*/ 350784 h 600191"/>
                    <a:gd name="connsiteX60" fmla="*/ 107536 w 488029"/>
                    <a:gd name="connsiteY60" fmla="*/ 345629 h 600191"/>
                    <a:gd name="connsiteX61" fmla="*/ 111994 w 488029"/>
                    <a:gd name="connsiteY61" fmla="*/ 344223 h 600191"/>
                    <a:gd name="connsiteX62" fmla="*/ 114341 w 488029"/>
                    <a:gd name="connsiteY62" fmla="*/ 344457 h 600191"/>
                    <a:gd name="connsiteX63" fmla="*/ 102139 w 488029"/>
                    <a:gd name="connsiteY63" fmla="*/ 327350 h 600191"/>
                    <a:gd name="connsiteX64" fmla="*/ 82662 w 488029"/>
                    <a:gd name="connsiteY64" fmla="*/ 303916 h 600191"/>
                    <a:gd name="connsiteX65" fmla="*/ 45821 w 488029"/>
                    <a:gd name="connsiteY65" fmla="*/ 346566 h 600191"/>
                    <a:gd name="connsiteX66" fmla="*/ 50515 w 488029"/>
                    <a:gd name="connsiteY66" fmla="*/ 350784 h 600191"/>
                    <a:gd name="connsiteX67" fmla="*/ 51453 w 488029"/>
                    <a:gd name="connsiteY67" fmla="*/ 354300 h 600191"/>
                    <a:gd name="connsiteX68" fmla="*/ 51688 w 488029"/>
                    <a:gd name="connsiteY68" fmla="*/ 376562 h 600191"/>
                    <a:gd name="connsiteX69" fmla="*/ 49576 w 488029"/>
                    <a:gd name="connsiteY69" fmla="*/ 399527 h 600191"/>
                    <a:gd name="connsiteX70" fmla="*/ 59431 w 488029"/>
                    <a:gd name="connsiteY70" fmla="*/ 401168 h 600191"/>
                    <a:gd name="connsiteX71" fmla="*/ 62717 w 488029"/>
                    <a:gd name="connsiteY71" fmla="*/ 407963 h 600191"/>
                    <a:gd name="connsiteX72" fmla="*/ 66236 w 488029"/>
                    <a:gd name="connsiteY72" fmla="*/ 433975 h 600191"/>
                    <a:gd name="connsiteX73" fmla="*/ 62482 w 488029"/>
                    <a:gd name="connsiteY73" fmla="*/ 452019 h 600191"/>
                    <a:gd name="connsiteX74" fmla="*/ 61074 w 488029"/>
                    <a:gd name="connsiteY74" fmla="*/ 455535 h 600191"/>
                    <a:gd name="connsiteX75" fmla="*/ 35027 w 488029"/>
                    <a:gd name="connsiteY75" fmla="*/ 459050 h 600191"/>
                    <a:gd name="connsiteX76" fmla="*/ 10623 w 488029"/>
                    <a:gd name="connsiteY76" fmla="*/ 457878 h 600191"/>
                    <a:gd name="connsiteX77" fmla="*/ 11092 w 488029"/>
                    <a:gd name="connsiteY77" fmla="*/ 526071 h 600191"/>
                    <a:gd name="connsiteX78" fmla="*/ 8511 w 488029"/>
                    <a:gd name="connsiteY78" fmla="*/ 586765 h 600191"/>
                    <a:gd name="connsiteX79" fmla="*/ 90406 w 488029"/>
                    <a:gd name="connsiteY79" fmla="*/ 586062 h 600191"/>
                    <a:gd name="connsiteX80" fmla="*/ 192950 w 488029"/>
                    <a:gd name="connsiteY80" fmla="*/ 583250 h 600191"/>
                    <a:gd name="connsiteX81" fmla="*/ 243401 w 488029"/>
                    <a:gd name="connsiteY81" fmla="*/ 485061 h 600191"/>
                    <a:gd name="connsiteX82" fmla="*/ 304411 w 488029"/>
                    <a:gd name="connsiteY82" fmla="*/ 584656 h 600191"/>
                    <a:gd name="connsiteX83" fmla="*/ 477352 w 488029"/>
                    <a:gd name="connsiteY83" fmla="*/ 579500 h 600191"/>
                    <a:gd name="connsiteX84" fmla="*/ 475475 w 488029"/>
                    <a:gd name="connsiteY84" fmla="*/ 493732 h 600191"/>
                    <a:gd name="connsiteX85" fmla="*/ 475475 w 488029"/>
                    <a:gd name="connsiteY85" fmla="*/ 415462 h 600191"/>
                    <a:gd name="connsiteX86" fmla="*/ 473363 w 488029"/>
                    <a:gd name="connsiteY86" fmla="*/ 405620 h 600191"/>
                    <a:gd name="connsiteX87" fmla="*/ 443093 w 488029"/>
                    <a:gd name="connsiteY87" fmla="*/ 388045 h 600191"/>
                    <a:gd name="connsiteX88" fmla="*/ 448725 w 488029"/>
                    <a:gd name="connsiteY88" fmla="*/ 340239 h 600191"/>
                    <a:gd name="connsiteX89" fmla="*/ 452010 w 488029"/>
                    <a:gd name="connsiteY89" fmla="*/ 333209 h 600191"/>
                    <a:gd name="connsiteX90" fmla="*/ 460223 w 488029"/>
                    <a:gd name="connsiteY90" fmla="*/ 332272 h 600191"/>
                    <a:gd name="connsiteX91" fmla="*/ 437930 w 488029"/>
                    <a:gd name="connsiteY91" fmla="*/ 302276 h 600191"/>
                    <a:gd name="connsiteX92" fmla="*/ 413292 w 488029"/>
                    <a:gd name="connsiteY92" fmla="*/ 321492 h 600191"/>
                    <a:gd name="connsiteX93" fmla="*/ 399212 w 488029"/>
                    <a:gd name="connsiteY93" fmla="*/ 340708 h 600191"/>
                    <a:gd name="connsiteX94" fmla="*/ 406487 w 488029"/>
                    <a:gd name="connsiteY94" fmla="*/ 340708 h 600191"/>
                    <a:gd name="connsiteX95" fmla="*/ 410006 w 488029"/>
                    <a:gd name="connsiteY95" fmla="*/ 343520 h 600191"/>
                    <a:gd name="connsiteX96" fmla="*/ 417515 w 488029"/>
                    <a:gd name="connsiteY96" fmla="*/ 397418 h 600191"/>
                    <a:gd name="connsiteX97" fmla="*/ 412822 w 488029"/>
                    <a:gd name="connsiteY97" fmla="*/ 404917 h 600191"/>
                    <a:gd name="connsiteX98" fmla="*/ 359086 w 488029"/>
                    <a:gd name="connsiteY98" fmla="*/ 403277 h 600191"/>
                    <a:gd name="connsiteX99" fmla="*/ 355801 w 488029"/>
                    <a:gd name="connsiteY99" fmla="*/ 400230 h 600191"/>
                    <a:gd name="connsiteX100" fmla="*/ 354863 w 488029"/>
                    <a:gd name="connsiteY100" fmla="*/ 344457 h 600191"/>
                    <a:gd name="connsiteX101" fmla="*/ 351577 w 488029"/>
                    <a:gd name="connsiteY101" fmla="*/ 294308 h 600191"/>
                    <a:gd name="connsiteX102" fmla="*/ 351343 w 488029"/>
                    <a:gd name="connsiteY102" fmla="*/ 292668 h 600191"/>
                    <a:gd name="connsiteX103" fmla="*/ 364718 w 488029"/>
                    <a:gd name="connsiteY103" fmla="*/ 268765 h 600191"/>
                    <a:gd name="connsiteX104" fmla="*/ 353220 w 488029"/>
                    <a:gd name="connsiteY104" fmla="*/ 255174 h 600191"/>
                    <a:gd name="connsiteX105" fmla="*/ 348762 w 488029"/>
                    <a:gd name="connsiteY105" fmla="*/ 249550 h 600191"/>
                    <a:gd name="connsiteX106" fmla="*/ 349231 w 488029"/>
                    <a:gd name="connsiteY106" fmla="*/ 194714 h 600191"/>
                    <a:gd name="connsiteX107" fmla="*/ 350639 w 488029"/>
                    <a:gd name="connsiteY107" fmla="*/ 190261 h 600191"/>
                    <a:gd name="connsiteX108" fmla="*/ 357444 w 488029"/>
                    <a:gd name="connsiteY108" fmla="*/ 177841 h 600191"/>
                    <a:gd name="connsiteX109" fmla="*/ 343834 w 488029"/>
                    <a:gd name="connsiteY109" fmla="*/ 166358 h 600191"/>
                    <a:gd name="connsiteX110" fmla="*/ 339141 w 488029"/>
                    <a:gd name="connsiteY110" fmla="*/ 160031 h 600191"/>
                    <a:gd name="connsiteX111" fmla="*/ 341487 w 488029"/>
                    <a:gd name="connsiteY111" fmla="*/ 121365 h 600191"/>
                    <a:gd name="connsiteX112" fmla="*/ 348762 w 488029"/>
                    <a:gd name="connsiteY112" fmla="*/ 112929 h 600191"/>
                    <a:gd name="connsiteX113" fmla="*/ 353455 w 488029"/>
                    <a:gd name="connsiteY113" fmla="*/ 113163 h 600191"/>
                    <a:gd name="connsiteX114" fmla="*/ 325765 w 488029"/>
                    <a:gd name="connsiteY114" fmla="*/ 70982 h 600191"/>
                    <a:gd name="connsiteX115" fmla="*/ 337498 w 488029"/>
                    <a:gd name="connsiteY115" fmla="*/ 15678 h 600191"/>
                    <a:gd name="connsiteX116" fmla="*/ 337029 w 488029"/>
                    <a:gd name="connsiteY116" fmla="*/ 22942 h 600191"/>
                    <a:gd name="connsiteX117" fmla="*/ 347119 w 488029"/>
                    <a:gd name="connsiteY117" fmla="*/ 24817 h 600191"/>
                    <a:gd name="connsiteX118" fmla="*/ 349465 w 488029"/>
                    <a:gd name="connsiteY118" fmla="*/ 25051 h 600191"/>
                    <a:gd name="connsiteX119" fmla="*/ 337498 w 488029"/>
                    <a:gd name="connsiteY119" fmla="*/ 15678 h 600191"/>
                    <a:gd name="connsiteX120" fmla="*/ 332013 w 488029"/>
                    <a:gd name="connsiteY120" fmla="*/ 35 h 600191"/>
                    <a:gd name="connsiteX121" fmla="*/ 337498 w 488029"/>
                    <a:gd name="connsiteY121" fmla="*/ 6304 h 600191"/>
                    <a:gd name="connsiteX122" fmla="*/ 337498 w 488029"/>
                    <a:gd name="connsiteY122" fmla="*/ 8647 h 600191"/>
                    <a:gd name="connsiteX123" fmla="*/ 369177 w 488029"/>
                    <a:gd name="connsiteY123" fmla="*/ 26457 h 600191"/>
                    <a:gd name="connsiteX124" fmla="*/ 368003 w 488029"/>
                    <a:gd name="connsiteY124" fmla="*/ 35597 h 600191"/>
                    <a:gd name="connsiteX125" fmla="*/ 342191 w 488029"/>
                    <a:gd name="connsiteY125" fmla="*/ 37471 h 600191"/>
                    <a:gd name="connsiteX126" fmla="*/ 335621 w 488029"/>
                    <a:gd name="connsiteY126" fmla="*/ 36768 h 600191"/>
                    <a:gd name="connsiteX127" fmla="*/ 330928 w 488029"/>
                    <a:gd name="connsiteY127" fmla="*/ 58562 h 600191"/>
                    <a:gd name="connsiteX128" fmla="*/ 373166 w 488029"/>
                    <a:gd name="connsiteY128" fmla="*/ 117616 h 600191"/>
                    <a:gd name="connsiteX129" fmla="*/ 364483 w 488029"/>
                    <a:gd name="connsiteY129" fmla="*/ 129098 h 600191"/>
                    <a:gd name="connsiteX130" fmla="*/ 350169 w 488029"/>
                    <a:gd name="connsiteY130" fmla="*/ 125817 h 600191"/>
                    <a:gd name="connsiteX131" fmla="*/ 351812 w 488029"/>
                    <a:gd name="connsiteY131" fmla="*/ 155579 h 600191"/>
                    <a:gd name="connsiteX132" fmla="*/ 369880 w 488029"/>
                    <a:gd name="connsiteY132" fmla="*/ 179247 h 600191"/>
                    <a:gd name="connsiteX133" fmla="*/ 357913 w 488029"/>
                    <a:gd name="connsiteY133" fmla="*/ 197057 h 600191"/>
                    <a:gd name="connsiteX134" fmla="*/ 360964 w 488029"/>
                    <a:gd name="connsiteY134" fmla="*/ 244160 h 600191"/>
                    <a:gd name="connsiteX135" fmla="*/ 385837 w 488029"/>
                    <a:gd name="connsiteY135" fmla="*/ 259157 h 600191"/>
                    <a:gd name="connsiteX136" fmla="*/ 363075 w 488029"/>
                    <a:gd name="connsiteY136" fmla="*/ 297589 h 600191"/>
                    <a:gd name="connsiteX137" fmla="*/ 360729 w 488029"/>
                    <a:gd name="connsiteY137" fmla="*/ 298761 h 600191"/>
                    <a:gd name="connsiteX138" fmla="*/ 364718 w 488029"/>
                    <a:gd name="connsiteY138" fmla="*/ 394606 h 600191"/>
                    <a:gd name="connsiteX139" fmla="*/ 409068 w 488029"/>
                    <a:gd name="connsiteY139" fmla="*/ 394372 h 600191"/>
                    <a:gd name="connsiteX140" fmla="*/ 403201 w 488029"/>
                    <a:gd name="connsiteY140" fmla="*/ 348675 h 600191"/>
                    <a:gd name="connsiteX141" fmla="*/ 392407 w 488029"/>
                    <a:gd name="connsiteY141" fmla="*/ 349613 h 600191"/>
                    <a:gd name="connsiteX142" fmla="*/ 388653 w 488029"/>
                    <a:gd name="connsiteY142" fmla="*/ 342817 h 600191"/>
                    <a:gd name="connsiteX143" fmla="*/ 417985 w 488029"/>
                    <a:gd name="connsiteY143" fmla="*/ 295949 h 600191"/>
                    <a:gd name="connsiteX144" fmla="*/ 429248 w 488029"/>
                    <a:gd name="connsiteY144" fmla="*/ 284935 h 600191"/>
                    <a:gd name="connsiteX145" fmla="*/ 430421 w 488029"/>
                    <a:gd name="connsiteY145" fmla="*/ 238301 h 600191"/>
                    <a:gd name="connsiteX146" fmla="*/ 437461 w 488029"/>
                    <a:gd name="connsiteY146" fmla="*/ 239239 h 600191"/>
                    <a:gd name="connsiteX147" fmla="*/ 437930 w 488029"/>
                    <a:gd name="connsiteY147" fmla="*/ 242051 h 600191"/>
                    <a:gd name="connsiteX148" fmla="*/ 461865 w 488029"/>
                    <a:gd name="connsiteY148" fmla="*/ 245800 h 600191"/>
                    <a:gd name="connsiteX149" fmla="*/ 458815 w 488029"/>
                    <a:gd name="connsiteY149" fmla="*/ 257751 h 600191"/>
                    <a:gd name="connsiteX150" fmla="*/ 451540 w 488029"/>
                    <a:gd name="connsiteY150" fmla="*/ 258454 h 600191"/>
                    <a:gd name="connsiteX151" fmla="*/ 443562 w 488029"/>
                    <a:gd name="connsiteY151" fmla="*/ 258220 h 600191"/>
                    <a:gd name="connsiteX152" fmla="*/ 437930 w 488029"/>
                    <a:gd name="connsiteY152" fmla="*/ 257751 h 600191"/>
                    <a:gd name="connsiteX153" fmla="*/ 437696 w 488029"/>
                    <a:gd name="connsiteY153" fmla="*/ 262438 h 600191"/>
                    <a:gd name="connsiteX154" fmla="*/ 436523 w 488029"/>
                    <a:gd name="connsiteY154" fmla="*/ 286575 h 600191"/>
                    <a:gd name="connsiteX155" fmla="*/ 449898 w 488029"/>
                    <a:gd name="connsiteY155" fmla="*/ 300870 h 600191"/>
                    <a:gd name="connsiteX156" fmla="*/ 472894 w 488029"/>
                    <a:gd name="connsiteY156" fmla="*/ 334146 h 600191"/>
                    <a:gd name="connsiteX157" fmla="*/ 469844 w 488029"/>
                    <a:gd name="connsiteY157" fmla="*/ 339302 h 600191"/>
                    <a:gd name="connsiteX158" fmla="*/ 454826 w 488029"/>
                    <a:gd name="connsiteY158" fmla="*/ 341411 h 600191"/>
                    <a:gd name="connsiteX159" fmla="*/ 453183 w 488029"/>
                    <a:gd name="connsiteY159" fmla="*/ 395075 h 600191"/>
                    <a:gd name="connsiteX160" fmla="*/ 477822 w 488029"/>
                    <a:gd name="connsiteY160" fmla="*/ 395309 h 600191"/>
                    <a:gd name="connsiteX161" fmla="*/ 482750 w 488029"/>
                    <a:gd name="connsiteY161" fmla="*/ 398824 h 600191"/>
                    <a:gd name="connsiteX162" fmla="*/ 486035 w 488029"/>
                    <a:gd name="connsiteY162" fmla="*/ 427414 h 600191"/>
                    <a:gd name="connsiteX163" fmla="*/ 487208 w 488029"/>
                    <a:gd name="connsiteY163" fmla="*/ 493732 h 600191"/>
                    <a:gd name="connsiteX164" fmla="*/ 487912 w 488029"/>
                    <a:gd name="connsiteY164" fmla="*/ 580438 h 600191"/>
                    <a:gd name="connsiteX165" fmla="*/ 485096 w 488029"/>
                    <a:gd name="connsiteY165" fmla="*/ 585125 h 600191"/>
                    <a:gd name="connsiteX166" fmla="*/ 480403 w 488029"/>
                    <a:gd name="connsiteY166" fmla="*/ 592623 h 600191"/>
                    <a:gd name="connsiteX167" fmla="*/ 399212 w 488029"/>
                    <a:gd name="connsiteY167" fmla="*/ 596607 h 600191"/>
                    <a:gd name="connsiteX168" fmla="*/ 300187 w 488029"/>
                    <a:gd name="connsiteY168" fmla="*/ 592858 h 600191"/>
                    <a:gd name="connsiteX169" fmla="*/ 296902 w 488029"/>
                    <a:gd name="connsiteY169" fmla="*/ 590046 h 600191"/>
                    <a:gd name="connsiteX170" fmla="*/ 293617 w 488029"/>
                    <a:gd name="connsiteY170" fmla="*/ 586765 h 600191"/>
                    <a:gd name="connsiteX171" fmla="*/ 289393 w 488029"/>
                    <a:gd name="connsiteY171" fmla="*/ 524665 h 600191"/>
                    <a:gd name="connsiteX172" fmla="*/ 230026 w 488029"/>
                    <a:gd name="connsiteY172" fmla="*/ 505449 h 600191"/>
                    <a:gd name="connsiteX173" fmla="*/ 203510 w 488029"/>
                    <a:gd name="connsiteY173" fmla="*/ 592389 h 600191"/>
                    <a:gd name="connsiteX174" fmla="*/ 198816 w 488029"/>
                    <a:gd name="connsiteY174" fmla="*/ 595904 h 600191"/>
                    <a:gd name="connsiteX175" fmla="*/ 198347 w 488029"/>
                    <a:gd name="connsiteY175" fmla="*/ 595904 h 600191"/>
                    <a:gd name="connsiteX176" fmla="*/ 76561 w 488029"/>
                    <a:gd name="connsiteY176" fmla="*/ 595904 h 600191"/>
                    <a:gd name="connsiteX177" fmla="*/ 5226 w 488029"/>
                    <a:gd name="connsiteY177" fmla="*/ 591452 h 600191"/>
                    <a:gd name="connsiteX178" fmla="*/ 3584 w 488029"/>
                    <a:gd name="connsiteY178" fmla="*/ 589577 h 600191"/>
                    <a:gd name="connsiteX179" fmla="*/ 3114 w 488029"/>
                    <a:gd name="connsiteY179" fmla="*/ 588874 h 600191"/>
                    <a:gd name="connsiteX180" fmla="*/ 533 w 488029"/>
                    <a:gd name="connsiteY180" fmla="*/ 515526 h 600191"/>
                    <a:gd name="connsiteX181" fmla="*/ 2645 w 488029"/>
                    <a:gd name="connsiteY181" fmla="*/ 456238 h 600191"/>
                    <a:gd name="connsiteX182" fmla="*/ 4522 w 488029"/>
                    <a:gd name="connsiteY182" fmla="*/ 449442 h 600191"/>
                    <a:gd name="connsiteX183" fmla="*/ 35027 w 488029"/>
                    <a:gd name="connsiteY183" fmla="*/ 444989 h 600191"/>
                    <a:gd name="connsiteX184" fmla="*/ 53800 w 488029"/>
                    <a:gd name="connsiteY184" fmla="*/ 444989 h 600191"/>
                    <a:gd name="connsiteX185" fmla="*/ 52861 w 488029"/>
                    <a:gd name="connsiteY185" fmla="*/ 427414 h 600191"/>
                    <a:gd name="connsiteX186" fmla="*/ 52626 w 488029"/>
                    <a:gd name="connsiteY186" fmla="*/ 412650 h 600191"/>
                    <a:gd name="connsiteX187" fmla="*/ 43240 w 488029"/>
                    <a:gd name="connsiteY187" fmla="*/ 411713 h 600191"/>
                    <a:gd name="connsiteX188" fmla="*/ 40424 w 488029"/>
                    <a:gd name="connsiteY188" fmla="*/ 402105 h 600191"/>
                    <a:gd name="connsiteX189" fmla="*/ 39251 w 488029"/>
                    <a:gd name="connsiteY189" fmla="*/ 376562 h 600191"/>
                    <a:gd name="connsiteX190" fmla="*/ 43006 w 488029"/>
                    <a:gd name="connsiteY190" fmla="*/ 357815 h 600191"/>
                    <a:gd name="connsiteX191" fmla="*/ 31507 w 488029"/>
                    <a:gd name="connsiteY191" fmla="*/ 357112 h 600191"/>
                    <a:gd name="connsiteX192" fmla="*/ 27988 w 488029"/>
                    <a:gd name="connsiteY192" fmla="*/ 343520 h 600191"/>
                    <a:gd name="connsiteX193" fmla="*/ 62951 w 488029"/>
                    <a:gd name="connsiteY193" fmla="*/ 303448 h 600191"/>
                    <a:gd name="connsiteX194" fmla="*/ 78908 w 488029"/>
                    <a:gd name="connsiteY194" fmla="*/ 289622 h 600191"/>
                    <a:gd name="connsiteX195" fmla="*/ 82428 w 488029"/>
                    <a:gd name="connsiteY195" fmla="*/ 236895 h 600191"/>
                    <a:gd name="connsiteX196" fmla="*/ 92987 w 488029"/>
                    <a:gd name="connsiteY196" fmla="*/ 238301 h 600191"/>
                    <a:gd name="connsiteX197" fmla="*/ 92518 w 488029"/>
                    <a:gd name="connsiteY197" fmla="*/ 241816 h 600191"/>
                    <a:gd name="connsiteX198" fmla="*/ 116687 w 488029"/>
                    <a:gd name="connsiteY198" fmla="*/ 252830 h 600191"/>
                    <a:gd name="connsiteX199" fmla="*/ 116687 w 488029"/>
                    <a:gd name="connsiteY199" fmla="*/ 261501 h 600191"/>
                    <a:gd name="connsiteX200" fmla="*/ 99557 w 488029"/>
                    <a:gd name="connsiteY200" fmla="*/ 267594 h 600191"/>
                    <a:gd name="connsiteX201" fmla="*/ 88294 w 488029"/>
                    <a:gd name="connsiteY201" fmla="*/ 270640 h 600191"/>
                    <a:gd name="connsiteX202" fmla="*/ 85478 w 488029"/>
                    <a:gd name="connsiteY202" fmla="*/ 289622 h 600191"/>
                    <a:gd name="connsiteX203" fmla="*/ 106362 w 488029"/>
                    <a:gd name="connsiteY203" fmla="*/ 307900 h 600191"/>
                    <a:gd name="connsiteX204" fmla="*/ 132878 w 488029"/>
                    <a:gd name="connsiteY204" fmla="*/ 347504 h 600191"/>
                    <a:gd name="connsiteX205" fmla="*/ 127481 w 488029"/>
                    <a:gd name="connsiteY205" fmla="*/ 356877 h 600191"/>
                    <a:gd name="connsiteX206" fmla="*/ 115514 w 488029"/>
                    <a:gd name="connsiteY206" fmla="*/ 355471 h 600191"/>
                    <a:gd name="connsiteX207" fmla="*/ 117626 w 488029"/>
                    <a:gd name="connsiteY207" fmla="*/ 400933 h 600191"/>
                    <a:gd name="connsiteX208" fmla="*/ 110586 w 488029"/>
                    <a:gd name="connsiteY208" fmla="*/ 406557 h 600191"/>
                    <a:gd name="connsiteX209" fmla="*/ 105893 w 488029"/>
                    <a:gd name="connsiteY209" fmla="*/ 440537 h 600191"/>
                    <a:gd name="connsiteX210" fmla="*/ 145784 w 488029"/>
                    <a:gd name="connsiteY210" fmla="*/ 433975 h 600191"/>
                    <a:gd name="connsiteX211" fmla="*/ 143438 w 488029"/>
                    <a:gd name="connsiteY211" fmla="*/ 400933 h 600191"/>
                    <a:gd name="connsiteX212" fmla="*/ 147896 w 488029"/>
                    <a:gd name="connsiteY212" fmla="*/ 370703 h 600191"/>
                    <a:gd name="connsiteX213" fmla="*/ 138979 w 488029"/>
                    <a:gd name="connsiteY213" fmla="*/ 355003 h 600191"/>
                    <a:gd name="connsiteX214" fmla="*/ 163149 w 488029"/>
                    <a:gd name="connsiteY214" fmla="*/ 316571 h 600191"/>
                    <a:gd name="connsiteX215" fmla="*/ 169015 w 488029"/>
                    <a:gd name="connsiteY215" fmla="*/ 267359 h 600191"/>
                    <a:gd name="connsiteX216" fmla="*/ 180279 w 488029"/>
                    <a:gd name="connsiteY216" fmla="*/ 270406 h 600191"/>
                    <a:gd name="connsiteX217" fmla="*/ 176524 w 488029"/>
                    <a:gd name="connsiteY217" fmla="*/ 292668 h 600191"/>
                    <a:gd name="connsiteX218" fmla="*/ 173004 w 488029"/>
                    <a:gd name="connsiteY218" fmla="*/ 315399 h 600191"/>
                    <a:gd name="connsiteX219" fmla="*/ 173474 w 488029"/>
                    <a:gd name="connsiteY219" fmla="*/ 315868 h 600191"/>
                    <a:gd name="connsiteX220" fmla="*/ 193654 w 488029"/>
                    <a:gd name="connsiteY220" fmla="*/ 357580 h 600191"/>
                    <a:gd name="connsiteX221" fmla="*/ 207733 w 488029"/>
                    <a:gd name="connsiteY221" fmla="*/ 357346 h 600191"/>
                    <a:gd name="connsiteX222" fmla="*/ 208907 w 488029"/>
                    <a:gd name="connsiteY222" fmla="*/ 317743 h 600191"/>
                    <a:gd name="connsiteX223" fmla="*/ 208907 w 488029"/>
                    <a:gd name="connsiteY223" fmla="*/ 272749 h 600191"/>
                    <a:gd name="connsiteX224" fmla="*/ 198816 w 488029"/>
                    <a:gd name="connsiteY224" fmla="*/ 272046 h 600191"/>
                    <a:gd name="connsiteX225" fmla="*/ 195062 w 488029"/>
                    <a:gd name="connsiteY225" fmla="*/ 263141 h 600191"/>
                    <a:gd name="connsiteX226" fmla="*/ 222047 w 488029"/>
                    <a:gd name="connsiteY226" fmla="*/ 224709 h 600191"/>
                    <a:gd name="connsiteX227" fmla="*/ 222047 w 488029"/>
                    <a:gd name="connsiteY227" fmla="*/ 224241 h 600191"/>
                    <a:gd name="connsiteX228" fmla="*/ 222282 w 488029"/>
                    <a:gd name="connsiteY228" fmla="*/ 198229 h 600191"/>
                    <a:gd name="connsiteX229" fmla="*/ 224863 w 488029"/>
                    <a:gd name="connsiteY229" fmla="*/ 174560 h 600191"/>
                    <a:gd name="connsiteX230" fmla="*/ 235657 w 488029"/>
                    <a:gd name="connsiteY230" fmla="*/ 174560 h 600191"/>
                    <a:gd name="connsiteX231" fmla="*/ 236831 w 488029"/>
                    <a:gd name="connsiteY231" fmla="*/ 180653 h 600191"/>
                    <a:gd name="connsiteX232" fmla="*/ 260765 w 488029"/>
                    <a:gd name="connsiteY232" fmla="*/ 189089 h 600191"/>
                    <a:gd name="connsiteX233" fmla="*/ 260765 w 488029"/>
                    <a:gd name="connsiteY233" fmla="*/ 202213 h 600191"/>
                    <a:gd name="connsiteX234" fmla="*/ 243636 w 488029"/>
                    <a:gd name="connsiteY234" fmla="*/ 206431 h 600191"/>
                    <a:gd name="connsiteX235" fmla="*/ 234484 w 488029"/>
                    <a:gd name="connsiteY235" fmla="*/ 208306 h 600191"/>
                    <a:gd name="connsiteX236" fmla="*/ 233076 w 488029"/>
                    <a:gd name="connsiteY236" fmla="*/ 223303 h 600191"/>
                    <a:gd name="connsiteX237" fmla="*/ 268274 w 488029"/>
                    <a:gd name="connsiteY237" fmla="*/ 261501 h 600191"/>
                    <a:gd name="connsiteX238" fmla="*/ 263816 w 488029"/>
                    <a:gd name="connsiteY238" fmla="*/ 267359 h 600191"/>
                    <a:gd name="connsiteX239" fmla="*/ 252787 w 488029"/>
                    <a:gd name="connsiteY239" fmla="*/ 267828 h 600191"/>
                    <a:gd name="connsiteX240" fmla="*/ 257011 w 488029"/>
                    <a:gd name="connsiteY240" fmla="*/ 273687 h 600191"/>
                    <a:gd name="connsiteX241" fmla="*/ 262877 w 488029"/>
                    <a:gd name="connsiteY241" fmla="*/ 279779 h 600191"/>
                    <a:gd name="connsiteX242" fmla="*/ 263816 w 488029"/>
                    <a:gd name="connsiteY242" fmla="*/ 283998 h 600191"/>
                    <a:gd name="connsiteX243" fmla="*/ 281650 w 488029"/>
                    <a:gd name="connsiteY243" fmla="*/ 308603 h 600191"/>
                    <a:gd name="connsiteX244" fmla="*/ 284466 w 488029"/>
                    <a:gd name="connsiteY244" fmla="*/ 311415 h 600191"/>
                    <a:gd name="connsiteX245" fmla="*/ 284935 w 488029"/>
                    <a:gd name="connsiteY245" fmla="*/ 307666 h 600191"/>
                    <a:gd name="connsiteX246" fmla="*/ 285404 w 488029"/>
                    <a:gd name="connsiteY246" fmla="*/ 290559 h 600191"/>
                    <a:gd name="connsiteX247" fmla="*/ 285874 w 488029"/>
                    <a:gd name="connsiteY247" fmla="*/ 289622 h 600191"/>
                    <a:gd name="connsiteX248" fmla="*/ 271560 w 488029"/>
                    <a:gd name="connsiteY248" fmla="*/ 253533 h 600191"/>
                    <a:gd name="connsiteX249" fmla="*/ 276018 w 488029"/>
                    <a:gd name="connsiteY249" fmla="*/ 247440 h 600191"/>
                    <a:gd name="connsiteX250" fmla="*/ 293148 w 488029"/>
                    <a:gd name="connsiteY250" fmla="*/ 243457 h 600191"/>
                    <a:gd name="connsiteX251" fmla="*/ 292913 w 488029"/>
                    <a:gd name="connsiteY251" fmla="*/ 210180 h 600191"/>
                    <a:gd name="connsiteX252" fmla="*/ 287516 w 488029"/>
                    <a:gd name="connsiteY252" fmla="*/ 194948 h 600191"/>
                    <a:gd name="connsiteX253" fmla="*/ 283292 w 488029"/>
                    <a:gd name="connsiteY253" fmla="*/ 191198 h 600191"/>
                    <a:gd name="connsiteX254" fmla="*/ 292209 w 488029"/>
                    <a:gd name="connsiteY254" fmla="*/ 158156 h 600191"/>
                    <a:gd name="connsiteX255" fmla="*/ 293148 w 488029"/>
                    <a:gd name="connsiteY255" fmla="*/ 157219 h 600191"/>
                    <a:gd name="connsiteX256" fmla="*/ 293617 w 488029"/>
                    <a:gd name="connsiteY256" fmla="*/ 127458 h 600191"/>
                    <a:gd name="connsiteX257" fmla="*/ 278130 w 488029"/>
                    <a:gd name="connsiteY257" fmla="*/ 125349 h 600191"/>
                    <a:gd name="connsiteX258" fmla="*/ 275079 w 488029"/>
                    <a:gd name="connsiteY258" fmla="*/ 114100 h 600191"/>
                    <a:gd name="connsiteX259" fmla="*/ 319430 w 488029"/>
                    <a:gd name="connsiteY259" fmla="*/ 60671 h 600191"/>
                    <a:gd name="connsiteX260" fmla="*/ 319430 w 488029"/>
                    <a:gd name="connsiteY260" fmla="*/ 59265 h 600191"/>
                    <a:gd name="connsiteX261" fmla="*/ 324592 w 488029"/>
                    <a:gd name="connsiteY261" fmla="*/ 4664 h 600191"/>
                    <a:gd name="connsiteX262" fmla="*/ 332013 w 488029"/>
                    <a:gd name="connsiteY262" fmla="*/ 35 h 60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488029" h="600191">
                      <a:moveTo>
                        <a:pt x="328006" y="195005"/>
                      </a:moveTo>
                      <a:cubicBezTo>
                        <a:pt x="332786" y="194771"/>
                        <a:pt x="337360" y="195415"/>
                        <a:pt x="340526" y="198695"/>
                      </a:cubicBezTo>
                      <a:cubicBezTo>
                        <a:pt x="342168" y="200335"/>
                        <a:pt x="341934" y="203380"/>
                        <a:pt x="339823" y="204551"/>
                      </a:cubicBezTo>
                      <a:cubicBezTo>
                        <a:pt x="339588" y="204551"/>
                        <a:pt x="339353" y="204551"/>
                        <a:pt x="339119" y="204786"/>
                      </a:cubicBezTo>
                      <a:cubicBezTo>
                        <a:pt x="339119" y="206191"/>
                        <a:pt x="338884" y="207597"/>
                        <a:pt x="339119" y="209002"/>
                      </a:cubicBezTo>
                      <a:cubicBezTo>
                        <a:pt x="339588" y="211814"/>
                        <a:pt x="334662" y="212282"/>
                        <a:pt x="333958" y="209705"/>
                      </a:cubicBezTo>
                      <a:cubicBezTo>
                        <a:pt x="333724" y="208300"/>
                        <a:pt x="333489" y="207128"/>
                        <a:pt x="333489" y="205957"/>
                      </a:cubicBezTo>
                      <a:cubicBezTo>
                        <a:pt x="331847" y="205957"/>
                        <a:pt x="329971" y="205957"/>
                        <a:pt x="328094" y="205957"/>
                      </a:cubicBezTo>
                      <a:cubicBezTo>
                        <a:pt x="324107" y="205723"/>
                        <a:pt x="320119" y="205957"/>
                        <a:pt x="315897" y="205723"/>
                      </a:cubicBezTo>
                      <a:cubicBezTo>
                        <a:pt x="316131" y="209705"/>
                        <a:pt x="316131" y="213453"/>
                        <a:pt x="315897" y="217436"/>
                      </a:cubicBezTo>
                      <a:cubicBezTo>
                        <a:pt x="315662" y="222590"/>
                        <a:pt x="314255" y="228915"/>
                        <a:pt x="315897" y="234069"/>
                      </a:cubicBezTo>
                      <a:cubicBezTo>
                        <a:pt x="316601" y="236646"/>
                        <a:pt x="325983" y="235943"/>
                        <a:pt x="329033" y="235943"/>
                      </a:cubicBezTo>
                      <a:cubicBezTo>
                        <a:pt x="335835" y="235474"/>
                        <a:pt x="333255" y="223761"/>
                        <a:pt x="334428" y="218842"/>
                      </a:cubicBezTo>
                      <a:cubicBezTo>
                        <a:pt x="335131" y="216265"/>
                        <a:pt x="338415" y="217202"/>
                        <a:pt x="338650" y="219310"/>
                      </a:cubicBezTo>
                      <a:cubicBezTo>
                        <a:pt x="339353" y="226104"/>
                        <a:pt x="340761" y="239223"/>
                        <a:pt x="332786" y="242268"/>
                      </a:cubicBezTo>
                      <a:cubicBezTo>
                        <a:pt x="328329" y="244142"/>
                        <a:pt x="318243" y="242268"/>
                        <a:pt x="313786" y="240628"/>
                      </a:cubicBezTo>
                      <a:cubicBezTo>
                        <a:pt x="308156" y="238754"/>
                        <a:pt x="308391" y="229384"/>
                        <a:pt x="308156" y="224698"/>
                      </a:cubicBezTo>
                      <a:cubicBezTo>
                        <a:pt x="308156" y="217436"/>
                        <a:pt x="309564" y="210877"/>
                        <a:pt x="310736" y="204083"/>
                      </a:cubicBezTo>
                      <a:cubicBezTo>
                        <a:pt x="308860" y="201506"/>
                        <a:pt x="309798" y="197055"/>
                        <a:pt x="314255" y="196586"/>
                      </a:cubicBezTo>
                      <a:cubicBezTo>
                        <a:pt x="318242" y="196352"/>
                        <a:pt x="323227" y="195239"/>
                        <a:pt x="328006" y="195005"/>
                      </a:cubicBezTo>
                      <a:close/>
                      <a:moveTo>
                        <a:pt x="325765" y="70982"/>
                      </a:moveTo>
                      <a:cubicBezTo>
                        <a:pt x="313798" y="85277"/>
                        <a:pt x="302769" y="100743"/>
                        <a:pt x="291271" y="115506"/>
                      </a:cubicBezTo>
                      <a:cubicBezTo>
                        <a:pt x="294790" y="116678"/>
                        <a:pt x="298310" y="117616"/>
                        <a:pt x="300891" y="118084"/>
                      </a:cubicBezTo>
                      <a:cubicBezTo>
                        <a:pt x="303238" y="118553"/>
                        <a:pt x="304411" y="120896"/>
                        <a:pt x="304646" y="123005"/>
                      </a:cubicBezTo>
                      <a:cubicBezTo>
                        <a:pt x="305585" y="135660"/>
                        <a:pt x="303942" y="147611"/>
                        <a:pt x="302534" y="160031"/>
                      </a:cubicBezTo>
                      <a:cubicBezTo>
                        <a:pt x="302299" y="160265"/>
                        <a:pt x="302065" y="160500"/>
                        <a:pt x="302065" y="160968"/>
                      </a:cubicBezTo>
                      <a:cubicBezTo>
                        <a:pt x="302065" y="161672"/>
                        <a:pt x="301830" y="162609"/>
                        <a:pt x="301126" y="163312"/>
                      </a:cubicBezTo>
                      <a:cubicBezTo>
                        <a:pt x="297372" y="168936"/>
                        <a:pt x="284231" y="184403"/>
                        <a:pt x="299484" y="187683"/>
                      </a:cubicBezTo>
                      <a:cubicBezTo>
                        <a:pt x="302534" y="188386"/>
                        <a:pt x="303707" y="191667"/>
                        <a:pt x="303238" y="194245"/>
                      </a:cubicBezTo>
                      <a:cubicBezTo>
                        <a:pt x="300187" y="210180"/>
                        <a:pt x="302299" y="228459"/>
                        <a:pt x="304177" y="245097"/>
                      </a:cubicBezTo>
                      <a:cubicBezTo>
                        <a:pt x="308870" y="249081"/>
                        <a:pt x="307227" y="257751"/>
                        <a:pt x="299484" y="258454"/>
                      </a:cubicBezTo>
                      <a:cubicBezTo>
                        <a:pt x="294321" y="258923"/>
                        <a:pt x="289393" y="258923"/>
                        <a:pt x="284466" y="259392"/>
                      </a:cubicBezTo>
                      <a:cubicBezTo>
                        <a:pt x="285639" y="268765"/>
                        <a:pt x="291271" y="277670"/>
                        <a:pt x="295025" y="286341"/>
                      </a:cubicBezTo>
                      <a:cubicBezTo>
                        <a:pt x="295964" y="287278"/>
                        <a:pt x="296433" y="288216"/>
                        <a:pt x="296668" y="289153"/>
                      </a:cubicBezTo>
                      <a:cubicBezTo>
                        <a:pt x="298310" y="298058"/>
                        <a:pt x="299953" y="306963"/>
                        <a:pt x="297841" y="315868"/>
                      </a:cubicBezTo>
                      <a:cubicBezTo>
                        <a:pt x="296198" y="322195"/>
                        <a:pt x="291036" y="329460"/>
                        <a:pt x="283762" y="326647"/>
                      </a:cubicBezTo>
                      <a:cubicBezTo>
                        <a:pt x="273202" y="322898"/>
                        <a:pt x="265224" y="311415"/>
                        <a:pt x="258888" y="302745"/>
                      </a:cubicBezTo>
                      <a:cubicBezTo>
                        <a:pt x="251614" y="293137"/>
                        <a:pt x="243166" y="280717"/>
                        <a:pt x="243166" y="268297"/>
                      </a:cubicBezTo>
                      <a:cubicBezTo>
                        <a:pt x="243166" y="266422"/>
                        <a:pt x="244574" y="264782"/>
                        <a:pt x="246451" y="264079"/>
                      </a:cubicBezTo>
                      <a:cubicBezTo>
                        <a:pt x="246686" y="262907"/>
                        <a:pt x="247625" y="261735"/>
                        <a:pt x="249033" y="261735"/>
                      </a:cubicBezTo>
                      <a:cubicBezTo>
                        <a:pt x="250675" y="261267"/>
                        <a:pt x="252318" y="260798"/>
                        <a:pt x="253960" y="260564"/>
                      </a:cubicBezTo>
                      <a:cubicBezTo>
                        <a:pt x="246451" y="252596"/>
                        <a:pt x="240585" y="242051"/>
                        <a:pt x="232138" y="235255"/>
                      </a:cubicBezTo>
                      <a:cubicBezTo>
                        <a:pt x="224159" y="228693"/>
                        <a:pt x="213130" y="250487"/>
                        <a:pt x="210315" y="254939"/>
                      </a:cubicBezTo>
                      <a:cubicBezTo>
                        <a:pt x="203979" y="265485"/>
                        <a:pt x="203744" y="261267"/>
                        <a:pt x="215477" y="261267"/>
                      </a:cubicBezTo>
                      <a:cubicBezTo>
                        <a:pt x="218762" y="261267"/>
                        <a:pt x="221109" y="264313"/>
                        <a:pt x="220405" y="267594"/>
                      </a:cubicBezTo>
                      <a:cubicBezTo>
                        <a:pt x="212426" y="297589"/>
                        <a:pt x="222517" y="331100"/>
                        <a:pt x="218762" y="361798"/>
                      </a:cubicBezTo>
                      <a:cubicBezTo>
                        <a:pt x="218058" y="367188"/>
                        <a:pt x="212661" y="368360"/>
                        <a:pt x="209845" y="365314"/>
                      </a:cubicBezTo>
                      <a:cubicBezTo>
                        <a:pt x="200459" y="366017"/>
                        <a:pt x="188726" y="370000"/>
                        <a:pt x="183329" y="360392"/>
                      </a:cubicBezTo>
                      <a:cubicBezTo>
                        <a:pt x="177463" y="349847"/>
                        <a:pt x="172770" y="338833"/>
                        <a:pt x="167373" y="328053"/>
                      </a:cubicBezTo>
                      <a:cubicBezTo>
                        <a:pt x="161741" y="334146"/>
                        <a:pt x="156344" y="340708"/>
                        <a:pt x="151885" y="347504"/>
                      </a:cubicBezTo>
                      <a:cubicBezTo>
                        <a:pt x="149304" y="351253"/>
                        <a:pt x="149539" y="357580"/>
                        <a:pt x="145315" y="357580"/>
                      </a:cubicBezTo>
                      <a:cubicBezTo>
                        <a:pt x="148835" y="357580"/>
                        <a:pt x="152120" y="357815"/>
                        <a:pt x="155405" y="358518"/>
                      </a:cubicBezTo>
                      <a:cubicBezTo>
                        <a:pt x="158456" y="358986"/>
                        <a:pt x="159629" y="361564"/>
                        <a:pt x="159629" y="363908"/>
                      </a:cubicBezTo>
                      <a:cubicBezTo>
                        <a:pt x="160098" y="364845"/>
                        <a:pt x="160568" y="365782"/>
                        <a:pt x="160802" y="366720"/>
                      </a:cubicBezTo>
                      <a:cubicBezTo>
                        <a:pt x="162914" y="385701"/>
                        <a:pt x="162445" y="405386"/>
                        <a:pt x="162210" y="424602"/>
                      </a:cubicBezTo>
                      <a:cubicBezTo>
                        <a:pt x="162210" y="433741"/>
                        <a:pt x="163149" y="444521"/>
                        <a:pt x="155405" y="450848"/>
                      </a:cubicBezTo>
                      <a:cubicBezTo>
                        <a:pt x="142734" y="461159"/>
                        <a:pt x="113402" y="456003"/>
                        <a:pt x="99792" y="449910"/>
                      </a:cubicBezTo>
                      <a:cubicBezTo>
                        <a:pt x="98384" y="449207"/>
                        <a:pt x="97446" y="447333"/>
                        <a:pt x="97446" y="445692"/>
                      </a:cubicBezTo>
                      <a:cubicBezTo>
                        <a:pt x="97211" y="433741"/>
                        <a:pt x="90641" y="400699"/>
                        <a:pt x="105893" y="395778"/>
                      </a:cubicBezTo>
                      <a:cubicBezTo>
                        <a:pt x="104251" y="381014"/>
                        <a:pt x="101200" y="365079"/>
                        <a:pt x="102608" y="350784"/>
                      </a:cubicBezTo>
                      <a:cubicBezTo>
                        <a:pt x="102843" y="347972"/>
                        <a:pt x="104954" y="346098"/>
                        <a:pt x="107536" y="345629"/>
                      </a:cubicBezTo>
                      <a:cubicBezTo>
                        <a:pt x="108474" y="344692"/>
                        <a:pt x="110117" y="343989"/>
                        <a:pt x="111994" y="344223"/>
                      </a:cubicBezTo>
                      <a:lnTo>
                        <a:pt x="114341" y="344457"/>
                      </a:lnTo>
                      <a:cubicBezTo>
                        <a:pt x="110117" y="338833"/>
                        <a:pt x="106128" y="332975"/>
                        <a:pt x="102139" y="327350"/>
                      </a:cubicBezTo>
                      <a:cubicBezTo>
                        <a:pt x="97211" y="320086"/>
                        <a:pt x="91110" y="307666"/>
                        <a:pt x="82662" y="303916"/>
                      </a:cubicBezTo>
                      <a:cubicBezTo>
                        <a:pt x="80550" y="302979"/>
                        <a:pt x="56616" y="332975"/>
                        <a:pt x="45821" y="346566"/>
                      </a:cubicBezTo>
                      <a:cubicBezTo>
                        <a:pt x="47464" y="347738"/>
                        <a:pt x="49107" y="349144"/>
                        <a:pt x="50515" y="350784"/>
                      </a:cubicBezTo>
                      <a:cubicBezTo>
                        <a:pt x="51218" y="351722"/>
                        <a:pt x="51688" y="353128"/>
                        <a:pt x="51453" y="354300"/>
                      </a:cubicBezTo>
                      <a:cubicBezTo>
                        <a:pt x="53565" y="361095"/>
                        <a:pt x="52626" y="369766"/>
                        <a:pt x="51688" y="376562"/>
                      </a:cubicBezTo>
                      <a:cubicBezTo>
                        <a:pt x="50749" y="384061"/>
                        <a:pt x="49811" y="391794"/>
                        <a:pt x="49576" y="399527"/>
                      </a:cubicBezTo>
                      <a:cubicBezTo>
                        <a:pt x="52861" y="399527"/>
                        <a:pt x="56381" y="400230"/>
                        <a:pt x="59431" y="401168"/>
                      </a:cubicBezTo>
                      <a:cubicBezTo>
                        <a:pt x="62482" y="402105"/>
                        <a:pt x="63890" y="405386"/>
                        <a:pt x="62717" y="407963"/>
                      </a:cubicBezTo>
                      <a:cubicBezTo>
                        <a:pt x="66002" y="415228"/>
                        <a:pt x="66471" y="426476"/>
                        <a:pt x="66236" y="433975"/>
                      </a:cubicBezTo>
                      <a:cubicBezTo>
                        <a:pt x="66002" y="440537"/>
                        <a:pt x="65298" y="446630"/>
                        <a:pt x="62482" y="452019"/>
                      </a:cubicBezTo>
                      <a:cubicBezTo>
                        <a:pt x="62247" y="453425"/>
                        <a:pt x="61778" y="454597"/>
                        <a:pt x="61074" y="455535"/>
                      </a:cubicBezTo>
                      <a:cubicBezTo>
                        <a:pt x="54738" y="462565"/>
                        <a:pt x="43710" y="459518"/>
                        <a:pt x="35027" y="459050"/>
                      </a:cubicBezTo>
                      <a:cubicBezTo>
                        <a:pt x="27049" y="458347"/>
                        <a:pt x="18836" y="458112"/>
                        <a:pt x="10623" y="457878"/>
                      </a:cubicBezTo>
                      <a:cubicBezTo>
                        <a:pt x="14612" y="480375"/>
                        <a:pt x="11327" y="503106"/>
                        <a:pt x="11092" y="526071"/>
                      </a:cubicBezTo>
                      <a:cubicBezTo>
                        <a:pt x="10858" y="546224"/>
                        <a:pt x="11796" y="566846"/>
                        <a:pt x="8511" y="586765"/>
                      </a:cubicBezTo>
                      <a:cubicBezTo>
                        <a:pt x="28457" y="575517"/>
                        <a:pt x="68818" y="587702"/>
                        <a:pt x="90406" y="586062"/>
                      </a:cubicBezTo>
                      <a:cubicBezTo>
                        <a:pt x="124666" y="583719"/>
                        <a:pt x="158925" y="585593"/>
                        <a:pt x="192950" y="583250"/>
                      </a:cubicBezTo>
                      <a:cubicBezTo>
                        <a:pt x="188961" y="543412"/>
                        <a:pt x="197878" y="494201"/>
                        <a:pt x="243401" y="485061"/>
                      </a:cubicBezTo>
                      <a:cubicBezTo>
                        <a:pt x="306289" y="472641"/>
                        <a:pt x="313798" y="537788"/>
                        <a:pt x="304411" y="584656"/>
                      </a:cubicBezTo>
                      <a:cubicBezTo>
                        <a:pt x="361902" y="581375"/>
                        <a:pt x="419862" y="586296"/>
                        <a:pt x="477352" y="579500"/>
                      </a:cubicBezTo>
                      <a:cubicBezTo>
                        <a:pt x="471721" y="551380"/>
                        <a:pt x="474537" y="522321"/>
                        <a:pt x="475475" y="493732"/>
                      </a:cubicBezTo>
                      <a:cubicBezTo>
                        <a:pt x="476414" y="467486"/>
                        <a:pt x="475241" y="441474"/>
                        <a:pt x="475475" y="415462"/>
                      </a:cubicBezTo>
                      <a:cubicBezTo>
                        <a:pt x="474537" y="412182"/>
                        <a:pt x="473833" y="409135"/>
                        <a:pt x="473363" y="405620"/>
                      </a:cubicBezTo>
                      <a:cubicBezTo>
                        <a:pt x="458815" y="406557"/>
                        <a:pt x="445909" y="404214"/>
                        <a:pt x="443093" y="388045"/>
                      </a:cubicBezTo>
                      <a:cubicBezTo>
                        <a:pt x="440512" y="373984"/>
                        <a:pt x="440512" y="353128"/>
                        <a:pt x="448725" y="340239"/>
                      </a:cubicBezTo>
                      <a:cubicBezTo>
                        <a:pt x="447082" y="337896"/>
                        <a:pt x="448255" y="333678"/>
                        <a:pt x="452010" y="333209"/>
                      </a:cubicBezTo>
                      <a:cubicBezTo>
                        <a:pt x="454591" y="332975"/>
                        <a:pt x="457407" y="332506"/>
                        <a:pt x="460223" y="332272"/>
                      </a:cubicBezTo>
                      <a:cubicBezTo>
                        <a:pt x="451775" y="322898"/>
                        <a:pt x="444970" y="312821"/>
                        <a:pt x="437930" y="302276"/>
                      </a:cubicBezTo>
                      <a:cubicBezTo>
                        <a:pt x="427606" y="287278"/>
                        <a:pt x="417985" y="314930"/>
                        <a:pt x="413292" y="321492"/>
                      </a:cubicBezTo>
                      <a:cubicBezTo>
                        <a:pt x="409068" y="327819"/>
                        <a:pt x="402967" y="333912"/>
                        <a:pt x="399212" y="340708"/>
                      </a:cubicBezTo>
                      <a:cubicBezTo>
                        <a:pt x="401559" y="340708"/>
                        <a:pt x="404140" y="340942"/>
                        <a:pt x="406487" y="340708"/>
                      </a:cubicBezTo>
                      <a:cubicBezTo>
                        <a:pt x="408129" y="340708"/>
                        <a:pt x="409537" y="341880"/>
                        <a:pt x="410006" y="343520"/>
                      </a:cubicBezTo>
                      <a:cubicBezTo>
                        <a:pt x="414230" y="361095"/>
                        <a:pt x="420097" y="379140"/>
                        <a:pt x="417515" y="397418"/>
                      </a:cubicBezTo>
                      <a:cubicBezTo>
                        <a:pt x="418923" y="400465"/>
                        <a:pt x="417281" y="404683"/>
                        <a:pt x="412822" y="404917"/>
                      </a:cubicBezTo>
                      <a:cubicBezTo>
                        <a:pt x="394754" y="405854"/>
                        <a:pt x="376920" y="406557"/>
                        <a:pt x="359086" y="403277"/>
                      </a:cubicBezTo>
                      <a:cubicBezTo>
                        <a:pt x="357678" y="403042"/>
                        <a:pt x="356036" y="401636"/>
                        <a:pt x="355801" y="400230"/>
                      </a:cubicBezTo>
                      <a:cubicBezTo>
                        <a:pt x="352985" y="381483"/>
                        <a:pt x="356974" y="362970"/>
                        <a:pt x="354863" y="344457"/>
                      </a:cubicBezTo>
                      <a:cubicBezTo>
                        <a:pt x="352751" y="328053"/>
                        <a:pt x="346415" y="310712"/>
                        <a:pt x="351577" y="294308"/>
                      </a:cubicBezTo>
                      <a:cubicBezTo>
                        <a:pt x="351343" y="293840"/>
                        <a:pt x="351343" y="293371"/>
                        <a:pt x="351343" y="292668"/>
                      </a:cubicBezTo>
                      <a:cubicBezTo>
                        <a:pt x="352516" y="283295"/>
                        <a:pt x="359321" y="276264"/>
                        <a:pt x="364718" y="268765"/>
                      </a:cubicBezTo>
                      <a:cubicBezTo>
                        <a:pt x="374104" y="255408"/>
                        <a:pt x="364014" y="257751"/>
                        <a:pt x="353220" y="255174"/>
                      </a:cubicBezTo>
                      <a:cubicBezTo>
                        <a:pt x="350639" y="254705"/>
                        <a:pt x="348527" y="251893"/>
                        <a:pt x="348762" y="249550"/>
                      </a:cubicBezTo>
                      <a:cubicBezTo>
                        <a:pt x="350169" y="231037"/>
                        <a:pt x="343364" y="212524"/>
                        <a:pt x="349231" y="194714"/>
                      </a:cubicBezTo>
                      <a:cubicBezTo>
                        <a:pt x="348762" y="193074"/>
                        <a:pt x="349231" y="191198"/>
                        <a:pt x="350639" y="190261"/>
                      </a:cubicBezTo>
                      <a:cubicBezTo>
                        <a:pt x="357209" y="186512"/>
                        <a:pt x="363779" y="186043"/>
                        <a:pt x="357444" y="177841"/>
                      </a:cubicBezTo>
                      <a:cubicBezTo>
                        <a:pt x="354159" y="173389"/>
                        <a:pt x="349231" y="168233"/>
                        <a:pt x="343834" y="166358"/>
                      </a:cubicBezTo>
                      <a:cubicBezTo>
                        <a:pt x="341018" y="165421"/>
                        <a:pt x="339141" y="163078"/>
                        <a:pt x="339141" y="160031"/>
                      </a:cubicBezTo>
                      <a:cubicBezTo>
                        <a:pt x="339141" y="146908"/>
                        <a:pt x="337029" y="133785"/>
                        <a:pt x="341487" y="121365"/>
                      </a:cubicBezTo>
                      <a:cubicBezTo>
                        <a:pt x="339845" y="117147"/>
                        <a:pt x="343130" y="111288"/>
                        <a:pt x="348762" y="112929"/>
                      </a:cubicBezTo>
                      <a:cubicBezTo>
                        <a:pt x="350169" y="112929"/>
                        <a:pt x="351812" y="113163"/>
                        <a:pt x="353455" y="113163"/>
                      </a:cubicBezTo>
                      <a:cubicBezTo>
                        <a:pt x="345242" y="98400"/>
                        <a:pt x="335621" y="84808"/>
                        <a:pt x="325765" y="70982"/>
                      </a:cubicBezTo>
                      <a:close/>
                      <a:moveTo>
                        <a:pt x="337498" y="15678"/>
                      </a:moveTo>
                      <a:cubicBezTo>
                        <a:pt x="337498" y="18255"/>
                        <a:pt x="337263" y="20599"/>
                        <a:pt x="337029" y="22942"/>
                      </a:cubicBezTo>
                      <a:cubicBezTo>
                        <a:pt x="340549" y="23645"/>
                        <a:pt x="344068" y="24583"/>
                        <a:pt x="347119" y="24817"/>
                      </a:cubicBezTo>
                      <a:cubicBezTo>
                        <a:pt x="347823" y="24817"/>
                        <a:pt x="348762" y="24817"/>
                        <a:pt x="349465" y="25051"/>
                      </a:cubicBezTo>
                      <a:cubicBezTo>
                        <a:pt x="345242" y="22005"/>
                        <a:pt x="341487" y="18958"/>
                        <a:pt x="337498" y="15678"/>
                      </a:cubicBezTo>
                      <a:close/>
                      <a:moveTo>
                        <a:pt x="332013" y="35"/>
                      </a:moveTo>
                      <a:cubicBezTo>
                        <a:pt x="334917" y="328"/>
                        <a:pt x="337498" y="2437"/>
                        <a:pt x="337498" y="6304"/>
                      </a:cubicBezTo>
                      <a:cubicBezTo>
                        <a:pt x="337498" y="7007"/>
                        <a:pt x="337498" y="7944"/>
                        <a:pt x="337498" y="8647"/>
                      </a:cubicBezTo>
                      <a:cubicBezTo>
                        <a:pt x="347588" y="15209"/>
                        <a:pt x="358382" y="21067"/>
                        <a:pt x="369177" y="26457"/>
                      </a:cubicBezTo>
                      <a:cubicBezTo>
                        <a:pt x="372696" y="28332"/>
                        <a:pt x="372227" y="34893"/>
                        <a:pt x="368003" y="35597"/>
                      </a:cubicBezTo>
                      <a:cubicBezTo>
                        <a:pt x="359321" y="36768"/>
                        <a:pt x="350873" y="38174"/>
                        <a:pt x="342191" y="37471"/>
                      </a:cubicBezTo>
                      <a:cubicBezTo>
                        <a:pt x="340079" y="37237"/>
                        <a:pt x="337967" y="37003"/>
                        <a:pt x="335621" y="36768"/>
                      </a:cubicBezTo>
                      <a:cubicBezTo>
                        <a:pt x="334682" y="44267"/>
                        <a:pt x="333274" y="51766"/>
                        <a:pt x="330928" y="58562"/>
                      </a:cubicBezTo>
                      <a:cubicBezTo>
                        <a:pt x="345007" y="78481"/>
                        <a:pt x="362606" y="95822"/>
                        <a:pt x="373166" y="117616"/>
                      </a:cubicBezTo>
                      <a:cubicBezTo>
                        <a:pt x="376216" y="123708"/>
                        <a:pt x="371523" y="130739"/>
                        <a:pt x="364483" y="129098"/>
                      </a:cubicBezTo>
                      <a:cubicBezTo>
                        <a:pt x="359790" y="127927"/>
                        <a:pt x="354863" y="126989"/>
                        <a:pt x="350169" y="125817"/>
                      </a:cubicBezTo>
                      <a:cubicBezTo>
                        <a:pt x="350169" y="135660"/>
                        <a:pt x="351108" y="145502"/>
                        <a:pt x="351812" y="155579"/>
                      </a:cubicBezTo>
                      <a:cubicBezTo>
                        <a:pt x="361198" y="159797"/>
                        <a:pt x="369646" y="168702"/>
                        <a:pt x="369880" y="179247"/>
                      </a:cubicBezTo>
                      <a:cubicBezTo>
                        <a:pt x="370115" y="187918"/>
                        <a:pt x="365422" y="195183"/>
                        <a:pt x="357913" y="197057"/>
                      </a:cubicBezTo>
                      <a:cubicBezTo>
                        <a:pt x="362137" y="212055"/>
                        <a:pt x="361902" y="228459"/>
                        <a:pt x="360964" y="244160"/>
                      </a:cubicBezTo>
                      <a:cubicBezTo>
                        <a:pt x="371288" y="245097"/>
                        <a:pt x="387480" y="245800"/>
                        <a:pt x="385837" y="259157"/>
                      </a:cubicBezTo>
                      <a:cubicBezTo>
                        <a:pt x="384194" y="273452"/>
                        <a:pt x="373870" y="288216"/>
                        <a:pt x="363075" y="297589"/>
                      </a:cubicBezTo>
                      <a:cubicBezTo>
                        <a:pt x="362372" y="298058"/>
                        <a:pt x="361668" y="298527"/>
                        <a:pt x="360729" y="298761"/>
                      </a:cubicBezTo>
                      <a:cubicBezTo>
                        <a:pt x="361433" y="330631"/>
                        <a:pt x="361902" y="362970"/>
                        <a:pt x="364718" y="394606"/>
                      </a:cubicBezTo>
                      <a:cubicBezTo>
                        <a:pt x="379501" y="395778"/>
                        <a:pt x="394285" y="394372"/>
                        <a:pt x="409068" y="394372"/>
                      </a:cubicBezTo>
                      <a:cubicBezTo>
                        <a:pt x="404140" y="379843"/>
                        <a:pt x="403905" y="363908"/>
                        <a:pt x="403201" y="348675"/>
                      </a:cubicBezTo>
                      <a:cubicBezTo>
                        <a:pt x="399682" y="349144"/>
                        <a:pt x="397335" y="349378"/>
                        <a:pt x="392407" y="349613"/>
                      </a:cubicBezTo>
                      <a:cubicBezTo>
                        <a:pt x="389357" y="349613"/>
                        <a:pt x="386776" y="345629"/>
                        <a:pt x="388653" y="342817"/>
                      </a:cubicBezTo>
                      <a:cubicBezTo>
                        <a:pt x="399682" y="327819"/>
                        <a:pt x="407425" y="311181"/>
                        <a:pt x="417985" y="295949"/>
                      </a:cubicBezTo>
                      <a:cubicBezTo>
                        <a:pt x="420097" y="292902"/>
                        <a:pt x="424555" y="286107"/>
                        <a:pt x="429248" y="284935"/>
                      </a:cubicBezTo>
                      <a:cubicBezTo>
                        <a:pt x="427371" y="270171"/>
                        <a:pt x="424086" y="251659"/>
                        <a:pt x="430421" y="238301"/>
                      </a:cubicBezTo>
                      <a:cubicBezTo>
                        <a:pt x="431829" y="235255"/>
                        <a:pt x="436757" y="236192"/>
                        <a:pt x="437461" y="239239"/>
                      </a:cubicBezTo>
                      <a:cubicBezTo>
                        <a:pt x="437696" y="240176"/>
                        <a:pt x="437930" y="241113"/>
                        <a:pt x="437930" y="242051"/>
                      </a:cubicBezTo>
                      <a:cubicBezTo>
                        <a:pt x="444970" y="240645"/>
                        <a:pt x="456703" y="240410"/>
                        <a:pt x="461865" y="245800"/>
                      </a:cubicBezTo>
                      <a:cubicBezTo>
                        <a:pt x="466089" y="249784"/>
                        <a:pt x="463742" y="255877"/>
                        <a:pt x="458815" y="257751"/>
                      </a:cubicBezTo>
                      <a:cubicBezTo>
                        <a:pt x="456703" y="258454"/>
                        <a:pt x="454356" y="258689"/>
                        <a:pt x="451540" y="258454"/>
                      </a:cubicBezTo>
                      <a:cubicBezTo>
                        <a:pt x="448959" y="258689"/>
                        <a:pt x="446143" y="258689"/>
                        <a:pt x="443562" y="258220"/>
                      </a:cubicBezTo>
                      <a:cubicBezTo>
                        <a:pt x="441920" y="258220"/>
                        <a:pt x="439808" y="257986"/>
                        <a:pt x="437930" y="257751"/>
                      </a:cubicBezTo>
                      <a:cubicBezTo>
                        <a:pt x="437696" y="259392"/>
                        <a:pt x="437696" y="261032"/>
                        <a:pt x="437696" y="262438"/>
                      </a:cubicBezTo>
                      <a:cubicBezTo>
                        <a:pt x="437461" y="270640"/>
                        <a:pt x="437226" y="278608"/>
                        <a:pt x="436523" y="286575"/>
                      </a:cubicBezTo>
                      <a:cubicBezTo>
                        <a:pt x="442389" y="289622"/>
                        <a:pt x="446143" y="295012"/>
                        <a:pt x="449898" y="300870"/>
                      </a:cubicBezTo>
                      <a:cubicBezTo>
                        <a:pt x="457407" y="312587"/>
                        <a:pt x="470547" y="320086"/>
                        <a:pt x="472894" y="334146"/>
                      </a:cubicBezTo>
                      <a:cubicBezTo>
                        <a:pt x="473129" y="336255"/>
                        <a:pt x="472190" y="339067"/>
                        <a:pt x="469844" y="339302"/>
                      </a:cubicBezTo>
                      <a:cubicBezTo>
                        <a:pt x="463977" y="340239"/>
                        <a:pt x="459988" y="340708"/>
                        <a:pt x="454826" y="341411"/>
                      </a:cubicBezTo>
                      <a:cubicBezTo>
                        <a:pt x="459049" y="356643"/>
                        <a:pt x="457641" y="379608"/>
                        <a:pt x="453183" y="395075"/>
                      </a:cubicBezTo>
                      <a:cubicBezTo>
                        <a:pt x="461396" y="394606"/>
                        <a:pt x="469609" y="394372"/>
                        <a:pt x="477822" y="395309"/>
                      </a:cubicBezTo>
                      <a:cubicBezTo>
                        <a:pt x="480403" y="395309"/>
                        <a:pt x="481811" y="396715"/>
                        <a:pt x="482750" y="398824"/>
                      </a:cubicBezTo>
                      <a:cubicBezTo>
                        <a:pt x="486504" y="408901"/>
                        <a:pt x="488147" y="417337"/>
                        <a:pt x="486035" y="427414"/>
                      </a:cubicBezTo>
                      <a:cubicBezTo>
                        <a:pt x="489085" y="449207"/>
                        <a:pt x="487912" y="471235"/>
                        <a:pt x="487208" y="493732"/>
                      </a:cubicBezTo>
                      <a:cubicBezTo>
                        <a:pt x="486504" y="522556"/>
                        <a:pt x="488147" y="551614"/>
                        <a:pt x="487912" y="580438"/>
                      </a:cubicBezTo>
                      <a:cubicBezTo>
                        <a:pt x="487912" y="582781"/>
                        <a:pt x="486739" y="584187"/>
                        <a:pt x="485096" y="585125"/>
                      </a:cubicBezTo>
                      <a:cubicBezTo>
                        <a:pt x="485331" y="588171"/>
                        <a:pt x="483923" y="591686"/>
                        <a:pt x="480403" y="592623"/>
                      </a:cubicBezTo>
                      <a:cubicBezTo>
                        <a:pt x="453887" y="598482"/>
                        <a:pt x="426198" y="598716"/>
                        <a:pt x="399212" y="596607"/>
                      </a:cubicBezTo>
                      <a:cubicBezTo>
                        <a:pt x="366361" y="594030"/>
                        <a:pt x="333040" y="596139"/>
                        <a:pt x="300187" y="592858"/>
                      </a:cubicBezTo>
                      <a:cubicBezTo>
                        <a:pt x="298310" y="592623"/>
                        <a:pt x="297372" y="591452"/>
                        <a:pt x="296902" y="590046"/>
                      </a:cubicBezTo>
                      <a:cubicBezTo>
                        <a:pt x="295260" y="589577"/>
                        <a:pt x="293852" y="588640"/>
                        <a:pt x="293617" y="586765"/>
                      </a:cubicBezTo>
                      <a:cubicBezTo>
                        <a:pt x="290097" y="566612"/>
                        <a:pt x="296902" y="544115"/>
                        <a:pt x="289393" y="524665"/>
                      </a:cubicBezTo>
                      <a:cubicBezTo>
                        <a:pt x="279772" y="499590"/>
                        <a:pt x="253491" y="490451"/>
                        <a:pt x="230026" y="505449"/>
                      </a:cubicBezTo>
                      <a:cubicBezTo>
                        <a:pt x="201163" y="523727"/>
                        <a:pt x="207733" y="563097"/>
                        <a:pt x="203510" y="592389"/>
                      </a:cubicBezTo>
                      <a:cubicBezTo>
                        <a:pt x="203275" y="594733"/>
                        <a:pt x="200928" y="595904"/>
                        <a:pt x="198816" y="595904"/>
                      </a:cubicBezTo>
                      <a:cubicBezTo>
                        <a:pt x="198582" y="595904"/>
                        <a:pt x="198582" y="595904"/>
                        <a:pt x="198347" y="595904"/>
                      </a:cubicBezTo>
                      <a:cubicBezTo>
                        <a:pt x="160802" y="603637"/>
                        <a:pt x="114810" y="599185"/>
                        <a:pt x="76561" y="595904"/>
                      </a:cubicBezTo>
                      <a:cubicBezTo>
                        <a:pt x="60839" y="594498"/>
                        <a:pt x="15082" y="606918"/>
                        <a:pt x="5226" y="591452"/>
                      </a:cubicBezTo>
                      <a:cubicBezTo>
                        <a:pt x="4287" y="591217"/>
                        <a:pt x="3584" y="590514"/>
                        <a:pt x="3584" y="589577"/>
                      </a:cubicBezTo>
                      <a:cubicBezTo>
                        <a:pt x="3584" y="589343"/>
                        <a:pt x="3349" y="589108"/>
                        <a:pt x="3114" y="588874"/>
                      </a:cubicBezTo>
                      <a:cubicBezTo>
                        <a:pt x="-1110" y="564971"/>
                        <a:pt x="1002" y="539897"/>
                        <a:pt x="533" y="515526"/>
                      </a:cubicBezTo>
                      <a:cubicBezTo>
                        <a:pt x="298" y="495607"/>
                        <a:pt x="-1344" y="475688"/>
                        <a:pt x="2645" y="456238"/>
                      </a:cubicBezTo>
                      <a:cubicBezTo>
                        <a:pt x="1002" y="454128"/>
                        <a:pt x="1706" y="450613"/>
                        <a:pt x="4522" y="449442"/>
                      </a:cubicBezTo>
                      <a:cubicBezTo>
                        <a:pt x="14378" y="445458"/>
                        <a:pt x="24702" y="444989"/>
                        <a:pt x="35027" y="444989"/>
                      </a:cubicBezTo>
                      <a:cubicBezTo>
                        <a:pt x="41128" y="445224"/>
                        <a:pt x="47933" y="443818"/>
                        <a:pt x="53800" y="444989"/>
                      </a:cubicBezTo>
                      <a:cubicBezTo>
                        <a:pt x="53096" y="439131"/>
                        <a:pt x="53096" y="433038"/>
                        <a:pt x="52861" y="427414"/>
                      </a:cubicBezTo>
                      <a:cubicBezTo>
                        <a:pt x="52626" y="422493"/>
                        <a:pt x="51922" y="417337"/>
                        <a:pt x="52626" y="412650"/>
                      </a:cubicBezTo>
                      <a:cubicBezTo>
                        <a:pt x="49341" y="412885"/>
                        <a:pt x="46056" y="412650"/>
                        <a:pt x="43240" y="411713"/>
                      </a:cubicBezTo>
                      <a:cubicBezTo>
                        <a:pt x="39016" y="410307"/>
                        <a:pt x="37843" y="405151"/>
                        <a:pt x="40424" y="402105"/>
                      </a:cubicBezTo>
                      <a:cubicBezTo>
                        <a:pt x="38782" y="393669"/>
                        <a:pt x="38312" y="385232"/>
                        <a:pt x="39251" y="376562"/>
                      </a:cubicBezTo>
                      <a:cubicBezTo>
                        <a:pt x="39955" y="370938"/>
                        <a:pt x="40894" y="363673"/>
                        <a:pt x="43006" y="357815"/>
                      </a:cubicBezTo>
                      <a:cubicBezTo>
                        <a:pt x="39251" y="357815"/>
                        <a:pt x="35497" y="357815"/>
                        <a:pt x="31507" y="357112"/>
                      </a:cubicBezTo>
                      <a:cubicBezTo>
                        <a:pt x="25876" y="356174"/>
                        <a:pt x="23529" y="347269"/>
                        <a:pt x="27988" y="343520"/>
                      </a:cubicBezTo>
                      <a:cubicBezTo>
                        <a:pt x="42302" y="331803"/>
                        <a:pt x="51922" y="317743"/>
                        <a:pt x="62951" y="303448"/>
                      </a:cubicBezTo>
                      <a:cubicBezTo>
                        <a:pt x="67410" y="297824"/>
                        <a:pt x="72103" y="291028"/>
                        <a:pt x="78908" y="289622"/>
                      </a:cubicBezTo>
                      <a:cubicBezTo>
                        <a:pt x="73041" y="273921"/>
                        <a:pt x="78908" y="251893"/>
                        <a:pt x="82428" y="236895"/>
                      </a:cubicBezTo>
                      <a:cubicBezTo>
                        <a:pt x="83836" y="230802"/>
                        <a:pt x="93222" y="232208"/>
                        <a:pt x="92987" y="238301"/>
                      </a:cubicBezTo>
                      <a:cubicBezTo>
                        <a:pt x="92987" y="239473"/>
                        <a:pt x="92752" y="240645"/>
                        <a:pt x="92518" y="241816"/>
                      </a:cubicBezTo>
                      <a:cubicBezTo>
                        <a:pt x="100731" y="245331"/>
                        <a:pt x="109178" y="248144"/>
                        <a:pt x="116687" y="252830"/>
                      </a:cubicBezTo>
                      <a:cubicBezTo>
                        <a:pt x="119972" y="254705"/>
                        <a:pt x="120207" y="259626"/>
                        <a:pt x="116687" y="261501"/>
                      </a:cubicBezTo>
                      <a:cubicBezTo>
                        <a:pt x="111290" y="264313"/>
                        <a:pt x="105658" y="266188"/>
                        <a:pt x="99557" y="267594"/>
                      </a:cubicBezTo>
                      <a:cubicBezTo>
                        <a:pt x="95803" y="268531"/>
                        <a:pt x="92048" y="269937"/>
                        <a:pt x="88294" y="270640"/>
                      </a:cubicBezTo>
                      <a:cubicBezTo>
                        <a:pt x="87355" y="276967"/>
                        <a:pt x="86886" y="283529"/>
                        <a:pt x="85478" y="289622"/>
                      </a:cubicBezTo>
                      <a:cubicBezTo>
                        <a:pt x="94395" y="291731"/>
                        <a:pt x="101435" y="301104"/>
                        <a:pt x="106362" y="307900"/>
                      </a:cubicBezTo>
                      <a:cubicBezTo>
                        <a:pt x="115514" y="320555"/>
                        <a:pt x="126308" y="333443"/>
                        <a:pt x="132878" y="347504"/>
                      </a:cubicBezTo>
                      <a:cubicBezTo>
                        <a:pt x="134521" y="351487"/>
                        <a:pt x="132644" y="357346"/>
                        <a:pt x="127481" y="356877"/>
                      </a:cubicBezTo>
                      <a:cubicBezTo>
                        <a:pt x="123258" y="356643"/>
                        <a:pt x="119503" y="356174"/>
                        <a:pt x="115514" y="355471"/>
                      </a:cubicBezTo>
                      <a:cubicBezTo>
                        <a:pt x="119972" y="369766"/>
                        <a:pt x="118799" y="386873"/>
                        <a:pt x="117626" y="400933"/>
                      </a:cubicBezTo>
                      <a:cubicBezTo>
                        <a:pt x="117391" y="404917"/>
                        <a:pt x="114341" y="407260"/>
                        <a:pt x="110586" y="406557"/>
                      </a:cubicBezTo>
                      <a:cubicBezTo>
                        <a:pt x="101669" y="404683"/>
                        <a:pt x="103781" y="429991"/>
                        <a:pt x="105893" y="440537"/>
                      </a:cubicBezTo>
                      <a:cubicBezTo>
                        <a:pt x="118564" y="440068"/>
                        <a:pt x="145784" y="442880"/>
                        <a:pt x="145784" y="433975"/>
                      </a:cubicBezTo>
                      <a:cubicBezTo>
                        <a:pt x="145784" y="422961"/>
                        <a:pt x="142499" y="411947"/>
                        <a:pt x="143438" y="400933"/>
                      </a:cubicBezTo>
                      <a:cubicBezTo>
                        <a:pt x="144142" y="390857"/>
                        <a:pt x="146254" y="380780"/>
                        <a:pt x="147896" y="370703"/>
                      </a:cubicBezTo>
                      <a:cubicBezTo>
                        <a:pt x="139918" y="370703"/>
                        <a:pt x="135694" y="365314"/>
                        <a:pt x="138979" y="355003"/>
                      </a:cubicBezTo>
                      <a:cubicBezTo>
                        <a:pt x="143673" y="340474"/>
                        <a:pt x="152824" y="327819"/>
                        <a:pt x="163149" y="316571"/>
                      </a:cubicBezTo>
                      <a:cubicBezTo>
                        <a:pt x="161037" y="300870"/>
                        <a:pt x="162445" y="281420"/>
                        <a:pt x="169015" y="267359"/>
                      </a:cubicBezTo>
                      <a:cubicBezTo>
                        <a:pt x="171831" y="261501"/>
                        <a:pt x="180044" y="265016"/>
                        <a:pt x="180279" y="270406"/>
                      </a:cubicBezTo>
                      <a:cubicBezTo>
                        <a:pt x="180983" y="278139"/>
                        <a:pt x="178167" y="285404"/>
                        <a:pt x="176524" y="292668"/>
                      </a:cubicBezTo>
                      <a:cubicBezTo>
                        <a:pt x="174882" y="300167"/>
                        <a:pt x="173708" y="307900"/>
                        <a:pt x="173004" y="315399"/>
                      </a:cubicBezTo>
                      <a:cubicBezTo>
                        <a:pt x="173239" y="315633"/>
                        <a:pt x="173239" y="315633"/>
                        <a:pt x="173474" y="315868"/>
                      </a:cubicBezTo>
                      <a:cubicBezTo>
                        <a:pt x="181921" y="328053"/>
                        <a:pt x="189665" y="342817"/>
                        <a:pt x="193654" y="357580"/>
                      </a:cubicBezTo>
                      <a:cubicBezTo>
                        <a:pt x="198347" y="357815"/>
                        <a:pt x="203040" y="357580"/>
                        <a:pt x="207733" y="357346"/>
                      </a:cubicBezTo>
                      <a:cubicBezTo>
                        <a:pt x="206560" y="344223"/>
                        <a:pt x="206795" y="330631"/>
                        <a:pt x="208907" y="317743"/>
                      </a:cubicBezTo>
                      <a:cubicBezTo>
                        <a:pt x="208672" y="319617"/>
                        <a:pt x="216885" y="270874"/>
                        <a:pt x="208907" y="272749"/>
                      </a:cubicBezTo>
                      <a:cubicBezTo>
                        <a:pt x="205621" y="273218"/>
                        <a:pt x="202102" y="272984"/>
                        <a:pt x="198816" y="272046"/>
                      </a:cubicBezTo>
                      <a:cubicBezTo>
                        <a:pt x="194593" y="271578"/>
                        <a:pt x="191542" y="266656"/>
                        <a:pt x="195062" y="263141"/>
                      </a:cubicBezTo>
                      <a:cubicBezTo>
                        <a:pt x="203040" y="255877"/>
                        <a:pt x="210315" y="231974"/>
                        <a:pt x="222047" y="224709"/>
                      </a:cubicBezTo>
                      <a:cubicBezTo>
                        <a:pt x="222047" y="224475"/>
                        <a:pt x="222047" y="224475"/>
                        <a:pt x="222047" y="224241"/>
                      </a:cubicBezTo>
                      <a:cubicBezTo>
                        <a:pt x="221109" y="215570"/>
                        <a:pt x="221578" y="207134"/>
                        <a:pt x="222282" y="198229"/>
                      </a:cubicBezTo>
                      <a:cubicBezTo>
                        <a:pt x="222751" y="190495"/>
                        <a:pt x="222282" y="182059"/>
                        <a:pt x="224863" y="174560"/>
                      </a:cubicBezTo>
                      <a:cubicBezTo>
                        <a:pt x="226975" y="169639"/>
                        <a:pt x="233780" y="169405"/>
                        <a:pt x="235657" y="174560"/>
                      </a:cubicBezTo>
                      <a:cubicBezTo>
                        <a:pt x="236127" y="176669"/>
                        <a:pt x="236596" y="178778"/>
                        <a:pt x="236831" y="180653"/>
                      </a:cubicBezTo>
                      <a:cubicBezTo>
                        <a:pt x="244809" y="183231"/>
                        <a:pt x="252787" y="186043"/>
                        <a:pt x="260765" y="189089"/>
                      </a:cubicBezTo>
                      <a:cubicBezTo>
                        <a:pt x="266632" y="191667"/>
                        <a:pt x="267570" y="200104"/>
                        <a:pt x="260765" y="202213"/>
                      </a:cubicBezTo>
                      <a:cubicBezTo>
                        <a:pt x="255134" y="203853"/>
                        <a:pt x="249502" y="205025"/>
                        <a:pt x="243636" y="206431"/>
                      </a:cubicBezTo>
                      <a:cubicBezTo>
                        <a:pt x="240350" y="207368"/>
                        <a:pt x="237535" y="208071"/>
                        <a:pt x="234484" y="208306"/>
                      </a:cubicBezTo>
                      <a:cubicBezTo>
                        <a:pt x="234015" y="213227"/>
                        <a:pt x="233311" y="218382"/>
                        <a:pt x="233076" y="223303"/>
                      </a:cubicBezTo>
                      <a:cubicBezTo>
                        <a:pt x="245513" y="227053"/>
                        <a:pt x="266632" y="249784"/>
                        <a:pt x="268274" y="261501"/>
                      </a:cubicBezTo>
                      <a:cubicBezTo>
                        <a:pt x="268744" y="264547"/>
                        <a:pt x="267101" y="267359"/>
                        <a:pt x="263816" y="267359"/>
                      </a:cubicBezTo>
                      <a:cubicBezTo>
                        <a:pt x="260061" y="267359"/>
                        <a:pt x="256542" y="267594"/>
                        <a:pt x="252787" y="267828"/>
                      </a:cubicBezTo>
                      <a:cubicBezTo>
                        <a:pt x="254430" y="269703"/>
                        <a:pt x="255603" y="271578"/>
                        <a:pt x="257011" y="273687"/>
                      </a:cubicBezTo>
                      <a:cubicBezTo>
                        <a:pt x="259123" y="275561"/>
                        <a:pt x="261000" y="277436"/>
                        <a:pt x="262877" y="279779"/>
                      </a:cubicBezTo>
                      <a:cubicBezTo>
                        <a:pt x="264051" y="281185"/>
                        <a:pt x="264285" y="282826"/>
                        <a:pt x="263816" y="283998"/>
                      </a:cubicBezTo>
                      <a:cubicBezTo>
                        <a:pt x="269213" y="292668"/>
                        <a:pt x="274610" y="301104"/>
                        <a:pt x="281650" y="308603"/>
                      </a:cubicBezTo>
                      <a:cubicBezTo>
                        <a:pt x="282588" y="309541"/>
                        <a:pt x="283527" y="310478"/>
                        <a:pt x="284466" y="311415"/>
                      </a:cubicBezTo>
                      <a:cubicBezTo>
                        <a:pt x="284700" y="310244"/>
                        <a:pt x="284935" y="309072"/>
                        <a:pt x="284935" y="307666"/>
                      </a:cubicBezTo>
                      <a:cubicBezTo>
                        <a:pt x="284935" y="302042"/>
                        <a:pt x="285170" y="296418"/>
                        <a:pt x="285404" y="290559"/>
                      </a:cubicBezTo>
                      <a:cubicBezTo>
                        <a:pt x="285404" y="290325"/>
                        <a:pt x="285639" y="290090"/>
                        <a:pt x="285874" y="289622"/>
                      </a:cubicBezTo>
                      <a:cubicBezTo>
                        <a:pt x="276018" y="281185"/>
                        <a:pt x="271794" y="265719"/>
                        <a:pt x="271560" y="253533"/>
                      </a:cubicBezTo>
                      <a:cubicBezTo>
                        <a:pt x="271325" y="250721"/>
                        <a:pt x="273437" y="248378"/>
                        <a:pt x="276018" y="247440"/>
                      </a:cubicBezTo>
                      <a:cubicBezTo>
                        <a:pt x="281415" y="245566"/>
                        <a:pt x="287281" y="243925"/>
                        <a:pt x="293148" y="243457"/>
                      </a:cubicBezTo>
                      <a:cubicBezTo>
                        <a:pt x="291036" y="232443"/>
                        <a:pt x="291975" y="221897"/>
                        <a:pt x="292913" y="210180"/>
                      </a:cubicBezTo>
                      <a:cubicBezTo>
                        <a:pt x="293382" y="202682"/>
                        <a:pt x="294556" y="198229"/>
                        <a:pt x="287516" y="194948"/>
                      </a:cubicBezTo>
                      <a:cubicBezTo>
                        <a:pt x="285874" y="194245"/>
                        <a:pt x="284231" y="192605"/>
                        <a:pt x="283292" y="191198"/>
                      </a:cubicBezTo>
                      <a:cubicBezTo>
                        <a:pt x="276957" y="179481"/>
                        <a:pt x="284935" y="167296"/>
                        <a:pt x="292209" y="158156"/>
                      </a:cubicBezTo>
                      <a:cubicBezTo>
                        <a:pt x="292444" y="157688"/>
                        <a:pt x="292679" y="157453"/>
                        <a:pt x="293148" y="157219"/>
                      </a:cubicBezTo>
                      <a:cubicBezTo>
                        <a:pt x="290801" y="147142"/>
                        <a:pt x="291740" y="137534"/>
                        <a:pt x="293617" y="127458"/>
                      </a:cubicBezTo>
                      <a:cubicBezTo>
                        <a:pt x="288455" y="126755"/>
                        <a:pt x="283058" y="126520"/>
                        <a:pt x="278130" y="125349"/>
                      </a:cubicBezTo>
                      <a:cubicBezTo>
                        <a:pt x="272967" y="124177"/>
                        <a:pt x="271560" y="117616"/>
                        <a:pt x="275079" y="114100"/>
                      </a:cubicBezTo>
                      <a:cubicBezTo>
                        <a:pt x="291036" y="97462"/>
                        <a:pt x="304646" y="78246"/>
                        <a:pt x="319430" y="60671"/>
                      </a:cubicBezTo>
                      <a:cubicBezTo>
                        <a:pt x="319430" y="60202"/>
                        <a:pt x="319195" y="59734"/>
                        <a:pt x="319430" y="59265"/>
                      </a:cubicBezTo>
                      <a:cubicBezTo>
                        <a:pt x="322011" y="41689"/>
                        <a:pt x="318022" y="21536"/>
                        <a:pt x="324592" y="4664"/>
                      </a:cubicBezTo>
                      <a:cubicBezTo>
                        <a:pt x="325883" y="1266"/>
                        <a:pt x="329109" y="-257"/>
                        <a:pt x="332013" y="35"/>
                      </a:cubicBezTo>
                      <a:close/>
                    </a:path>
                  </a:pathLst>
                </a:custGeom>
                <a:solidFill>
                  <a:schemeClr val="accent3"/>
                </a:solidFill>
                <a:ln w="9525">
                  <a:noFill/>
                  <a:round/>
                </a:ln>
              </p:spPr>
              <p:txBody>
                <a:bodyPr wrap="square" anchor="ctr">
                  <a:noAutofit/>
                </a:bodyPr>
                <a:lstStyle/>
                <a:p>
                  <a:pPr algn="ctr"/>
                  <a:endParaRPr dirty="0"/>
                </a:p>
              </p:txBody>
            </p:sp>
          </p:grpSp>
          <p:grpSp>
            <p:nvGrpSpPr>
              <p:cNvPr id="78" name="组合 77"/>
              <p:cNvGrpSpPr/>
              <p:nvPr/>
            </p:nvGrpSpPr>
            <p:grpSpPr>
              <a:xfrm>
                <a:off x="1051293" y="1522240"/>
                <a:ext cx="2299240" cy="1253975"/>
                <a:chOff x="1051293" y="1522240"/>
                <a:chExt cx="2299240" cy="1253975"/>
              </a:xfrm>
            </p:grpSpPr>
            <p:sp>
              <p:nvSpPr>
                <p:cNvPr id="35" name="Bullet1"/>
                <p:cNvSpPr txBox="1"/>
                <p:nvPr/>
              </p:nvSpPr>
              <p:spPr bwMode="auto">
                <a:xfrm>
                  <a:off x="1051293" y="1522240"/>
                  <a:ext cx="2299240" cy="556179"/>
                </a:xfrm>
                <a:prstGeom prst="rect">
                  <a:avLst/>
                </a:prstGeom>
                <a:noFill/>
              </p:spPr>
              <p:txBody>
                <a:bodyPr wrap="square" lIns="91440" tIns="45720" rIns="91440" bIns="45720" anchor="b" anchorCtr="0">
                  <a:normAutofit/>
                </a:bodyPr>
                <a:lstStyle/>
                <a:p>
                  <a:pPr algn="r"/>
                  <a:r>
                    <a:rPr lang="zh-CN" altLang="en-US" b="1" dirty="0">
                      <a:effectLst/>
                    </a:rPr>
                    <a:t>角色见面会</a:t>
                  </a:r>
                  <a:endParaRPr lang="en-US" dirty="0"/>
                </a:p>
              </p:txBody>
            </p:sp>
            <p:sp>
              <p:nvSpPr>
                <p:cNvPr id="36" name="Text1"/>
                <p:cNvSpPr txBox="1"/>
                <p:nvPr/>
              </p:nvSpPr>
              <p:spPr bwMode="auto">
                <a:xfrm>
                  <a:off x="1051293" y="2116133"/>
                  <a:ext cx="2299240" cy="660082"/>
                </a:xfrm>
                <a:prstGeom prst="rect">
                  <a:avLst/>
                </a:prstGeom>
                <a:noFill/>
              </p:spPr>
              <p:txBody>
                <a:bodyPr wrap="square" lIns="91440" tIns="45720" rIns="91440" bIns="45720" anchor="t" anchorCtr="0">
                  <a:normAutofit/>
                </a:bodyPr>
                <a:lstStyle/>
                <a:p>
                  <a:pPr algn="r">
                    <a:lnSpc>
                      <a:spcPct val="120000"/>
                    </a:lnSpc>
                  </a:pPr>
                  <a:r>
                    <a:rPr lang="zh-CN" altLang="en-US" sz="1200" dirty="0"/>
                    <a:t>描述游客与迪士尼经典角色如米老鼠、唐老鸭等近距离接触的机会，分享互动体验和拍照留念的美好时刻。</a:t>
                  </a:r>
                  <a:endParaRPr lang="en-US" dirty="0"/>
                </a:p>
              </p:txBody>
            </p:sp>
          </p:grpSp>
        </p:grpSp>
        <p:grpSp>
          <p:nvGrpSpPr>
            <p:cNvPr id="90" name="组合 89"/>
            <p:cNvGrpSpPr/>
            <p:nvPr/>
          </p:nvGrpSpPr>
          <p:grpSpPr>
            <a:xfrm>
              <a:off x="673099" y="3370792"/>
              <a:ext cx="3072599" cy="1253975"/>
              <a:chOff x="673099" y="2862792"/>
              <a:chExt cx="3072599" cy="1253975"/>
            </a:xfrm>
          </p:grpSpPr>
          <p:grpSp>
            <p:nvGrpSpPr>
              <p:cNvPr id="87" name="组合 86"/>
              <p:cNvGrpSpPr/>
              <p:nvPr/>
            </p:nvGrpSpPr>
            <p:grpSpPr>
              <a:xfrm>
                <a:off x="2871467" y="3104966"/>
                <a:ext cx="874231" cy="874231"/>
                <a:chOff x="2871467" y="3104966"/>
                <a:chExt cx="874231" cy="874231"/>
              </a:xfrm>
            </p:grpSpPr>
            <p:sp>
              <p:nvSpPr>
                <p:cNvPr id="47" name="椭圆 46"/>
                <p:cNvSpPr/>
                <p:nvPr/>
              </p:nvSpPr>
              <p:spPr>
                <a:xfrm flipH="1">
                  <a:off x="2871467" y="3104966"/>
                  <a:ext cx="874231" cy="874231"/>
                </a:xfrm>
                <a:prstGeom prst="ellipse">
                  <a:avLst/>
                </a:prstGeom>
                <a:noFill/>
                <a:ln>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p>
              </p:txBody>
            </p:sp>
            <p:sp>
              <p:nvSpPr>
                <p:cNvPr id="75" name="Icon2"/>
                <p:cNvSpPr/>
                <p:nvPr/>
              </p:nvSpPr>
              <p:spPr bwMode="auto">
                <a:xfrm>
                  <a:off x="3053279" y="3286777"/>
                  <a:ext cx="510607" cy="510607"/>
                </a:xfrm>
                <a:custGeom>
                  <a:avLst/>
                  <a:gdLst>
                    <a:gd name="connsiteX0" fmla="*/ 391085 w 609586"/>
                    <a:gd name="connsiteY0" fmla="*/ 586671 h 609586"/>
                    <a:gd name="connsiteX1" fmla="*/ 477452 w 609586"/>
                    <a:gd name="connsiteY1" fmla="*/ 586671 h 609586"/>
                    <a:gd name="connsiteX2" fmla="*/ 477452 w 609586"/>
                    <a:gd name="connsiteY2" fmla="*/ 609586 h 609586"/>
                    <a:gd name="connsiteX3" fmla="*/ 391085 w 609586"/>
                    <a:gd name="connsiteY3" fmla="*/ 609586 h 609586"/>
                    <a:gd name="connsiteX4" fmla="*/ 261582 w 609586"/>
                    <a:gd name="connsiteY4" fmla="*/ 586671 h 609586"/>
                    <a:gd name="connsiteX5" fmla="*/ 347949 w 609586"/>
                    <a:gd name="connsiteY5" fmla="*/ 586671 h 609586"/>
                    <a:gd name="connsiteX6" fmla="*/ 347949 w 609586"/>
                    <a:gd name="connsiteY6" fmla="*/ 609586 h 609586"/>
                    <a:gd name="connsiteX7" fmla="*/ 261582 w 609586"/>
                    <a:gd name="connsiteY7" fmla="*/ 609586 h 609586"/>
                    <a:gd name="connsiteX8" fmla="*/ 129556 w 609586"/>
                    <a:gd name="connsiteY8" fmla="*/ 586671 h 609586"/>
                    <a:gd name="connsiteX9" fmla="*/ 215876 w 609586"/>
                    <a:gd name="connsiteY9" fmla="*/ 586671 h 609586"/>
                    <a:gd name="connsiteX10" fmla="*/ 215876 w 609586"/>
                    <a:gd name="connsiteY10" fmla="*/ 609586 h 609586"/>
                    <a:gd name="connsiteX11" fmla="*/ 129556 w 609586"/>
                    <a:gd name="connsiteY11" fmla="*/ 609586 h 609586"/>
                    <a:gd name="connsiteX12" fmla="*/ 304793 w 609586"/>
                    <a:gd name="connsiteY12" fmla="*/ 477525 h 609586"/>
                    <a:gd name="connsiteX13" fmla="*/ 271790 w 609586"/>
                    <a:gd name="connsiteY13" fmla="*/ 510528 h 609586"/>
                    <a:gd name="connsiteX14" fmla="*/ 304793 w 609586"/>
                    <a:gd name="connsiteY14" fmla="*/ 543532 h 609586"/>
                    <a:gd name="connsiteX15" fmla="*/ 337797 w 609586"/>
                    <a:gd name="connsiteY15" fmla="*/ 510528 h 609586"/>
                    <a:gd name="connsiteX16" fmla="*/ 304793 w 609586"/>
                    <a:gd name="connsiteY16" fmla="*/ 477525 h 609586"/>
                    <a:gd name="connsiteX17" fmla="*/ 363228 w 609586"/>
                    <a:gd name="connsiteY17" fmla="*/ 312413 h 609586"/>
                    <a:gd name="connsiteX18" fmla="*/ 373372 w 609586"/>
                    <a:gd name="connsiteY18" fmla="*/ 314937 h 609586"/>
                    <a:gd name="connsiteX19" fmla="*/ 533388 w 609586"/>
                    <a:gd name="connsiteY19" fmla="*/ 533388 h 609586"/>
                    <a:gd name="connsiteX20" fmla="*/ 533388 w 609586"/>
                    <a:gd name="connsiteY20" fmla="*/ 586727 h 609586"/>
                    <a:gd name="connsiteX21" fmla="*/ 609586 w 609586"/>
                    <a:gd name="connsiteY21" fmla="*/ 586727 h 609586"/>
                    <a:gd name="connsiteX22" fmla="*/ 609586 w 609586"/>
                    <a:gd name="connsiteY22" fmla="*/ 609586 h 609586"/>
                    <a:gd name="connsiteX23" fmla="*/ 508004 w 609586"/>
                    <a:gd name="connsiteY23" fmla="*/ 609586 h 609586"/>
                    <a:gd name="connsiteX24" fmla="*/ 508004 w 609586"/>
                    <a:gd name="connsiteY24" fmla="*/ 533388 h 609586"/>
                    <a:gd name="connsiteX25" fmla="*/ 373372 w 609586"/>
                    <a:gd name="connsiteY25" fmla="*/ 340368 h 609586"/>
                    <a:gd name="connsiteX26" fmla="*/ 317509 w 609586"/>
                    <a:gd name="connsiteY26" fmla="*/ 459714 h 609586"/>
                    <a:gd name="connsiteX27" fmla="*/ 355608 w 609586"/>
                    <a:gd name="connsiteY27" fmla="*/ 510528 h 609586"/>
                    <a:gd name="connsiteX28" fmla="*/ 302269 w 609586"/>
                    <a:gd name="connsiteY28" fmla="*/ 563867 h 609586"/>
                    <a:gd name="connsiteX29" fmla="*/ 248930 w 609586"/>
                    <a:gd name="connsiteY29" fmla="*/ 510528 h 609586"/>
                    <a:gd name="connsiteX30" fmla="*/ 287030 w 609586"/>
                    <a:gd name="connsiteY30" fmla="*/ 459714 h 609586"/>
                    <a:gd name="connsiteX31" fmla="*/ 231119 w 609586"/>
                    <a:gd name="connsiteY31" fmla="*/ 340368 h 609586"/>
                    <a:gd name="connsiteX32" fmla="*/ 96534 w 609586"/>
                    <a:gd name="connsiteY32" fmla="*/ 533388 h 609586"/>
                    <a:gd name="connsiteX33" fmla="*/ 96534 w 609586"/>
                    <a:gd name="connsiteY33" fmla="*/ 609586 h 609586"/>
                    <a:gd name="connsiteX34" fmla="*/ 0 w 609586"/>
                    <a:gd name="connsiteY34" fmla="*/ 609586 h 609586"/>
                    <a:gd name="connsiteX35" fmla="*/ 0 w 609586"/>
                    <a:gd name="connsiteY35" fmla="*/ 586727 h 609586"/>
                    <a:gd name="connsiteX36" fmla="*/ 76198 w 609586"/>
                    <a:gd name="connsiteY36" fmla="*/ 586727 h 609586"/>
                    <a:gd name="connsiteX37" fmla="*/ 76198 w 609586"/>
                    <a:gd name="connsiteY37" fmla="*/ 533388 h 609586"/>
                    <a:gd name="connsiteX38" fmla="*/ 231119 w 609586"/>
                    <a:gd name="connsiteY38" fmla="*/ 317509 h 609586"/>
                    <a:gd name="connsiteX39" fmla="*/ 241311 w 609586"/>
                    <a:gd name="connsiteY39" fmla="*/ 314937 h 609586"/>
                    <a:gd name="connsiteX40" fmla="*/ 246359 w 609586"/>
                    <a:gd name="connsiteY40" fmla="*/ 322557 h 609586"/>
                    <a:gd name="connsiteX41" fmla="*/ 302269 w 609586"/>
                    <a:gd name="connsiteY41" fmla="*/ 441950 h 609586"/>
                    <a:gd name="connsiteX42" fmla="*/ 358132 w 609586"/>
                    <a:gd name="connsiteY42" fmla="*/ 320033 h 609586"/>
                    <a:gd name="connsiteX43" fmla="*/ 304793 w 609586"/>
                    <a:gd name="connsiteY43" fmla="*/ 22859 h 609586"/>
                    <a:gd name="connsiteX44" fmla="*/ 185400 w 609586"/>
                    <a:gd name="connsiteY44" fmla="*/ 142253 h 609586"/>
                    <a:gd name="connsiteX45" fmla="*/ 304793 w 609586"/>
                    <a:gd name="connsiteY45" fmla="*/ 261598 h 609586"/>
                    <a:gd name="connsiteX46" fmla="*/ 424186 w 609586"/>
                    <a:gd name="connsiteY46" fmla="*/ 142253 h 609586"/>
                    <a:gd name="connsiteX47" fmla="*/ 304793 w 609586"/>
                    <a:gd name="connsiteY47" fmla="*/ 22859 h 609586"/>
                    <a:gd name="connsiteX48" fmla="*/ 304793 w 609586"/>
                    <a:gd name="connsiteY48" fmla="*/ 0 h 609586"/>
                    <a:gd name="connsiteX49" fmla="*/ 447046 w 609586"/>
                    <a:gd name="connsiteY49" fmla="*/ 139681 h 609586"/>
                    <a:gd name="connsiteX50" fmla="*/ 304793 w 609586"/>
                    <a:gd name="connsiteY50" fmla="*/ 281934 h 609586"/>
                    <a:gd name="connsiteX51" fmla="*/ 162541 w 609586"/>
                    <a:gd name="connsiteY51" fmla="*/ 142253 h 609586"/>
                    <a:gd name="connsiteX52" fmla="*/ 304793 w 609586"/>
                    <a:gd name="connsiteY52"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9586" h="609586">
                      <a:moveTo>
                        <a:pt x="391085" y="586671"/>
                      </a:moveTo>
                      <a:lnTo>
                        <a:pt x="477452" y="586671"/>
                      </a:lnTo>
                      <a:lnTo>
                        <a:pt x="477452" y="609586"/>
                      </a:lnTo>
                      <a:lnTo>
                        <a:pt x="391085" y="609586"/>
                      </a:lnTo>
                      <a:close/>
                      <a:moveTo>
                        <a:pt x="261582" y="586671"/>
                      </a:moveTo>
                      <a:lnTo>
                        <a:pt x="347949" y="586671"/>
                      </a:lnTo>
                      <a:lnTo>
                        <a:pt x="347949" y="609586"/>
                      </a:lnTo>
                      <a:lnTo>
                        <a:pt x="261582" y="609586"/>
                      </a:lnTo>
                      <a:close/>
                      <a:moveTo>
                        <a:pt x="129556" y="586671"/>
                      </a:moveTo>
                      <a:lnTo>
                        <a:pt x="215876" y="586671"/>
                      </a:lnTo>
                      <a:lnTo>
                        <a:pt x="215876" y="609586"/>
                      </a:lnTo>
                      <a:lnTo>
                        <a:pt x="129556" y="609586"/>
                      </a:lnTo>
                      <a:close/>
                      <a:moveTo>
                        <a:pt x="304793" y="477525"/>
                      </a:moveTo>
                      <a:cubicBezTo>
                        <a:pt x="287030" y="477525"/>
                        <a:pt x="271790" y="492765"/>
                        <a:pt x="271790" y="510528"/>
                      </a:cubicBezTo>
                      <a:cubicBezTo>
                        <a:pt x="271790" y="528292"/>
                        <a:pt x="287030" y="543532"/>
                        <a:pt x="304793" y="543532"/>
                      </a:cubicBezTo>
                      <a:cubicBezTo>
                        <a:pt x="322557" y="543532"/>
                        <a:pt x="337797" y="528292"/>
                        <a:pt x="337797" y="510528"/>
                      </a:cubicBezTo>
                      <a:cubicBezTo>
                        <a:pt x="337797" y="492765"/>
                        <a:pt x="322557" y="477525"/>
                        <a:pt x="304793" y="477525"/>
                      </a:cubicBezTo>
                      <a:close/>
                      <a:moveTo>
                        <a:pt x="363228" y="312413"/>
                      </a:moveTo>
                      <a:lnTo>
                        <a:pt x="373372" y="314937"/>
                      </a:lnTo>
                      <a:cubicBezTo>
                        <a:pt x="469905" y="345416"/>
                        <a:pt x="533388" y="434330"/>
                        <a:pt x="533388" y="533388"/>
                      </a:cubicBezTo>
                      <a:lnTo>
                        <a:pt x="533388" y="586727"/>
                      </a:lnTo>
                      <a:lnTo>
                        <a:pt x="609586" y="586727"/>
                      </a:lnTo>
                      <a:lnTo>
                        <a:pt x="609586" y="609586"/>
                      </a:lnTo>
                      <a:lnTo>
                        <a:pt x="508004" y="609586"/>
                      </a:lnTo>
                      <a:lnTo>
                        <a:pt x="508004" y="533388"/>
                      </a:lnTo>
                      <a:cubicBezTo>
                        <a:pt x="508004" y="447046"/>
                        <a:pt x="454666" y="370847"/>
                        <a:pt x="373372" y="340368"/>
                      </a:cubicBezTo>
                      <a:cubicBezTo>
                        <a:pt x="353036" y="380991"/>
                        <a:pt x="330177" y="431806"/>
                        <a:pt x="317509" y="459714"/>
                      </a:cubicBezTo>
                      <a:cubicBezTo>
                        <a:pt x="340368" y="464809"/>
                        <a:pt x="355608" y="485145"/>
                        <a:pt x="355608" y="510528"/>
                      </a:cubicBezTo>
                      <a:cubicBezTo>
                        <a:pt x="355608" y="538484"/>
                        <a:pt x="332748" y="563867"/>
                        <a:pt x="302269" y="563867"/>
                      </a:cubicBezTo>
                      <a:cubicBezTo>
                        <a:pt x="274314" y="563867"/>
                        <a:pt x="248930" y="541008"/>
                        <a:pt x="248930" y="510528"/>
                      </a:cubicBezTo>
                      <a:cubicBezTo>
                        <a:pt x="248930" y="487669"/>
                        <a:pt x="264170" y="467333"/>
                        <a:pt x="287030" y="459714"/>
                      </a:cubicBezTo>
                      <a:cubicBezTo>
                        <a:pt x="276838" y="436854"/>
                        <a:pt x="253979" y="391135"/>
                        <a:pt x="231119" y="340368"/>
                      </a:cubicBezTo>
                      <a:cubicBezTo>
                        <a:pt x="149873" y="368276"/>
                        <a:pt x="96534" y="447046"/>
                        <a:pt x="96534" y="533388"/>
                      </a:cubicBezTo>
                      <a:lnTo>
                        <a:pt x="96534" y="609586"/>
                      </a:lnTo>
                      <a:lnTo>
                        <a:pt x="0" y="609586"/>
                      </a:lnTo>
                      <a:lnTo>
                        <a:pt x="0" y="586727"/>
                      </a:lnTo>
                      <a:lnTo>
                        <a:pt x="76198" y="586727"/>
                      </a:lnTo>
                      <a:lnTo>
                        <a:pt x="76198" y="533388"/>
                      </a:lnTo>
                      <a:cubicBezTo>
                        <a:pt x="76198" y="434330"/>
                        <a:pt x="139681" y="345416"/>
                        <a:pt x="231119" y="317509"/>
                      </a:cubicBezTo>
                      <a:lnTo>
                        <a:pt x="241311" y="314937"/>
                      </a:lnTo>
                      <a:lnTo>
                        <a:pt x="246359" y="322557"/>
                      </a:lnTo>
                      <a:cubicBezTo>
                        <a:pt x="269218" y="368276"/>
                        <a:pt x="289554" y="413995"/>
                        <a:pt x="302269" y="441950"/>
                      </a:cubicBezTo>
                      <a:cubicBezTo>
                        <a:pt x="314937" y="408946"/>
                        <a:pt x="340368" y="360656"/>
                        <a:pt x="358132" y="320033"/>
                      </a:cubicBezTo>
                      <a:close/>
                      <a:moveTo>
                        <a:pt x="304793" y="22859"/>
                      </a:moveTo>
                      <a:cubicBezTo>
                        <a:pt x="238739" y="22859"/>
                        <a:pt x="185400" y="76198"/>
                        <a:pt x="185400" y="142253"/>
                      </a:cubicBezTo>
                      <a:cubicBezTo>
                        <a:pt x="185400" y="208259"/>
                        <a:pt x="238739" y="261598"/>
                        <a:pt x="304793" y="261598"/>
                      </a:cubicBezTo>
                      <a:cubicBezTo>
                        <a:pt x="370848" y="261598"/>
                        <a:pt x="424186" y="208259"/>
                        <a:pt x="424186" y="142253"/>
                      </a:cubicBezTo>
                      <a:cubicBezTo>
                        <a:pt x="424186" y="76198"/>
                        <a:pt x="370848" y="22859"/>
                        <a:pt x="304793" y="22859"/>
                      </a:cubicBezTo>
                      <a:close/>
                      <a:moveTo>
                        <a:pt x="304793" y="0"/>
                      </a:moveTo>
                      <a:cubicBezTo>
                        <a:pt x="383516" y="0"/>
                        <a:pt x="447046" y="60959"/>
                        <a:pt x="447046" y="139681"/>
                      </a:cubicBezTo>
                      <a:cubicBezTo>
                        <a:pt x="447046" y="218451"/>
                        <a:pt x="383516" y="281934"/>
                        <a:pt x="304793" y="281934"/>
                      </a:cubicBezTo>
                      <a:cubicBezTo>
                        <a:pt x="226071" y="281934"/>
                        <a:pt x="162541" y="220975"/>
                        <a:pt x="162541" y="142253"/>
                      </a:cubicBezTo>
                      <a:cubicBezTo>
                        <a:pt x="162541" y="63483"/>
                        <a:pt x="226071" y="0"/>
                        <a:pt x="304793" y="0"/>
                      </a:cubicBezTo>
                      <a:close/>
                    </a:path>
                  </a:pathLst>
                </a:custGeom>
                <a:solidFill>
                  <a:schemeClr val="accent2"/>
                </a:solidFill>
                <a:ln w="9525">
                  <a:noFill/>
                  <a:round/>
                </a:ln>
              </p:spPr>
              <p:txBody>
                <a:bodyPr wrap="square" anchor="ctr">
                  <a:noAutofit/>
                </a:bodyPr>
                <a:lstStyle/>
                <a:p>
                  <a:pPr algn="ctr"/>
                </a:p>
              </p:txBody>
            </p:sp>
          </p:grpSp>
          <p:grpSp>
            <p:nvGrpSpPr>
              <p:cNvPr id="79" name="组合 78"/>
              <p:cNvGrpSpPr/>
              <p:nvPr/>
            </p:nvGrpSpPr>
            <p:grpSpPr>
              <a:xfrm>
                <a:off x="673099" y="2862792"/>
                <a:ext cx="2198367" cy="1253975"/>
                <a:chOff x="673099" y="2862792"/>
                <a:chExt cx="2198367" cy="1253975"/>
              </a:xfrm>
            </p:grpSpPr>
            <p:sp>
              <p:nvSpPr>
                <p:cNvPr id="33" name="Bullet2"/>
                <p:cNvSpPr txBox="1"/>
                <p:nvPr/>
              </p:nvSpPr>
              <p:spPr bwMode="auto">
                <a:xfrm>
                  <a:off x="673099" y="2862792"/>
                  <a:ext cx="2198367" cy="556179"/>
                </a:xfrm>
                <a:prstGeom prst="rect">
                  <a:avLst/>
                </a:prstGeom>
                <a:noFill/>
              </p:spPr>
              <p:txBody>
                <a:bodyPr wrap="square" lIns="91440" tIns="45720" rIns="91440" bIns="45720" anchor="b" anchorCtr="0">
                  <a:normAutofit/>
                </a:bodyPr>
                <a:lstStyle/>
                <a:p>
                  <a:pPr algn="r"/>
                  <a:r>
                    <a:rPr lang="zh-CN" altLang="en-US" b="1" dirty="0">
                      <a:effectLst/>
                    </a:rPr>
                    <a:t>主题巡游活动</a:t>
                  </a:r>
                  <a:endParaRPr lang="en-US" dirty="0"/>
                </a:p>
              </p:txBody>
            </p:sp>
            <p:sp>
              <p:nvSpPr>
                <p:cNvPr id="34" name="Text2"/>
                <p:cNvSpPr txBox="1"/>
                <p:nvPr/>
              </p:nvSpPr>
              <p:spPr bwMode="auto">
                <a:xfrm>
                  <a:off x="673099" y="3456685"/>
                  <a:ext cx="2198367" cy="660082"/>
                </a:xfrm>
                <a:prstGeom prst="rect">
                  <a:avLst/>
                </a:prstGeom>
                <a:noFill/>
              </p:spPr>
              <p:txBody>
                <a:bodyPr wrap="square" lIns="91440" tIns="45720" rIns="91440" bIns="45720" anchor="t" anchorCtr="0">
                  <a:normAutofit fontScale="92500"/>
                </a:bodyPr>
                <a:lstStyle/>
                <a:p>
                  <a:pPr algn="r">
                    <a:lnSpc>
                      <a:spcPct val="120000"/>
                    </a:lnSpc>
                  </a:pPr>
                  <a:r>
                    <a:rPr lang="zh-CN" altLang="en-US" sz="1200" dirty="0"/>
                    <a:t>介绍每日举行的迪士尼人物巡游，展示经典角色在邮轮上的精彩表演，为游客带来惊喜和欢乐。</a:t>
                  </a:r>
                  <a:endParaRPr lang="en-US" dirty="0"/>
                </a:p>
              </p:txBody>
            </p:sp>
          </p:grpSp>
        </p:grpSp>
        <p:grpSp>
          <p:nvGrpSpPr>
            <p:cNvPr id="91" name="组合 90"/>
            <p:cNvGrpSpPr/>
            <p:nvPr/>
          </p:nvGrpSpPr>
          <p:grpSpPr>
            <a:xfrm>
              <a:off x="1051293" y="4702940"/>
              <a:ext cx="3173472" cy="1253975"/>
              <a:chOff x="1051293" y="4194940"/>
              <a:chExt cx="3173472" cy="1253975"/>
            </a:xfrm>
          </p:grpSpPr>
          <p:grpSp>
            <p:nvGrpSpPr>
              <p:cNvPr id="88" name="组合 87"/>
              <p:cNvGrpSpPr/>
              <p:nvPr/>
            </p:nvGrpSpPr>
            <p:grpSpPr>
              <a:xfrm>
                <a:off x="3350534" y="4437114"/>
                <a:ext cx="874231" cy="874231"/>
                <a:chOff x="3350534" y="4437114"/>
                <a:chExt cx="874231" cy="874231"/>
              </a:xfrm>
            </p:grpSpPr>
            <p:sp>
              <p:nvSpPr>
                <p:cNvPr id="39" name="椭圆 38"/>
                <p:cNvSpPr/>
                <p:nvPr/>
              </p:nvSpPr>
              <p:spPr>
                <a:xfrm flipH="1">
                  <a:off x="3350534" y="4437114"/>
                  <a:ext cx="874231" cy="874231"/>
                </a:xfrm>
                <a:prstGeom prst="ellipse">
                  <a:avLst/>
                </a:pr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p>
              </p:txBody>
            </p:sp>
            <p:sp>
              <p:nvSpPr>
                <p:cNvPr id="76" name="Icon3"/>
                <p:cNvSpPr/>
                <p:nvPr/>
              </p:nvSpPr>
              <p:spPr bwMode="auto">
                <a:xfrm>
                  <a:off x="3540235" y="4694844"/>
                  <a:ext cx="494862" cy="358774"/>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455839 w 606244"/>
                    <a:gd name="T13" fmla="*/ 455839 w 606244"/>
                    <a:gd name="T14" fmla="*/ 600116 w 606244"/>
                    <a:gd name="T15" fmla="*/ 600116 w 606244"/>
                    <a:gd name="T16" fmla="*/ 600116 w 606244"/>
                    <a:gd name="T17" fmla="*/ 600116 w 606244"/>
                    <a:gd name="T18" fmla="*/ 600116 w 606244"/>
                    <a:gd name="T19" fmla="*/ 600116 w 606244"/>
                    <a:gd name="T20" fmla="*/ 455839 w 606244"/>
                    <a:gd name="T21" fmla="*/ 455839 w 606244"/>
                    <a:gd name="T22" fmla="*/ 600116 w 606244"/>
                    <a:gd name="T23" fmla="*/ 600116 w 606244"/>
                    <a:gd name="T24" fmla="*/ 600116 w 606244"/>
                    <a:gd name="T25" fmla="*/ 600116 w 606244"/>
                    <a:gd name="T26" fmla="*/ 600116 w 606244"/>
                    <a:gd name="T27" fmla="*/ 600116 w 606244"/>
                    <a:gd name="T28" fmla="*/ 455839 w 606244"/>
                    <a:gd name="T29" fmla="*/ 455839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34" h="5107">
                      <a:moveTo>
                        <a:pt x="5252" y="5069"/>
                      </a:moveTo>
                      <a:cubicBezTo>
                        <a:pt x="7034" y="5105"/>
                        <a:pt x="6149" y="2623"/>
                        <a:pt x="5658" y="1986"/>
                      </a:cubicBezTo>
                      <a:cubicBezTo>
                        <a:pt x="5167" y="1349"/>
                        <a:pt x="6506" y="0"/>
                        <a:pt x="4276" y="309"/>
                      </a:cubicBezTo>
                      <a:cubicBezTo>
                        <a:pt x="2046" y="619"/>
                        <a:pt x="1880" y="2026"/>
                        <a:pt x="2213" y="3548"/>
                      </a:cubicBezTo>
                      <a:cubicBezTo>
                        <a:pt x="2474" y="4738"/>
                        <a:pt x="0" y="5107"/>
                        <a:pt x="0" y="5107"/>
                      </a:cubicBezTo>
                      <a:cubicBezTo>
                        <a:pt x="0" y="5107"/>
                        <a:pt x="3470" y="5033"/>
                        <a:pt x="5252" y="5069"/>
                      </a:cubicBezTo>
                      <a:close/>
                      <a:moveTo>
                        <a:pt x="5045" y="1083"/>
                      </a:moveTo>
                      <a:cubicBezTo>
                        <a:pt x="5247" y="1118"/>
                        <a:pt x="5382" y="1311"/>
                        <a:pt x="5347" y="1513"/>
                      </a:cubicBezTo>
                      <a:lnTo>
                        <a:pt x="4616" y="1384"/>
                      </a:lnTo>
                      <a:cubicBezTo>
                        <a:pt x="4651" y="1182"/>
                        <a:pt x="4843" y="1047"/>
                        <a:pt x="5045" y="1083"/>
                      </a:cubicBezTo>
                      <a:close/>
                      <a:moveTo>
                        <a:pt x="3889" y="1085"/>
                      </a:moveTo>
                      <a:cubicBezTo>
                        <a:pt x="4089" y="1040"/>
                        <a:pt x="4287" y="1166"/>
                        <a:pt x="4332" y="1366"/>
                      </a:cubicBezTo>
                      <a:lnTo>
                        <a:pt x="3607" y="1527"/>
                      </a:lnTo>
                      <a:cubicBezTo>
                        <a:pt x="3563" y="1328"/>
                        <a:pt x="3689" y="1129"/>
                        <a:pt x="3889" y="1085"/>
                      </a:cubicBezTo>
                      <a:close/>
                      <a:moveTo>
                        <a:pt x="3923" y="2010"/>
                      </a:moveTo>
                      <a:cubicBezTo>
                        <a:pt x="3923" y="2010"/>
                        <a:pt x="4026" y="1997"/>
                        <a:pt x="4172" y="1982"/>
                      </a:cubicBezTo>
                      <a:lnTo>
                        <a:pt x="4172" y="2372"/>
                      </a:lnTo>
                      <a:lnTo>
                        <a:pt x="4570" y="2372"/>
                      </a:lnTo>
                      <a:lnTo>
                        <a:pt x="4570" y="1950"/>
                      </a:lnTo>
                      <a:cubicBezTo>
                        <a:pt x="4625" y="1947"/>
                        <a:pt x="4679" y="1945"/>
                        <a:pt x="4732" y="1944"/>
                      </a:cubicBezTo>
                      <a:lnTo>
                        <a:pt x="4732" y="2516"/>
                      </a:lnTo>
                      <a:lnTo>
                        <a:pt x="5076" y="2516"/>
                      </a:lnTo>
                      <a:lnTo>
                        <a:pt x="5076" y="1960"/>
                      </a:lnTo>
                      <a:cubicBezTo>
                        <a:pt x="5136" y="1971"/>
                        <a:pt x="5180" y="1987"/>
                        <a:pt x="5198" y="2010"/>
                      </a:cubicBezTo>
                      <a:cubicBezTo>
                        <a:pt x="6204" y="3265"/>
                        <a:pt x="5867" y="3950"/>
                        <a:pt x="5220" y="4186"/>
                      </a:cubicBezTo>
                      <a:lnTo>
                        <a:pt x="5220" y="3781"/>
                      </a:lnTo>
                      <a:lnTo>
                        <a:pt x="4844" y="3781"/>
                      </a:lnTo>
                      <a:lnTo>
                        <a:pt x="4844" y="4270"/>
                      </a:lnTo>
                      <a:cubicBezTo>
                        <a:pt x="4754" y="4280"/>
                        <a:pt x="4662" y="4283"/>
                        <a:pt x="4570" y="4280"/>
                      </a:cubicBezTo>
                      <a:lnTo>
                        <a:pt x="4570" y="3781"/>
                      </a:lnTo>
                      <a:lnTo>
                        <a:pt x="4032" y="3781"/>
                      </a:lnTo>
                      <a:lnTo>
                        <a:pt x="4032" y="4183"/>
                      </a:lnTo>
                      <a:cubicBezTo>
                        <a:pt x="3995" y="4170"/>
                        <a:pt x="3958" y="4157"/>
                        <a:pt x="3923" y="4142"/>
                      </a:cubicBezTo>
                      <a:cubicBezTo>
                        <a:pt x="2897" y="3708"/>
                        <a:pt x="3923" y="2010"/>
                        <a:pt x="3923" y="2010"/>
                      </a:cubicBezTo>
                      <a:close/>
                    </a:path>
                  </a:pathLst>
                </a:custGeom>
                <a:solidFill>
                  <a:schemeClr val="accent1"/>
                </a:solidFill>
                <a:ln w="9525">
                  <a:noFill/>
                  <a:round/>
                </a:ln>
              </p:spPr>
              <p:txBody>
                <a:bodyPr wrap="square" anchor="ctr">
                  <a:noAutofit/>
                </a:bodyPr>
                <a:lstStyle/>
                <a:p>
                  <a:pPr algn="ctr"/>
                </a:p>
              </p:txBody>
            </p:sp>
          </p:grpSp>
          <p:grpSp>
            <p:nvGrpSpPr>
              <p:cNvPr id="80" name="组合 79"/>
              <p:cNvGrpSpPr/>
              <p:nvPr/>
            </p:nvGrpSpPr>
            <p:grpSpPr>
              <a:xfrm>
                <a:off x="1051293" y="4194940"/>
                <a:ext cx="2299240" cy="1253975"/>
                <a:chOff x="1051293" y="4194940"/>
                <a:chExt cx="2299240" cy="1253975"/>
              </a:xfrm>
            </p:grpSpPr>
            <p:sp>
              <p:nvSpPr>
                <p:cNvPr id="37" name="Bullet3"/>
                <p:cNvSpPr txBox="1"/>
                <p:nvPr/>
              </p:nvSpPr>
              <p:spPr bwMode="auto">
                <a:xfrm>
                  <a:off x="1051293" y="4194940"/>
                  <a:ext cx="2299240" cy="556179"/>
                </a:xfrm>
                <a:prstGeom prst="rect">
                  <a:avLst/>
                </a:prstGeom>
                <a:noFill/>
              </p:spPr>
              <p:txBody>
                <a:bodyPr wrap="square" lIns="91440" tIns="45720" rIns="91440" bIns="45720" anchor="b" anchorCtr="0">
                  <a:normAutofit/>
                </a:bodyPr>
                <a:lstStyle/>
                <a:p>
                  <a:pPr algn="r"/>
                  <a:r>
                    <a:rPr lang="zh-CN" altLang="en-US" b="1" dirty="0">
                      <a:effectLst/>
                    </a:rPr>
                    <a:t>特别签名会</a:t>
                  </a:r>
                  <a:endParaRPr lang="en-US" dirty="0"/>
                </a:p>
              </p:txBody>
            </p:sp>
            <p:sp>
              <p:nvSpPr>
                <p:cNvPr id="38" name="Text3"/>
                <p:cNvSpPr txBox="1"/>
                <p:nvPr/>
              </p:nvSpPr>
              <p:spPr bwMode="auto">
                <a:xfrm>
                  <a:off x="1051293" y="4788833"/>
                  <a:ext cx="2299240" cy="660082"/>
                </a:xfrm>
                <a:prstGeom prst="rect">
                  <a:avLst/>
                </a:prstGeom>
                <a:noFill/>
              </p:spPr>
              <p:txBody>
                <a:bodyPr wrap="square" lIns="91440" tIns="45720" rIns="91440" bIns="45720" anchor="t" anchorCtr="0">
                  <a:normAutofit/>
                </a:bodyPr>
                <a:lstStyle/>
                <a:p>
                  <a:pPr algn="r">
                    <a:lnSpc>
                      <a:spcPct val="120000"/>
                    </a:lnSpc>
                  </a:pPr>
                  <a:r>
                    <a:rPr lang="zh-CN" altLang="en-US" sz="1200" dirty="0"/>
                    <a:t>讲述特定时间举办的签名会，游客可以与喜爱的角色面对面交流并获得签名，留下珍贵回忆。</a:t>
                  </a:r>
                  <a:endParaRPr lang="en-US" dirty="0"/>
                </a:p>
              </p:txBody>
            </p:sp>
          </p:grpSp>
        </p:grpSp>
        <p:grpSp>
          <p:nvGrpSpPr>
            <p:cNvPr id="95" name="组合 94"/>
            <p:cNvGrpSpPr/>
            <p:nvPr/>
          </p:nvGrpSpPr>
          <p:grpSpPr>
            <a:xfrm>
              <a:off x="7967239" y="2030239"/>
              <a:ext cx="3606497" cy="1244009"/>
              <a:chOff x="7967239" y="1522239"/>
              <a:chExt cx="3606497" cy="1244009"/>
            </a:xfrm>
          </p:grpSpPr>
          <p:grpSp>
            <p:nvGrpSpPr>
              <p:cNvPr id="92" name="组合 91"/>
              <p:cNvGrpSpPr/>
              <p:nvPr/>
            </p:nvGrpSpPr>
            <p:grpSpPr>
              <a:xfrm>
                <a:off x="7967239" y="1785609"/>
                <a:ext cx="874231" cy="874231"/>
                <a:chOff x="7967239" y="1785609"/>
                <a:chExt cx="874231" cy="874231"/>
              </a:xfrm>
            </p:grpSpPr>
            <p:sp>
              <p:nvSpPr>
                <p:cNvPr id="70" name="椭圆 69"/>
                <p:cNvSpPr/>
                <p:nvPr/>
              </p:nvSpPr>
              <p:spPr>
                <a:xfrm>
                  <a:off x="7967239" y="1785609"/>
                  <a:ext cx="874231" cy="874231"/>
                </a:xfrm>
                <a:prstGeom prst="ellipse">
                  <a:avLst/>
                </a:prstGeom>
                <a:noFill/>
                <a:ln>
                  <a:solidFill>
                    <a:schemeClr val="accent4"/>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rmAutofit/>
                </a:bodyPr>
                <a:lstStyle/>
                <a:p>
                  <a:pPr algn="ctr"/>
                </a:p>
              </p:txBody>
            </p:sp>
            <p:sp>
              <p:nvSpPr>
                <p:cNvPr id="71" name="Icon4"/>
                <p:cNvSpPr/>
                <p:nvPr/>
              </p:nvSpPr>
              <p:spPr bwMode="auto">
                <a:xfrm>
                  <a:off x="8164464" y="1999912"/>
                  <a:ext cx="479781" cy="445624"/>
                </a:xfrm>
                <a:custGeom>
                  <a:avLst/>
                  <a:gdLst>
                    <a:gd name="connsiteX0" fmla="*/ 218373 w 607293"/>
                    <a:gd name="connsiteY0" fmla="*/ 296346 h 564059"/>
                    <a:gd name="connsiteX1" fmla="*/ 218373 w 607293"/>
                    <a:gd name="connsiteY1" fmla="*/ 314767 h 564059"/>
                    <a:gd name="connsiteX2" fmla="*/ 245906 w 607293"/>
                    <a:gd name="connsiteY2" fmla="*/ 314767 h 564059"/>
                    <a:gd name="connsiteX3" fmla="*/ 258334 w 607293"/>
                    <a:gd name="connsiteY3" fmla="*/ 367259 h 564059"/>
                    <a:gd name="connsiteX4" fmla="*/ 281660 w 607293"/>
                    <a:gd name="connsiteY4" fmla="*/ 314767 h 564059"/>
                    <a:gd name="connsiteX5" fmla="*/ 310819 w 607293"/>
                    <a:gd name="connsiteY5" fmla="*/ 314767 h 564059"/>
                    <a:gd name="connsiteX6" fmla="*/ 343992 w 607293"/>
                    <a:gd name="connsiteY6" fmla="*/ 351702 h 564059"/>
                    <a:gd name="connsiteX7" fmla="*/ 374106 w 607293"/>
                    <a:gd name="connsiteY7" fmla="*/ 314767 h 564059"/>
                    <a:gd name="connsiteX8" fmla="*/ 402978 w 607293"/>
                    <a:gd name="connsiteY8" fmla="*/ 314767 h 564059"/>
                    <a:gd name="connsiteX9" fmla="*/ 402978 w 607293"/>
                    <a:gd name="connsiteY9" fmla="*/ 296346 h 564059"/>
                    <a:gd name="connsiteX10" fmla="*/ 312343 w 607293"/>
                    <a:gd name="connsiteY10" fmla="*/ 75014 h 564059"/>
                    <a:gd name="connsiteX11" fmla="*/ 328214 w 607293"/>
                    <a:gd name="connsiteY11" fmla="*/ 149643 h 564059"/>
                    <a:gd name="connsiteX12" fmla="*/ 397150 w 607293"/>
                    <a:gd name="connsiteY12" fmla="*/ 164244 h 564059"/>
                    <a:gd name="connsiteX13" fmla="*/ 328214 w 607293"/>
                    <a:gd name="connsiteY13" fmla="*/ 178845 h 564059"/>
                    <a:gd name="connsiteX14" fmla="*/ 312343 w 607293"/>
                    <a:gd name="connsiteY14" fmla="*/ 253474 h 564059"/>
                    <a:gd name="connsiteX15" fmla="*/ 296376 w 607293"/>
                    <a:gd name="connsiteY15" fmla="*/ 178845 h 564059"/>
                    <a:gd name="connsiteX16" fmla="*/ 227440 w 607293"/>
                    <a:gd name="connsiteY16" fmla="*/ 164244 h 564059"/>
                    <a:gd name="connsiteX17" fmla="*/ 227727 w 607293"/>
                    <a:gd name="connsiteY17" fmla="*/ 163290 h 564059"/>
                    <a:gd name="connsiteX18" fmla="*/ 241399 w 607293"/>
                    <a:gd name="connsiteY18" fmla="*/ 156037 h 564059"/>
                    <a:gd name="connsiteX19" fmla="*/ 296376 w 607293"/>
                    <a:gd name="connsiteY19" fmla="*/ 149643 h 564059"/>
                    <a:gd name="connsiteX20" fmla="*/ 312343 w 607293"/>
                    <a:gd name="connsiteY20" fmla="*/ 75014 h 564059"/>
                    <a:gd name="connsiteX21" fmla="*/ 314451 w 607293"/>
                    <a:gd name="connsiteY21" fmla="*/ 55643 h 564059"/>
                    <a:gd name="connsiteX22" fmla="*/ 215696 w 607293"/>
                    <a:gd name="connsiteY22" fmla="*/ 118634 h 564059"/>
                    <a:gd name="connsiteX23" fmla="*/ 205467 w 607293"/>
                    <a:gd name="connsiteY23" fmla="*/ 164446 h 564059"/>
                    <a:gd name="connsiteX24" fmla="*/ 205849 w 607293"/>
                    <a:gd name="connsiteY24" fmla="*/ 172463 h 564059"/>
                    <a:gd name="connsiteX25" fmla="*/ 314451 w 607293"/>
                    <a:gd name="connsiteY25" fmla="*/ 273249 h 564059"/>
                    <a:gd name="connsiteX26" fmla="*/ 423436 w 607293"/>
                    <a:gd name="connsiteY26" fmla="*/ 164446 h 564059"/>
                    <a:gd name="connsiteX27" fmla="*/ 314451 w 607293"/>
                    <a:gd name="connsiteY27" fmla="*/ 55643 h 564059"/>
                    <a:gd name="connsiteX28" fmla="*/ 258525 w 607293"/>
                    <a:gd name="connsiteY28" fmla="*/ 0 h 564059"/>
                    <a:gd name="connsiteX29" fmla="*/ 359575 w 607293"/>
                    <a:gd name="connsiteY29" fmla="*/ 0 h 564059"/>
                    <a:gd name="connsiteX30" fmla="*/ 461963 w 607293"/>
                    <a:gd name="connsiteY30" fmla="*/ 88379 h 564059"/>
                    <a:gd name="connsiteX31" fmla="*/ 518845 w 607293"/>
                    <a:gd name="connsiteY31" fmla="*/ 69864 h 564059"/>
                    <a:gd name="connsiteX32" fmla="*/ 463206 w 607293"/>
                    <a:gd name="connsiteY32" fmla="*/ 152516 h 564059"/>
                    <a:gd name="connsiteX33" fmla="*/ 463206 w 607293"/>
                    <a:gd name="connsiteY33" fmla="*/ 393983 h 564059"/>
                    <a:gd name="connsiteX34" fmla="*/ 546570 w 607293"/>
                    <a:gd name="connsiteY34" fmla="*/ 408967 h 564059"/>
                    <a:gd name="connsiteX35" fmla="*/ 605842 w 607293"/>
                    <a:gd name="connsiteY35" fmla="*/ 501259 h 564059"/>
                    <a:gd name="connsiteX36" fmla="*/ 545900 w 607293"/>
                    <a:gd name="connsiteY36" fmla="*/ 517771 h 564059"/>
                    <a:gd name="connsiteX37" fmla="*/ 520184 w 607293"/>
                    <a:gd name="connsiteY37" fmla="*/ 466328 h 564059"/>
                    <a:gd name="connsiteX38" fmla="*/ 533090 w 607293"/>
                    <a:gd name="connsiteY38" fmla="*/ 533996 h 564059"/>
                    <a:gd name="connsiteX39" fmla="*/ 470950 w 607293"/>
                    <a:gd name="connsiteY39" fmla="*/ 533996 h 564059"/>
                    <a:gd name="connsiteX40" fmla="*/ 468464 w 607293"/>
                    <a:gd name="connsiteY40" fmla="*/ 504123 h 564059"/>
                    <a:gd name="connsiteX41" fmla="*/ 462059 w 607293"/>
                    <a:gd name="connsiteY41" fmla="*/ 487611 h 564059"/>
                    <a:gd name="connsiteX42" fmla="*/ 455367 w 607293"/>
                    <a:gd name="connsiteY42" fmla="*/ 481694 h 564059"/>
                    <a:gd name="connsiteX43" fmla="*/ 359575 w 607293"/>
                    <a:gd name="connsiteY43" fmla="*/ 545640 h 564059"/>
                    <a:gd name="connsiteX44" fmla="*/ 258525 w 607293"/>
                    <a:gd name="connsiteY44" fmla="*/ 545640 h 564059"/>
                    <a:gd name="connsiteX45" fmla="*/ 161968 w 607293"/>
                    <a:gd name="connsiteY45" fmla="*/ 479594 h 564059"/>
                    <a:gd name="connsiteX46" fmla="*/ 95526 w 607293"/>
                    <a:gd name="connsiteY46" fmla="*/ 535809 h 564059"/>
                    <a:gd name="connsiteX47" fmla="*/ 35585 w 607293"/>
                    <a:gd name="connsiteY47" fmla="*/ 519298 h 564059"/>
                    <a:gd name="connsiteX48" fmla="*/ 75354 w 607293"/>
                    <a:gd name="connsiteY48" fmla="*/ 449530 h 564059"/>
                    <a:gd name="connsiteX49" fmla="*/ 44953 w 607293"/>
                    <a:gd name="connsiteY49" fmla="*/ 467759 h 564059"/>
                    <a:gd name="connsiteX50" fmla="*/ 13596 w 607293"/>
                    <a:gd name="connsiteY50" fmla="*/ 414121 h 564059"/>
                    <a:gd name="connsiteX51" fmla="*/ 154990 w 607293"/>
                    <a:gd name="connsiteY51" fmla="*/ 386348 h 564059"/>
                    <a:gd name="connsiteX52" fmla="*/ 154990 w 607293"/>
                    <a:gd name="connsiteY52" fmla="*/ 188879 h 564059"/>
                    <a:gd name="connsiteX53" fmla="*/ 110918 w 607293"/>
                    <a:gd name="connsiteY53" fmla="*/ 38845 h 564059"/>
                    <a:gd name="connsiteX54" fmla="*/ 154990 w 607293"/>
                    <a:gd name="connsiteY54" fmla="*/ 109376 h 564059"/>
                    <a:gd name="connsiteX55" fmla="*/ 154990 w 607293"/>
                    <a:gd name="connsiteY55" fmla="*/ 103459 h 564059"/>
                    <a:gd name="connsiteX56" fmla="*/ 258525 w 607293"/>
                    <a:gd name="connsiteY56" fmla="*/ 0 h 56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7293" h="564059">
                      <a:moveTo>
                        <a:pt x="218373" y="296346"/>
                      </a:moveTo>
                      <a:lnTo>
                        <a:pt x="218373" y="314767"/>
                      </a:lnTo>
                      <a:lnTo>
                        <a:pt x="245906" y="314767"/>
                      </a:lnTo>
                      <a:cubicBezTo>
                        <a:pt x="250781" y="332710"/>
                        <a:pt x="258334" y="367259"/>
                        <a:pt x="258334" y="367259"/>
                      </a:cubicBezTo>
                      <a:lnTo>
                        <a:pt x="281660" y="314767"/>
                      </a:lnTo>
                      <a:lnTo>
                        <a:pt x="310819" y="314767"/>
                      </a:lnTo>
                      <a:lnTo>
                        <a:pt x="343992" y="351702"/>
                      </a:lnTo>
                      <a:lnTo>
                        <a:pt x="374106" y="314767"/>
                      </a:lnTo>
                      <a:lnTo>
                        <a:pt x="402978" y="314767"/>
                      </a:lnTo>
                      <a:lnTo>
                        <a:pt x="402978" y="296346"/>
                      </a:lnTo>
                      <a:close/>
                      <a:moveTo>
                        <a:pt x="312343" y="75014"/>
                      </a:moveTo>
                      <a:cubicBezTo>
                        <a:pt x="320374" y="75014"/>
                        <a:pt x="326971" y="107366"/>
                        <a:pt x="328214" y="149643"/>
                      </a:cubicBezTo>
                      <a:cubicBezTo>
                        <a:pt x="367510" y="150979"/>
                        <a:pt x="397150" y="156991"/>
                        <a:pt x="397150" y="164244"/>
                      </a:cubicBezTo>
                      <a:cubicBezTo>
                        <a:pt x="397150" y="171497"/>
                        <a:pt x="367510" y="177509"/>
                        <a:pt x="328214" y="178845"/>
                      </a:cubicBezTo>
                      <a:cubicBezTo>
                        <a:pt x="326971" y="221122"/>
                        <a:pt x="320374" y="253474"/>
                        <a:pt x="312343" y="253474"/>
                      </a:cubicBezTo>
                      <a:cubicBezTo>
                        <a:pt x="304216" y="253474"/>
                        <a:pt x="297619" y="221122"/>
                        <a:pt x="296376" y="178845"/>
                      </a:cubicBezTo>
                      <a:cubicBezTo>
                        <a:pt x="257079" y="177509"/>
                        <a:pt x="227440" y="171497"/>
                        <a:pt x="227440" y="164244"/>
                      </a:cubicBezTo>
                      <a:cubicBezTo>
                        <a:pt x="227440" y="163862"/>
                        <a:pt x="227631" y="163576"/>
                        <a:pt x="227727" y="163290"/>
                      </a:cubicBezTo>
                      <a:cubicBezTo>
                        <a:pt x="228683" y="160618"/>
                        <a:pt x="233559" y="158136"/>
                        <a:pt x="241399" y="156037"/>
                      </a:cubicBezTo>
                      <a:cubicBezTo>
                        <a:pt x="253733" y="152792"/>
                        <a:pt x="273429" y="150406"/>
                        <a:pt x="296376" y="149643"/>
                      </a:cubicBezTo>
                      <a:cubicBezTo>
                        <a:pt x="297619" y="107366"/>
                        <a:pt x="304216" y="75014"/>
                        <a:pt x="312343" y="75014"/>
                      </a:cubicBezTo>
                      <a:close/>
                      <a:moveTo>
                        <a:pt x="314451" y="55643"/>
                      </a:moveTo>
                      <a:cubicBezTo>
                        <a:pt x="270666" y="55643"/>
                        <a:pt x="233000" y="81412"/>
                        <a:pt x="215696" y="118634"/>
                      </a:cubicBezTo>
                      <a:cubicBezTo>
                        <a:pt x="209195" y="132569"/>
                        <a:pt x="205467" y="148030"/>
                        <a:pt x="205467" y="164446"/>
                      </a:cubicBezTo>
                      <a:cubicBezTo>
                        <a:pt x="205467" y="167118"/>
                        <a:pt x="205658" y="169791"/>
                        <a:pt x="205849" y="172463"/>
                      </a:cubicBezTo>
                      <a:cubicBezTo>
                        <a:pt x="209960" y="228869"/>
                        <a:pt x="256995" y="273249"/>
                        <a:pt x="314451" y="273249"/>
                      </a:cubicBezTo>
                      <a:cubicBezTo>
                        <a:pt x="374680" y="273249"/>
                        <a:pt x="423436" y="224574"/>
                        <a:pt x="423436" y="164446"/>
                      </a:cubicBezTo>
                      <a:cubicBezTo>
                        <a:pt x="423436" y="104318"/>
                        <a:pt x="374680" y="55643"/>
                        <a:pt x="314451" y="55643"/>
                      </a:cubicBezTo>
                      <a:close/>
                      <a:moveTo>
                        <a:pt x="258525" y="0"/>
                      </a:moveTo>
                      <a:lnTo>
                        <a:pt x="359575" y="0"/>
                      </a:lnTo>
                      <a:cubicBezTo>
                        <a:pt x="411677" y="0"/>
                        <a:pt x="454602" y="38368"/>
                        <a:pt x="461963" y="88379"/>
                      </a:cubicBezTo>
                      <a:cubicBezTo>
                        <a:pt x="499916" y="64232"/>
                        <a:pt x="492077" y="-5822"/>
                        <a:pt x="518845" y="69864"/>
                      </a:cubicBezTo>
                      <a:cubicBezTo>
                        <a:pt x="541216" y="132759"/>
                        <a:pt x="490261" y="148603"/>
                        <a:pt x="463206" y="152516"/>
                      </a:cubicBezTo>
                      <a:lnTo>
                        <a:pt x="463206" y="393983"/>
                      </a:lnTo>
                      <a:cubicBezTo>
                        <a:pt x="491982" y="390833"/>
                        <a:pt x="522478" y="392361"/>
                        <a:pt x="546570" y="408967"/>
                      </a:cubicBezTo>
                      <a:cubicBezTo>
                        <a:pt x="578883" y="431301"/>
                        <a:pt x="594848" y="464514"/>
                        <a:pt x="605842" y="501259"/>
                      </a:cubicBezTo>
                      <a:cubicBezTo>
                        <a:pt x="617314" y="539627"/>
                        <a:pt x="557372" y="555947"/>
                        <a:pt x="545900" y="517771"/>
                      </a:cubicBezTo>
                      <a:cubicBezTo>
                        <a:pt x="540929" y="501164"/>
                        <a:pt x="534524" y="478449"/>
                        <a:pt x="520184" y="466328"/>
                      </a:cubicBezTo>
                      <a:cubicBezTo>
                        <a:pt x="529935" y="487134"/>
                        <a:pt x="532899" y="510040"/>
                        <a:pt x="533090" y="533996"/>
                      </a:cubicBezTo>
                      <a:cubicBezTo>
                        <a:pt x="533472" y="574081"/>
                        <a:pt x="471332" y="574081"/>
                        <a:pt x="470950" y="533996"/>
                      </a:cubicBezTo>
                      <a:cubicBezTo>
                        <a:pt x="470854" y="523879"/>
                        <a:pt x="470854" y="513762"/>
                        <a:pt x="468464" y="504123"/>
                      </a:cubicBezTo>
                      <a:cubicBezTo>
                        <a:pt x="466648" y="497155"/>
                        <a:pt x="463684" y="489329"/>
                        <a:pt x="462059" y="487611"/>
                      </a:cubicBezTo>
                      <a:cubicBezTo>
                        <a:pt x="459764" y="485130"/>
                        <a:pt x="457661" y="483221"/>
                        <a:pt x="455367" y="481694"/>
                      </a:cubicBezTo>
                      <a:cubicBezTo>
                        <a:pt x="439784" y="519298"/>
                        <a:pt x="402786" y="545640"/>
                        <a:pt x="359575" y="545640"/>
                      </a:cubicBezTo>
                      <a:lnTo>
                        <a:pt x="258525" y="545640"/>
                      </a:lnTo>
                      <a:cubicBezTo>
                        <a:pt x="214549" y="545640"/>
                        <a:pt x="176978" y="518248"/>
                        <a:pt x="161968" y="479594"/>
                      </a:cubicBezTo>
                      <a:cubicBezTo>
                        <a:pt x="129369" y="482553"/>
                        <a:pt x="101549" y="497919"/>
                        <a:pt x="95526" y="535809"/>
                      </a:cubicBezTo>
                      <a:cubicBezTo>
                        <a:pt x="89312" y="575322"/>
                        <a:pt x="29466" y="558429"/>
                        <a:pt x="35585" y="519298"/>
                      </a:cubicBezTo>
                      <a:cubicBezTo>
                        <a:pt x="40365" y="489520"/>
                        <a:pt x="54991" y="466328"/>
                        <a:pt x="75354" y="449530"/>
                      </a:cubicBezTo>
                      <a:cubicBezTo>
                        <a:pt x="64073" y="454875"/>
                        <a:pt x="53462" y="461651"/>
                        <a:pt x="44953" y="467759"/>
                      </a:cubicBezTo>
                      <a:cubicBezTo>
                        <a:pt x="12354" y="491143"/>
                        <a:pt x="-18621" y="437313"/>
                        <a:pt x="13596" y="414121"/>
                      </a:cubicBezTo>
                      <a:cubicBezTo>
                        <a:pt x="54418" y="384821"/>
                        <a:pt x="109197" y="367641"/>
                        <a:pt x="154990" y="386348"/>
                      </a:cubicBezTo>
                      <a:lnTo>
                        <a:pt x="154990" y="188879"/>
                      </a:lnTo>
                      <a:cubicBezTo>
                        <a:pt x="-1891" y="223620"/>
                        <a:pt x="108432" y="-34645"/>
                        <a:pt x="110918" y="38845"/>
                      </a:cubicBezTo>
                      <a:cubicBezTo>
                        <a:pt x="112447" y="83034"/>
                        <a:pt x="135678" y="101550"/>
                        <a:pt x="154990" y="109376"/>
                      </a:cubicBezTo>
                      <a:lnTo>
                        <a:pt x="154990" y="103459"/>
                      </a:lnTo>
                      <a:cubicBezTo>
                        <a:pt x="154990" y="46289"/>
                        <a:pt x="201356" y="0"/>
                        <a:pt x="258525" y="0"/>
                      </a:cubicBezTo>
                      <a:close/>
                    </a:path>
                  </a:pathLst>
                </a:custGeom>
                <a:solidFill>
                  <a:schemeClr val="accent4"/>
                </a:solidFill>
                <a:ln w="9525">
                  <a:noFill/>
                  <a:round/>
                </a:ln>
              </p:spPr>
              <p:txBody>
                <a:bodyPr wrap="square" lIns="91440" tIns="45720" rIns="91440" bIns="45720" anchor="ctr">
                  <a:normAutofit/>
                </a:bodyPr>
                <a:lstStyle/>
                <a:p>
                  <a:pPr algn="ctr"/>
                </a:p>
              </p:txBody>
            </p:sp>
          </p:grpSp>
          <p:grpSp>
            <p:nvGrpSpPr>
              <p:cNvPr id="81" name="组合 80"/>
              <p:cNvGrpSpPr/>
              <p:nvPr/>
            </p:nvGrpSpPr>
            <p:grpSpPr>
              <a:xfrm>
                <a:off x="8841469" y="1522239"/>
                <a:ext cx="2732267" cy="1244009"/>
                <a:chOff x="8841469" y="1522239"/>
                <a:chExt cx="2732267" cy="1244009"/>
              </a:xfrm>
            </p:grpSpPr>
            <p:sp>
              <p:nvSpPr>
                <p:cNvPr id="31" name="Bullet4"/>
                <p:cNvSpPr txBox="1"/>
                <p:nvPr/>
              </p:nvSpPr>
              <p:spPr bwMode="auto">
                <a:xfrm>
                  <a:off x="8841469" y="1522239"/>
                  <a:ext cx="2732267" cy="556179"/>
                </a:xfrm>
                <a:prstGeom prst="rect">
                  <a:avLst/>
                </a:prstGeom>
                <a:noFill/>
              </p:spPr>
              <p:txBody>
                <a:bodyPr wrap="square" lIns="91440" tIns="45720" rIns="91440" bIns="45720" anchor="b" anchorCtr="0">
                  <a:normAutofit/>
                </a:bodyPr>
                <a:lstStyle/>
                <a:p>
                  <a:r>
                    <a:rPr lang="zh-CN" altLang="en-US" b="1" dirty="0">
                      <a:effectLst/>
                    </a:rPr>
                    <a:t>角色主题派对</a:t>
                  </a:r>
                  <a:endParaRPr lang="en-US" dirty="0"/>
                </a:p>
              </p:txBody>
            </p:sp>
            <p:sp>
              <p:nvSpPr>
                <p:cNvPr id="32" name="Text4"/>
                <p:cNvSpPr txBox="1"/>
                <p:nvPr/>
              </p:nvSpPr>
              <p:spPr bwMode="auto">
                <a:xfrm>
                  <a:off x="8841469" y="2106632"/>
                  <a:ext cx="2732267" cy="659616"/>
                </a:xfrm>
                <a:prstGeom prst="rect">
                  <a:avLst/>
                </a:prstGeom>
                <a:noFill/>
              </p:spPr>
              <p:txBody>
                <a:bodyPr wrap="square" lIns="91440" tIns="45720" rIns="91440" bIns="45720" anchor="t" anchorCtr="0">
                  <a:normAutofit/>
                </a:bodyPr>
                <a:lstStyle/>
                <a:p>
                  <a:pPr>
                    <a:lnSpc>
                      <a:spcPct val="120000"/>
                    </a:lnSpc>
                  </a:pPr>
                  <a:r>
                    <a:rPr lang="zh-CN" altLang="en-US" sz="1200" dirty="0"/>
                    <a:t>介绍夜间举行的迪士尼角色派对，游客能与角色一起跳舞、玩游戏，享受充满魔法的夜晚。</a:t>
                  </a:r>
                  <a:endParaRPr lang="en-US" dirty="0"/>
                </a:p>
              </p:txBody>
            </p:sp>
          </p:grpSp>
        </p:grpSp>
        <p:grpSp>
          <p:nvGrpSpPr>
            <p:cNvPr id="96" name="组合 95"/>
            <p:cNvGrpSpPr/>
            <p:nvPr/>
          </p:nvGrpSpPr>
          <p:grpSpPr>
            <a:xfrm>
              <a:off x="8446306" y="3375541"/>
              <a:ext cx="3072594" cy="1244009"/>
              <a:chOff x="8446306" y="2867541"/>
              <a:chExt cx="3072594" cy="1244009"/>
            </a:xfrm>
          </p:grpSpPr>
          <p:grpSp>
            <p:nvGrpSpPr>
              <p:cNvPr id="93" name="组合 92"/>
              <p:cNvGrpSpPr/>
              <p:nvPr/>
            </p:nvGrpSpPr>
            <p:grpSpPr>
              <a:xfrm>
                <a:off x="8446306" y="3104966"/>
                <a:ext cx="874231" cy="874231"/>
                <a:chOff x="8446306" y="3104966"/>
                <a:chExt cx="874231" cy="874231"/>
              </a:xfrm>
            </p:grpSpPr>
            <p:sp>
              <p:nvSpPr>
                <p:cNvPr id="72" name="椭圆 71"/>
                <p:cNvSpPr/>
                <p:nvPr/>
              </p:nvSpPr>
              <p:spPr>
                <a:xfrm>
                  <a:off x="8446306" y="3104966"/>
                  <a:ext cx="874231" cy="874231"/>
                </a:xfrm>
                <a:prstGeom prst="ellipse">
                  <a:avLst/>
                </a:prstGeom>
                <a:noFill/>
                <a:ln>
                  <a:solidFill>
                    <a:schemeClr val="accent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rmAutofit/>
                </a:bodyPr>
                <a:lstStyle/>
                <a:p>
                  <a:pPr algn="ctr"/>
                </a:p>
              </p:txBody>
            </p:sp>
            <p:sp>
              <p:nvSpPr>
                <p:cNvPr id="73" name="Icon5"/>
                <p:cNvSpPr/>
                <p:nvPr/>
              </p:nvSpPr>
              <p:spPr bwMode="auto">
                <a:xfrm>
                  <a:off x="8727576" y="3318484"/>
                  <a:ext cx="311691" cy="447194"/>
                </a:xfrm>
                <a:custGeom>
                  <a:avLst/>
                  <a:gdLst>
                    <a:gd name="connsiteX0" fmla="*/ 370322 w 422488"/>
                    <a:gd name="connsiteY0" fmla="*/ 437813 h 606157"/>
                    <a:gd name="connsiteX1" fmla="*/ 364891 w 422488"/>
                    <a:gd name="connsiteY1" fmla="*/ 443223 h 606157"/>
                    <a:gd name="connsiteX2" fmla="*/ 364891 w 422488"/>
                    <a:gd name="connsiteY2" fmla="*/ 455074 h 606157"/>
                    <a:gd name="connsiteX3" fmla="*/ 370322 w 422488"/>
                    <a:gd name="connsiteY3" fmla="*/ 460485 h 606157"/>
                    <a:gd name="connsiteX4" fmla="*/ 375752 w 422488"/>
                    <a:gd name="connsiteY4" fmla="*/ 455074 h 606157"/>
                    <a:gd name="connsiteX5" fmla="*/ 375752 w 422488"/>
                    <a:gd name="connsiteY5" fmla="*/ 443223 h 606157"/>
                    <a:gd name="connsiteX6" fmla="*/ 370322 w 422488"/>
                    <a:gd name="connsiteY6" fmla="*/ 437813 h 606157"/>
                    <a:gd name="connsiteX7" fmla="*/ 63829 w 422488"/>
                    <a:gd name="connsiteY7" fmla="*/ 437813 h 606157"/>
                    <a:gd name="connsiteX8" fmla="*/ 58408 w 422488"/>
                    <a:gd name="connsiteY8" fmla="*/ 443223 h 606157"/>
                    <a:gd name="connsiteX9" fmla="*/ 58408 w 422488"/>
                    <a:gd name="connsiteY9" fmla="*/ 455074 h 606157"/>
                    <a:gd name="connsiteX10" fmla="*/ 63829 w 422488"/>
                    <a:gd name="connsiteY10" fmla="*/ 460485 h 606157"/>
                    <a:gd name="connsiteX11" fmla="*/ 69249 w 422488"/>
                    <a:gd name="connsiteY11" fmla="*/ 455074 h 606157"/>
                    <a:gd name="connsiteX12" fmla="*/ 69249 w 422488"/>
                    <a:gd name="connsiteY12" fmla="*/ 443223 h 606157"/>
                    <a:gd name="connsiteX13" fmla="*/ 63829 w 422488"/>
                    <a:gd name="connsiteY13" fmla="*/ 437813 h 606157"/>
                    <a:gd name="connsiteX14" fmla="*/ 370322 w 422488"/>
                    <a:gd name="connsiteY14" fmla="*/ 428967 h 606157"/>
                    <a:gd name="connsiteX15" fmla="*/ 384717 w 422488"/>
                    <a:gd name="connsiteY15" fmla="*/ 443223 h 606157"/>
                    <a:gd name="connsiteX16" fmla="*/ 384717 w 422488"/>
                    <a:gd name="connsiteY16" fmla="*/ 455074 h 606157"/>
                    <a:gd name="connsiteX17" fmla="*/ 370322 w 422488"/>
                    <a:gd name="connsiteY17" fmla="*/ 469330 h 606157"/>
                    <a:gd name="connsiteX18" fmla="*/ 355926 w 422488"/>
                    <a:gd name="connsiteY18" fmla="*/ 455074 h 606157"/>
                    <a:gd name="connsiteX19" fmla="*/ 355926 w 422488"/>
                    <a:gd name="connsiteY19" fmla="*/ 443223 h 606157"/>
                    <a:gd name="connsiteX20" fmla="*/ 370322 w 422488"/>
                    <a:gd name="connsiteY20" fmla="*/ 428967 h 606157"/>
                    <a:gd name="connsiteX21" fmla="*/ 63829 w 422488"/>
                    <a:gd name="connsiteY21" fmla="*/ 428967 h 606157"/>
                    <a:gd name="connsiteX22" fmla="*/ 78111 w 422488"/>
                    <a:gd name="connsiteY22" fmla="*/ 443223 h 606157"/>
                    <a:gd name="connsiteX23" fmla="*/ 78111 w 422488"/>
                    <a:gd name="connsiteY23" fmla="*/ 455074 h 606157"/>
                    <a:gd name="connsiteX24" fmla="*/ 63829 w 422488"/>
                    <a:gd name="connsiteY24" fmla="*/ 469330 h 606157"/>
                    <a:gd name="connsiteX25" fmla="*/ 49461 w 422488"/>
                    <a:gd name="connsiteY25" fmla="*/ 455074 h 606157"/>
                    <a:gd name="connsiteX26" fmla="*/ 49461 w 422488"/>
                    <a:gd name="connsiteY26" fmla="*/ 443223 h 606157"/>
                    <a:gd name="connsiteX27" fmla="*/ 63829 w 422488"/>
                    <a:gd name="connsiteY27" fmla="*/ 428967 h 606157"/>
                    <a:gd name="connsiteX28" fmla="*/ 33629 w 422488"/>
                    <a:gd name="connsiteY28" fmla="*/ 412094 h 606157"/>
                    <a:gd name="connsiteX29" fmla="*/ 33629 w 422488"/>
                    <a:gd name="connsiteY29" fmla="*/ 459515 h 606157"/>
                    <a:gd name="connsiteX30" fmla="*/ 29155 w 422488"/>
                    <a:gd name="connsiteY30" fmla="*/ 463896 h 606157"/>
                    <a:gd name="connsiteX31" fmla="*/ 15216 w 422488"/>
                    <a:gd name="connsiteY31" fmla="*/ 463896 h 606157"/>
                    <a:gd name="connsiteX32" fmla="*/ 15216 w 422488"/>
                    <a:gd name="connsiteY32" fmla="*/ 597309 h 606157"/>
                    <a:gd name="connsiteX33" fmla="*/ 164330 w 422488"/>
                    <a:gd name="connsiteY33" fmla="*/ 597309 h 606157"/>
                    <a:gd name="connsiteX34" fmla="*/ 164330 w 422488"/>
                    <a:gd name="connsiteY34" fmla="*/ 543274 h 606157"/>
                    <a:gd name="connsiteX35" fmla="*/ 214408 w 422488"/>
                    <a:gd name="connsiteY35" fmla="*/ 493276 h 606157"/>
                    <a:gd name="connsiteX36" fmla="*/ 264486 w 422488"/>
                    <a:gd name="connsiteY36" fmla="*/ 543274 h 606157"/>
                    <a:gd name="connsiteX37" fmla="*/ 264486 w 422488"/>
                    <a:gd name="connsiteY37" fmla="*/ 597309 h 606157"/>
                    <a:gd name="connsiteX38" fmla="*/ 413600 w 422488"/>
                    <a:gd name="connsiteY38" fmla="*/ 597309 h 606157"/>
                    <a:gd name="connsiteX39" fmla="*/ 413600 w 422488"/>
                    <a:gd name="connsiteY39" fmla="*/ 463896 h 606157"/>
                    <a:gd name="connsiteX40" fmla="*/ 398113 w 422488"/>
                    <a:gd name="connsiteY40" fmla="*/ 463896 h 606157"/>
                    <a:gd name="connsiteX41" fmla="*/ 393724 w 422488"/>
                    <a:gd name="connsiteY41" fmla="*/ 459515 h 606157"/>
                    <a:gd name="connsiteX42" fmla="*/ 393724 w 422488"/>
                    <a:gd name="connsiteY42" fmla="*/ 422231 h 606157"/>
                    <a:gd name="connsiteX43" fmla="*/ 346916 w 422488"/>
                    <a:gd name="connsiteY43" fmla="*/ 422231 h 606157"/>
                    <a:gd name="connsiteX44" fmla="*/ 346916 w 422488"/>
                    <a:gd name="connsiteY44" fmla="*/ 459515 h 606157"/>
                    <a:gd name="connsiteX45" fmla="*/ 342442 w 422488"/>
                    <a:gd name="connsiteY45" fmla="*/ 463896 h 606157"/>
                    <a:gd name="connsiteX46" fmla="*/ 325405 w 422488"/>
                    <a:gd name="connsiteY46" fmla="*/ 463896 h 606157"/>
                    <a:gd name="connsiteX47" fmla="*/ 320931 w 422488"/>
                    <a:gd name="connsiteY47" fmla="*/ 459515 h 606157"/>
                    <a:gd name="connsiteX48" fmla="*/ 320931 w 422488"/>
                    <a:gd name="connsiteY48" fmla="*/ 428760 h 606157"/>
                    <a:gd name="connsiteX49" fmla="*/ 127589 w 422488"/>
                    <a:gd name="connsiteY49" fmla="*/ 428760 h 606157"/>
                    <a:gd name="connsiteX50" fmla="*/ 127589 w 422488"/>
                    <a:gd name="connsiteY50" fmla="*/ 459515 h 606157"/>
                    <a:gd name="connsiteX51" fmla="*/ 123115 w 422488"/>
                    <a:gd name="connsiteY51" fmla="*/ 463896 h 606157"/>
                    <a:gd name="connsiteX52" fmla="*/ 98420 w 422488"/>
                    <a:gd name="connsiteY52" fmla="*/ 463896 h 606157"/>
                    <a:gd name="connsiteX53" fmla="*/ 93946 w 422488"/>
                    <a:gd name="connsiteY53" fmla="*/ 459515 h 606157"/>
                    <a:gd name="connsiteX54" fmla="*/ 93946 w 422488"/>
                    <a:gd name="connsiteY54" fmla="*/ 412094 h 606157"/>
                    <a:gd name="connsiteX55" fmla="*/ 127589 w 422488"/>
                    <a:gd name="connsiteY55" fmla="*/ 407627 h 606157"/>
                    <a:gd name="connsiteX56" fmla="*/ 127589 w 422488"/>
                    <a:gd name="connsiteY56" fmla="*/ 419912 h 606157"/>
                    <a:gd name="connsiteX57" fmla="*/ 320931 w 422488"/>
                    <a:gd name="connsiteY57" fmla="*/ 419912 h 606157"/>
                    <a:gd name="connsiteX58" fmla="*/ 320931 w 422488"/>
                    <a:gd name="connsiteY58" fmla="*/ 407627 h 606157"/>
                    <a:gd name="connsiteX59" fmla="*/ 341409 w 422488"/>
                    <a:gd name="connsiteY59" fmla="*/ 372234 h 606157"/>
                    <a:gd name="connsiteX60" fmla="*/ 341409 w 422488"/>
                    <a:gd name="connsiteY60" fmla="*/ 413383 h 606157"/>
                    <a:gd name="connsiteX61" fmla="*/ 342442 w 422488"/>
                    <a:gd name="connsiteY61" fmla="*/ 413383 h 606157"/>
                    <a:gd name="connsiteX62" fmla="*/ 398113 w 422488"/>
                    <a:gd name="connsiteY62" fmla="*/ 413383 h 606157"/>
                    <a:gd name="connsiteX63" fmla="*/ 399145 w 422488"/>
                    <a:gd name="connsiteY63" fmla="*/ 413383 h 606157"/>
                    <a:gd name="connsiteX64" fmla="*/ 399145 w 422488"/>
                    <a:gd name="connsiteY64" fmla="*/ 372234 h 606157"/>
                    <a:gd name="connsiteX65" fmla="*/ 329880 w 422488"/>
                    <a:gd name="connsiteY65" fmla="*/ 372234 h 606157"/>
                    <a:gd name="connsiteX66" fmla="*/ 329880 w 422488"/>
                    <a:gd name="connsiteY66" fmla="*/ 455048 h 606157"/>
                    <a:gd name="connsiteX67" fmla="*/ 338054 w 422488"/>
                    <a:gd name="connsiteY67" fmla="*/ 455048 h 606157"/>
                    <a:gd name="connsiteX68" fmla="*/ 338054 w 422488"/>
                    <a:gd name="connsiteY68" fmla="*/ 422231 h 606157"/>
                    <a:gd name="connsiteX69" fmla="*/ 337021 w 422488"/>
                    <a:gd name="connsiteY69" fmla="*/ 422231 h 606157"/>
                    <a:gd name="connsiteX70" fmla="*/ 332547 w 422488"/>
                    <a:gd name="connsiteY70" fmla="*/ 417764 h 606157"/>
                    <a:gd name="connsiteX71" fmla="*/ 332547 w 422488"/>
                    <a:gd name="connsiteY71" fmla="*/ 372234 h 606157"/>
                    <a:gd name="connsiteX72" fmla="*/ 63829 w 422488"/>
                    <a:gd name="connsiteY72" fmla="*/ 365723 h 606157"/>
                    <a:gd name="connsiteX73" fmla="*/ 58408 w 422488"/>
                    <a:gd name="connsiteY73" fmla="*/ 371141 h 606157"/>
                    <a:gd name="connsiteX74" fmla="*/ 58408 w 422488"/>
                    <a:gd name="connsiteY74" fmla="*/ 382923 h 606157"/>
                    <a:gd name="connsiteX75" fmla="*/ 63829 w 422488"/>
                    <a:gd name="connsiteY75" fmla="*/ 388426 h 606157"/>
                    <a:gd name="connsiteX76" fmla="*/ 69249 w 422488"/>
                    <a:gd name="connsiteY76" fmla="*/ 382923 h 606157"/>
                    <a:gd name="connsiteX77" fmla="*/ 69249 w 422488"/>
                    <a:gd name="connsiteY77" fmla="*/ 371141 h 606157"/>
                    <a:gd name="connsiteX78" fmla="*/ 63829 w 422488"/>
                    <a:gd name="connsiteY78" fmla="*/ 365723 h 606157"/>
                    <a:gd name="connsiteX79" fmla="*/ 63829 w 422488"/>
                    <a:gd name="connsiteY79" fmla="*/ 356779 h 606157"/>
                    <a:gd name="connsiteX80" fmla="*/ 78111 w 422488"/>
                    <a:gd name="connsiteY80" fmla="*/ 371141 h 606157"/>
                    <a:gd name="connsiteX81" fmla="*/ 78111 w 422488"/>
                    <a:gd name="connsiteY81" fmla="*/ 382923 h 606157"/>
                    <a:gd name="connsiteX82" fmla="*/ 63829 w 422488"/>
                    <a:gd name="connsiteY82" fmla="*/ 397284 h 606157"/>
                    <a:gd name="connsiteX83" fmla="*/ 49461 w 422488"/>
                    <a:gd name="connsiteY83" fmla="*/ 382923 h 606157"/>
                    <a:gd name="connsiteX84" fmla="*/ 49461 w 422488"/>
                    <a:gd name="connsiteY84" fmla="*/ 371141 h 606157"/>
                    <a:gd name="connsiteX85" fmla="*/ 63829 w 422488"/>
                    <a:gd name="connsiteY85" fmla="*/ 356779 h 606157"/>
                    <a:gd name="connsiteX86" fmla="*/ 197409 w 422488"/>
                    <a:gd name="connsiteY86" fmla="*/ 356448 h 606157"/>
                    <a:gd name="connsiteX87" fmla="*/ 191903 w 422488"/>
                    <a:gd name="connsiteY87" fmla="*/ 361856 h 606157"/>
                    <a:gd name="connsiteX88" fmla="*/ 191903 w 422488"/>
                    <a:gd name="connsiteY88" fmla="*/ 373703 h 606157"/>
                    <a:gd name="connsiteX89" fmla="*/ 197409 w 422488"/>
                    <a:gd name="connsiteY89" fmla="*/ 379111 h 606157"/>
                    <a:gd name="connsiteX90" fmla="*/ 202830 w 422488"/>
                    <a:gd name="connsiteY90" fmla="*/ 373703 h 606157"/>
                    <a:gd name="connsiteX91" fmla="*/ 202830 w 422488"/>
                    <a:gd name="connsiteY91" fmla="*/ 361856 h 606157"/>
                    <a:gd name="connsiteX92" fmla="*/ 197409 w 422488"/>
                    <a:gd name="connsiteY92" fmla="*/ 356448 h 606157"/>
                    <a:gd name="connsiteX93" fmla="*/ 152373 w 422488"/>
                    <a:gd name="connsiteY93" fmla="*/ 356448 h 606157"/>
                    <a:gd name="connsiteX94" fmla="*/ 146952 w 422488"/>
                    <a:gd name="connsiteY94" fmla="*/ 361856 h 606157"/>
                    <a:gd name="connsiteX95" fmla="*/ 146952 w 422488"/>
                    <a:gd name="connsiteY95" fmla="*/ 373703 h 606157"/>
                    <a:gd name="connsiteX96" fmla="*/ 152373 w 422488"/>
                    <a:gd name="connsiteY96" fmla="*/ 379111 h 606157"/>
                    <a:gd name="connsiteX97" fmla="*/ 157879 w 422488"/>
                    <a:gd name="connsiteY97" fmla="*/ 373703 h 606157"/>
                    <a:gd name="connsiteX98" fmla="*/ 157879 w 422488"/>
                    <a:gd name="connsiteY98" fmla="*/ 361856 h 606157"/>
                    <a:gd name="connsiteX99" fmla="*/ 152373 w 422488"/>
                    <a:gd name="connsiteY99" fmla="*/ 356448 h 606157"/>
                    <a:gd name="connsiteX100" fmla="*/ 109692 w 422488"/>
                    <a:gd name="connsiteY100" fmla="*/ 349898 h 606157"/>
                    <a:gd name="connsiteX101" fmla="*/ 109692 w 422488"/>
                    <a:gd name="connsiteY101" fmla="*/ 407627 h 606157"/>
                    <a:gd name="connsiteX102" fmla="*/ 105218 w 422488"/>
                    <a:gd name="connsiteY102" fmla="*/ 412094 h 606157"/>
                    <a:gd name="connsiteX103" fmla="*/ 102895 w 422488"/>
                    <a:gd name="connsiteY103" fmla="*/ 412094 h 606157"/>
                    <a:gd name="connsiteX104" fmla="*/ 102895 w 422488"/>
                    <a:gd name="connsiteY104" fmla="*/ 455048 h 606157"/>
                    <a:gd name="connsiteX105" fmla="*/ 118727 w 422488"/>
                    <a:gd name="connsiteY105" fmla="*/ 455048 h 606157"/>
                    <a:gd name="connsiteX106" fmla="*/ 118727 w 422488"/>
                    <a:gd name="connsiteY106" fmla="*/ 349898 h 606157"/>
                    <a:gd name="connsiteX107" fmla="*/ 26832 w 422488"/>
                    <a:gd name="connsiteY107" fmla="*/ 349898 h 606157"/>
                    <a:gd name="connsiteX108" fmla="*/ 26832 w 422488"/>
                    <a:gd name="connsiteY108" fmla="*/ 403246 h 606157"/>
                    <a:gd name="connsiteX109" fmla="*/ 29155 w 422488"/>
                    <a:gd name="connsiteY109" fmla="*/ 403246 h 606157"/>
                    <a:gd name="connsiteX110" fmla="*/ 98420 w 422488"/>
                    <a:gd name="connsiteY110" fmla="*/ 403246 h 606157"/>
                    <a:gd name="connsiteX111" fmla="*/ 100744 w 422488"/>
                    <a:gd name="connsiteY111" fmla="*/ 403246 h 606157"/>
                    <a:gd name="connsiteX112" fmla="*/ 100744 w 422488"/>
                    <a:gd name="connsiteY112" fmla="*/ 349898 h 606157"/>
                    <a:gd name="connsiteX113" fmla="*/ 197409 w 422488"/>
                    <a:gd name="connsiteY113" fmla="*/ 347605 h 606157"/>
                    <a:gd name="connsiteX114" fmla="*/ 211691 w 422488"/>
                    <a:gd name="connsiteY114" fmla="*/ 361856 h 606157"/>
                    <a:gd name="connsiteX115" fmla="*/ 211691 w 422488"/>
                    <a:gd name="connsiteY115" fmla="*/ 373703 h 606157"/>
                    <a:gd name="connsiteX116" fmla="*/ 197409 w 422488"/>
                    <a:gd name="connsiteY116" fmla="*/ 388039 h 606157"/>
                    <a:gd name="connsiteX117" fmla="*/ 183041 w 422488"/>
                    <a:gd name="connsiteY117" fmla="*/ 373703 h 606157"/>
                    <a:gd name="connsiteX118" fmla="*/ 183041 w 422488"/>
                    <a:gd name="connsiteY118" fmla="*/ 361856 h 606157"/>
                    <a:gd name="connsiteX119" fmla="*/ 197409 w 422488"/>
                    <a:gd name="connsiteY119" fmla="*/ 347605 h 606157"/>
                    <a:gd name="connsiteX120" fmla="*/ 152373 w 422488"/>
                    <a:gd name="connsiteY120" fmla="*/ 347605 h 606157"/>
                    <a:gd name="connsiteX121" fmla="*/ 166741 w 422488"/>
                    <a:gd name="connsiteY121" fmla="*/ 361856 h 606157"/>
                    <a:gd name="connsiteX122" fmla="*/ 166741 w 422488"/>
                    <a:gd name="connsiteY122" fmla="*/ 373703 h 606157"/>
                    <a:gd name="connsiteX123" fmla="*/ 152373 w 422488"/>
                    <a:gd name="connsiteY123" fmla="*/ 388039 h 606157"/>
                    <a:gd name="connsiteX124" fmla="*/ 138091 w 422488"/>
                    <a:gd name="connsiteY124" fmla="*/ 373703 h 606157"/>
                    <a:gd name="connsiteX125" fmla="*/ 138091 w 422488"/>
                    <a:gd name="connsiteY125" fmla="*/ 361856 h 606157"/>
                    <a:gd name="connsiteX126" fmla="*/ 152373 w 422488"/>
                    <a:gd name="connsiteY126" fmla="*/ 347605 h 606157"/>
                    <a:gd name="connsiteX127" fmla="*/ 370320 w 422488"/>
                    <a:gd name="connsiteY127" fmla="*/ 320775 h 606157"/>
                    <a:gd name="connsiteX128" fmla="*/ 334698 w 422488"/>
                    <a:gd name="connsiteY128" fmla="*/ 363299 h 606157"/>
                    <a:gd name="connsiteX129" fmla="*/ 337021 w 422488"/>
                    <a:gd name="connsiteY129" fmla="*/ 363299 h 606157"/>
                    <a:gd name="connsiteX130" fmla="*/ 403619 w 422488"/>
                    <a:gd name="connsiteY130" fmla="*/ 363299 h 606157"/>
                    <a:gd name="connsiteX131" fmla="*/ 405856 w 422488"/>
                    <a:gd name="connsiteY131" fmla="*/ 363299 h 606157"/>
                    <a:gd name="connsiteX132" fmla="*/ 370320 w 422488"/>
                    <a:gd name="connsiteY132" fmla="*/ 320775 h 606157"/>
                    <a:gd name="connsiteX133" fmla="*/ 156414 w 422488"/>
                    <a:gd name="connsiteY133" fmla="*/ 293972 h 606157"/>
                    <a:gd name="connsiteX134" fmla="*/ 133268 w 422488"/>
                    <a:gd name="connsiteY134" fmla="*/ 328163 h 606157"/>
                    <a:gd name="connsiteX135" fmla="*/ 178097 w 422488"/>
                    <a:gd name="connsiteY135" fmla="*/ 328163 h 606157"/>
                    <a:gd name="connsiteX136" fmla="*/ 156414 w 422488"/>
                    <a:gd name="connsiteY136" fmla="*/ 293972 h 606157"/>
                    <a:gd name="connsiteX137" fmla="*/ 299784 w 422488"/>
                    <a:gd name="connsiteY137" fmla="*/ 286831 h 606157"/>
                    <a:gd name="connsiteX138" fmla="*/ 294364 w 422488"/>
                    <a:gd name="connsiteY138" fmla="*/ 292248 h 606157"/>
                    <a:gd name="connsiteX139" fmla="*/ 294364 w 422488"/>
                    <a:gd name="connsiteY139" fmla="*/ 304030 h 606157"/>
                    <a:gd name="connsiteX140" fmla="*/ 299784 w 422488"/>
                    <a:gd name="connsiteY140" fmla="*/ 309534 h 606157"/>
                    <a:gd name="connsiteX141" fmla="*/ 305205 w 422488"/>
                    <a:gd name="connsiteY141" fmla="*/ 304030 h 606157"/>
                    <a:gd name="connsiteX142" fmla="*/ 305205 w 422488"/>
                    <a:gd name="connsiteY142" fmla="*/ 292248 h 606157"/>
                    <a:gd name="connsiteX143" fmla="*/ 299784 w 422488"/>
                    <a:gd name="connsiteY143" fmla="*/ 286831 h 606157"/>
                    <a:gd name="connsiteX144" fmla="*/ 63831 w 422488"/>
                    <a:gd name="connsiteY144" fmla="*/ 284522 h 606157"/>
                    <a:gd name="connsiteX145" fmla="*/ 16678 w 422488"/>
                    <a:gd name="connsiteY145" fmla="*/ 340963 h 606157"/>
                    <a:gd name="connsiteX146" fmla="*/ 22357 w 422488"/>
                    <a:gd name="connsiteY146" fmla="*/ 340963 h 606157"/>
                    <a:gd name="connsiteX147" fmla="*/ 105218 w 422488"/>
                    <a:gd name="connsiteY147" fmla="*/ 340963 h 606157"/>
                    <a:gd name="connsiteX148" fmla="*/ 110897 w 422488"/>
                    <a:gd name="connsiteY148" fmla="*/ 340963 h 606157"/>
                    <a:gd name="connsiteX149" fmla="*/ 63831 w 422488"/>
                    <a:gd name="connsiteY149" fmla="*/ 284522 h 606157"/>
                    <a:gd name="connsiteX150" fmla="*/ 299784 w 422488"/>
                    <a:gd name="connsiteY150" fmla="*/ 277887 h 606157"/>
                    <a:gd name="connsiteX151" fmla="*/ 314152 w 422488"/>
                    <a:gd name="connsiteY151" fmla="*/ 292248 h 606157"/>
                    <a:gd name="connsiteX152" fmla="*/ 314152 w 422488"/>
                    <a:gd name="connsiteY152" fmla="*/ 304030 h 606157"/>
                    <a:gd name="connsiteX153" fmla="*/ 299784 w 422488"/>
                    <a:gd name="connsiteY153" fmla="*/ 318392 h 606157"/>
                    <a:gd name="connsiteX154" fmla="*/ 285502 w 422488"/>
                    <a:gd name="connsiteY154" fmla="*/ 304030 h 606157"/>
                    <a:gd name="connsiteX155" fmla="*/ 285502 w 422488"/>
                    <a:gd name="connsiteY155" fmla="*/ 292248 h 606157"/>
                    <a:gd name="connsiteX156" fmla="*/ 299784 w 422488"/>
                    <a:gd name="connsiteY156" fmla="*/ 277887 h 606157"/>
                    <a:gd name="connsiteX157" fmla="*/ 374795 w 422488"/>
                    <a:gd name="connsiteY157" fmla="*/ 265881 h 606157"/>
                    <a:gd name="connsiteX158" fmla="*/ 374795 w 422488"/>
                    <a:gd name="connsiteY158" fmla="*/ 275330 h 606157"/>
                    <a:gd name="connsiteX159" fmla="*/ 389250 w 422488"/>
                    <a:gd name="connsiteY159" fmla="*/ 268458 h 606157"/>
                    <a:gd name="connsiteX160" fmla="*/ 161061 w 422488"/>
                    <a:gd name="connsiteY160" fmla="*/ 240710 h 606157"/>
                    <a:gd name="connsiteX161" fmla="*/ 161061 w 422488"/>
                    <a:gd name="connsiteY161" fmla="*/ 248184 h 606157"/>
                    <a:gd name="connsiteX162" fmla="*/ 169149 w 422488"/>
                    <a:gd name="connsiteY162" fmla="*/ 243287 h 606157"/>
                    <a:gd name="connsiteX163" fmla="*/ 299784 w 422488"/>
                    <a:gd name="connsiteY163" fmla="*/ 237717 h 606157"/>
                    <a:gd name="connsiteX164" fmla="*/ 294364 w 422488"/>
                    <a:gd name="connsiteY164" fmla="*/ 243134 h 606157"/>
                    <a:gd name="connsiteX165" fmla="*/ 294364 w 422488"/>
                    <a:gd name="connsiteY165" fmla="*/ 255002 h 606157"/>
                    <a:gd name="connsiteX166" fmla="*/ 299784 w 422488"/>
                    <a:gd name="connsiteY166" fmla="*/ 260420 h 606157"/>
                    <a:gd name="connsiteX167" fmla="*/ 305205 w 422488"/>
                    <a:gd name="connsiteY167" fmla="*/ 255002 h 606157"/>
                    <a:gd name="connsiteX168" fmla="*/ 305205 w 422488"/>
                    <a:gd name="connsiteY168" fmla="*/ 243134 h 606157"/>
                    <a:gd name="connsiteX169" fmla="*/ 299784 w 422488"/>
                    <a:gd name="connsiteY169" fmla="*/ 237717 h 606157"/>
                    <a:gd name="connsiteX170" fmla="*/ 299784 w 422488"/>
                    <a:gd name="connsiteY170" fmla="*/ 228773 h 606157"/>
                    <a:gd name="connsiteX171" fmla="*/ 314152 w 422488"/>
                    <a:gd name="connsiteY171" fmla="*/ 243134 h 606157"/>
                    <a:gd name="connsiteX172" fmla="*/ 314152 w 422488"/>
                    <a:gd name="connsiteY172" fmla="*/ 255002 h 606157"/>
                    <a:gd name="connsiteX173" fmla="*/ 299784 w 422488"/>
                    <a:gd name="connsiteY173" fmla="*/ 269278 h 606157"/>
                    <a:gd name="connsiteX174" fmla="*/ 285502 w 422488"/>
                    <a:gd name="connsiteY174" fmla="*/ 255002 h 606157"/>
                    <a:gd name="connsiteX175" fmla="*/ 285502 w 422488"/>
                    <a:gd name="connsiteY175" fmla="*/ 243134 h 606157"/>
                    <a:gd name="connsiteX176" fmla="*/ 299784 w 422488"/>
                    <a:gd name="connsiteY176" fmla="*/ 228773 h 606157"/>
                    <a:gd name="connsiteX177" fmla="*/ 197200 w 422488"/>
                    <a:gd name="connsiteY177" fmla="*/ 223701 h 606157"/>
                    <a:gd name="connsiteX178" fmla="*/ 197200 w 422488"/>
                    <a:gd name="connsiteY178" fmla="*/ 332888 h 606157"/>
                    <a:gd name="connsiteX179" fmla="*/ 192725 w 422488"/>
                    <a:gd name="connsiteY179" fmla="*/ 337355 h 606157"/>
                    <a:gd name="connsiteX180" fmla="*/ 127589 w 422488"/>
                    <a:gd name="connsiteY180" fmla="*/ 337355 h 606157"/>
                    <a:gd name="connsiteX181" fmla="*/ 127589 w 422488"/>
                    <a:gd name="connsiteY181" fmla="*/ 398779 h 606157"/>
                    <a:gd name="connsiteX182" fmla="*/ 320931 w 422488"/>
                    <a:gd name="connsiteY182" fmla="*/ 398779 h 606157"/>
                    <a:gd name="connsiteX183" fmla="*/ 320931 w 422488"/>
                    <a:gd name="connsiteY183" fmla="*/ 371890 h 606157"/>
                    <a:gd name="connsiteX184" fmla="*/ 320931 w 422488"/>
                    <a:gd name="connsiteY184" fmla="*/ 363385 h 606157"/>
                    <a:gd name="connsiteX185" fmla="*/ 320931 w 422488"/>
                    <a:gd name="connsiteY185" fmla="*/ 223701 h 606157"/>
                    <a:gd name="connsiteX186" fmla="*/ 276016 w 422488"/>
                    <a:gd name="connsiteY186" fmla="*/ 223701 h 606157"/>
                    <a:gd name="connsiteX187" fmla="*/ 276016 w 422488"/>
                    <a:gd name="connsiteY187" fmla="*/ 315449 h 606157"/>
                    <a:gd name="connsiteX188" fmla="*/ 273349 w 422488"/>
                    <a:gd name="connsiteY188" fmla="*/ 319486 h 606157"/>
                    <a:gd name="connsiteX189" fmla="*/ 268530 w 422488"/>
                    <a:gd name="connsiteY189" fmla="*/ 318627 h 606157"/>
                    <a:gd name="connsiteX190" fmla="*/ 226455 w 422488"/>
                    <a:gd name="connsiteY190" fmla="*/ 279024 h 606157"/>
                    <a:gd name="connsiteX191" fmla="*/ 225078 w 422488"/>
                    <a:gd name="connsiteY191" fmla="*/ 275846 h 606157"/>
                    <a:gd name="connsiteX192" fmla="*/ 225078 w 422488"/>
                    <a:gd name="connsiteY192" fmla="*/ 223701 h 606157"/>
                    <a:gd name="connsiteX193" fmla="*/ 68219 w 422488"/>
                    <a:gd name="connsiteY193" fmla="*/ 217429 h 606157"/>
                    <a:gd name="connsiteX194" fmla="*/ 68219 w 422488"/>
                    <a:gd name="connsiteY194" fmla="*/ 232205 h 606157"/>
                    <a:gd name="connsiteX195" fmla="*/ 90849 w 422488"/>
                    <a:gd name="connsiteY195" fmla="*/ 221467 h 606157"/>
                    <a:gd name="connsiteX196" fmla="*/ 268530 w 422488"/>
                    <a:gd name="connsiteY196" fmla="*/ 194836 h 606157"/>
                    <a:gd name="connsiteX197" fmla="*/ 258721 w 422488"/>
                    <a:gd name="connsiteY197" fmla="*/ 204629 h 606157"/>
                    <a:gd name="connsiteX198" fmla="*/ 268530 w 422488"/>
                    <a:gd name="connsiteY198" fmla="*/ 214423 h 606157"/>
                    <a:gd name="connsiteX199" fmla="*/ 330998 w 422488"/>
                    <a:gd name="connsiteY199" fmla="*/ 214423 h 606157"/>
                    <a:gd name="connsiteX200" fmla="*/ 340807 w 422488"/>
                    <a:gd name="connsiteY200" fmla="*/ 204629 h 606157"/>
                    <a:gd name="connsiteX201" fmla="*/ 330998 w 422488"/>
                    <a:gd name="connsiteY201" fmla="*/ 194836 h 606157"/>
                    <a:gd name="connsiteX202" fmla="*/ 212774 w 422488"/>
                    <a:gd name="connsiteY202" fmla="*/ 180318 h 606157"/>
                    <a:gd name="connsiteX203" fmla="*/ 189714 w 422488"/>
                    <a:gd name="connsiteY203" fmla="*/ 214423 h 606157"/>
                    <a:gd name="connsiteX204" fmla="*/ 234457 w 422488"/>
                    <a:gd name="connsiteY204" fmla="*/ 214423 h 606157"/>
                    <a:gd name="connsiteX205" fmla="*/ 212774 w 422488"/>
                    <a:gd name="connsiteY205" fmla="*/ 180318 h 606157"/>
                    <a:gd name="connsiteX206" fmla="*/ 278425 w 422488"/>
                    <a:gd name="connsiteY206" fmla="*/ 154889 h 606157"/>
                    <a:gd name="connsiteX207" fmla="*/ 278425 w 422488"/>
                    <a:gd name="connsiteY207" fmla="*/ 184699 h 606157"/>
                    <a:gd name="connsiteX208" fmla="*/ 321189 w 422488"/>
                    <a:gd name="connsiteY208" fmla="*/ 184699 h 606157"/>
                    <a:gd name="connsiteX209" fmla="*/ 321189 w 422488"/>
                    <a:gd name="connsiteY209" fmla="*/ 154889 h 606157"/>
                    <a:gd name="connsiteX210" fmla="*/ 217420 w 422488"/>
                    <a:gd name="connsiteY210" fmla="*/ 126970 h 606157"/>
                    <a:gd name="connsiteX211" fmla="*/ 217420 w 422488"/>
                    <a:gd name="connsiteY211" fmla="*/ 134444 h 606157"/>
                    <a:gd name="connsiteX212" fmla="*/ 225594 w 422488"/>
                    <a:gd name="connsiteY212" fmla="*/ 129547 h 606157"/>
                    <a:gd name="connsiteX213" fmla="*/ 273263 w 422488"/>
                    <a:gd name="connsiteY213" fmla="*/ 108414 h 606157"/>
                    <a:gd name="connsiteX214" fmla="*/ 273263 w 422488"/>
                    <a:gd name="connsiteY214" fmla="*/ 145955 h 606157"/>
                    <a:gd name="connsiteX215" fmla="*/ 273951 w 422488"/>
                    <a:gd name="connsiteY215" fmla="*/ 145955 h 606157"/>
                    <a:gd name="connsiteX216" fmla="*/ 325663 w 422488"/>
                    <a:gd name="connsiteY216" fmla="*/ 145955 h 606157"/>
                    <a:gd name="connsiteX217" fmla="*/ 326266 w 422488"/>
                    <a:gd name="connsiteY217" fmla="*/ 145955 h 606157"/>
                    <a:gd name="connsiteX218" fmla="*/ 326266 w 422488"/>
                    <a:gd name="connsiteY218" fmla="*/ 108414 h 606157"/>
                    <a:gd name="connsiteX219" fmla="*/ 299764 w 422488"/>
                    <a:gd name="connsiteY219" fmla="*/ 61079 h 606157"/>
                    <a:gd name="connsiteX220" fmla="*/ 267584 w 422488"/>
                    <a:gd name="connsiteY220" fmla="*/ 99566 h 606157"/>
                    <a:gd name="connsiteX221" fmla="*/ 268874 w 422488"/>
                    <a:gd name="connsiteY221" fmla="*/ 99566 h 606157"/>
                    <a:gd name="connsiteX222" fmla="*/ 330740 w 422488"/>
                    <a:gd name="connsiteY222" fmla="*/ 99566 h 606157"/>
                    <a:gd name="connsiteX223" fmla="*/ 332031 w 422488"/>
                    <a:gd name="connsiteY223" fmla="*/ 99566 h 606157"/>
                    <a:gd name="connsiteX224" fmla="*/ 299764 w 422488"/>
                    <a:gd name="connsiteY224" fmla="*/ 61079 h 606157"/>
                    <a:gd name="connsiteX225" fmla="*/ 304238 w 422488"/>
                    <a:gd name="connsiteY225" fmla="*/ 9707 h 606157"/>
                    <a:gd name="connsiteX226" fmla="*/ 304238 w 422488"/>
                    <a:gd name="connsiteY226" fmla="*/ 17697 h 606157"/>
                    <a:gd name="connsiteX227" fmla="*/ 316285 w 422488"/>
                    <a:gd name="connsiteY227" fmla="*/ 11941 h 606157"/>
                    <a:gd name="connsiteX228" fmla="*/ 299764 w 422488"/>
                    <a:gd name="connsiteY228" fmla="*/ 0 h 606157"/>
                    <a:gd name="connsiteX229" fmla="*/ 300194 w 422488"/>
                    <a:gd name="connsiteY229" fmla="*/ 0 h 606157"/>
                    <a:gd name="connsiteX230" fmla="*/ 300539 w 422488"/>
                    <a:gd name="connsiteY230" fmla="*/ 86 h 606157"/>
                    <a:gd name="connsiteX231" fmla="*/ 331514 w 422488"/>
                    <a:gd name="connsiteY231" fmla="*/ 5584 h 606157"/>
                    <a:gd name="connsiteX232" fmla="*/ 331773 w 422488"/>
                    <a:gd name="connsiteY232" fmla="*/ 5670 h 606157"/>
                    <a:gd name="connsiteX233" fmla="*/ 332289 w 422488"/>
                    <a:gd name="connsiteY233" fmla="*/ 5841 h 606157"/>
                    <a:gd name="connsiteX234" fmla="*/ 332633 w 422488"/>
                    <a:gd name="connsiteY234" fmla="*/ 6013 h 606157"/>
                    <a:gd name="connsiteX235" fmla="*/ 333063 w 422488"/>
                    <a:gd name="connsiteY235" fmla="*/ 6185 h 606157"/>
                    <a:gd name="connsiteX236" fmla="*/ 333407 w 422488"/>
                    <a:gd name="connsiteY236" fmla="*/ 6443 h 606157"/>
                    <a:gd name="connsiteX237" fmla="*/ 333752 w 422488"/>
                    <a:gd name="connsiteY237" fmla="*/ 6700 h 606157"/>
                    <a:gd name="connsiteX238" fmla="*/ 334010 w 422488"/>
                    <a:gd name="connsiteY238" fmla="*/ 7044 h 606157"/>
                    <a:gd name="connsiteX239" fmla="*/ 334268 w 422488"/>
                    <a:gd name="connsiteY239" fmla="*/ 7388 h 606157"/>
                    <a:gd name="connsiteX240" fmla="*/ 334612 w 422488"/>
                    <a:gd name="connsiteY240" fmla="*/ 7817 h 606157"/>
                    <a:gd name="connsiteX241" fmla="*/ 334698 w 422488"/>
                    <a:gd name="connsiteY241" fmla="*/ 8075 h 606157"/>
                    <a:gd name="connsiteX242" fmla="*/ 334784 w 422488"/>
                    <a:gd name="connsiteY242" fmla="*/ 8161 h 606157"/>
                    <a:gd name="connsiteX243" fmla="*/ 334956 w 422488"/>
                    <a:gd name="connsiteY243" fmla="*/ 8590 h 606157"/>
                    <a:gd name="connsiteX244" fmla="*/ 335042 w 422488"/>
                    <a:gd name="connsiteY244" fmla="*/ 8934 h 606157"/>
                    <a:gd name="connsiteX245" fmla="*/ 335128 w 422488"/>
                    <a:gd name="connsiteY245" fmla="*/ 9364 h 606157"/>
                    <a:gd name="connsiteX246" fmla="*/ 335128 w 422488"/>
                    <a:gd name="connsiteY246" fmla="*/ 9793 h 606157"/>
                    <a:gd name="connsiteX247" fmla="*/ 335128 w 422488"/>
                    <a:gd name="connsiteY247" fmla="*/ 10137 h 606157"/>
                    <a:gd name="connsiteX248" fmla="*/ 335128 w 422488"/>
                    <a:gd name="connsiteY248" fmla="*/ 10738 h 606157"/>
                    <a:gd name="connsiteX249" fmla="*/ 334956 w 422488"/>
                    <a:gd name="connsiteY249" fmla="*/ 11168 h 606157"/>
                    <a:gd name="connsiteX250" fmla="*/ 334870 w 422488"/>
                    <a:gd name="connsiteY250" fmla="*/ 11511 h 606157"/>
                    <a:gd name="connsiteX251" fmla="*/ 334096 w 422488"/>
                    <a:gd name="connsiteY251" fmla="*/ 12886 h 606157"/>
                    <a:gd name="connsiteX252" fmla="*/ 333838 w 422488"/>
                    <a:gd name="connsiteY252" fmla="*/ 13058 h 606157"/>
                    <a:gd name="connsiteX253" fmla="*/ 333493 w 422488"/>
                    <a:gd name="connsiteY253" fmla="*/ 13487 h 606157"/>
                    <a:gd name="connsiteX254" fmla="*/ 333235 w 422488"/>
                    <a:gd name="connsiteY254" fmla="*/ 13659 h 606157"/>
                    <a:gd name="connsiteX255" fmla="*/ 332719 w 422488"/>
                    <a:gd name="connsiteY255" fmla="*/ 13917 h 606157"/>
                    <a:gd name="connsiteX256" fmla="*/ 332633 w 422488"/>
                    <a:gd name="connsiteY256" fmla="*/ 14003 h 606157"/>
                    <a:gd name="connsiteX257" fmla="*/ 304238 w 422488"/>
                    <a:gd name="connsiteY257" fmla="*/ 27490 h 606157"/>
                    <a:gd name="connsiteX258" fmla="*/ 304238 w 422488"/>
                    <a:gd name="connsiteY258" fmla="*/ 44929 h 606157"/>
                    <a:gd name="connsiteX259" fmla="*/ 346830 w 422488"/>
                    <a:gd name="connsiteY259" fmla="*/ 100510 h 606157"/>
                    <a:gd name="connsiteX260" fmla="*/ 348293 w 422488"/>
                    <a:gd name="connsiteY260" fmla="*/ 105407 h 606157"/>
                    <a:gd name="connsiteX261" fmla="*/ 344077 w 422488"/>
                    <a:gd name="connsiteY261" fmla="*/ 108414 h 606157"/>
                    <a:gd name="connsiteX262" fmla="*/ 335128 w 422488"/>
                    <a:gd name="connsiteY262" fmla="*/ 108414 h 606157"/>
                    <a:gd name="connsiteX263" fmla="*/ 335128 w 422488"/>
                    <a:gd name="connsiteY263" fmla="*/ 150422 h 606157"/>
                    <a:gd name="connsiteX264" fmla="*/ 330740 w 422488"/>
                    <a:gd name="connsiteY264" fmla="*/ 154889 h 606157"/>
                    <a:gd name="connsiteX265" fmla="*/ 330052 w 422488"/>
                    <a:gd name="connsiteY265" fmla="*/ 154889 h 606157"/>
                    <a:gd name="connsiteX266" fmla="*/ 330052 w 422488"/>
                    <a:gd name="connsiteY266" fmla="*/ 185988 h 606157"/>
                    <a:gd name="connsiteX267" fmla="*/ 330998 w 422488"/>
                    <a:gd name="connsiteY267" fmla="*/ 185988 h 606157"/>
                    <a:gd name="connsiteX268" fmla="*/ 349756 w 422488"/>
                    <a:gd name="connsiteY268" fmla="*/ 204629 h 606157"/>
                    <a:gd name="connsiteX269" fmla="*/ 330998 w 422488"/>
                    <a:gd name="connsiteY269" fmla="*/ 223271 h 606157"/>
                    <a:gd name="connsiteX270" fmla="*/ 329794 w 422488"/>
                    <a:gd name="connsiteY270" fmla="*/ 223271 h 606157"/>
                    <a:gd name="connsiteX271" fmla="*/ 329794 w 422488"/>
                    <a:gd name="connsiteY271" fmla="*/ 355825 h 606157"/>
                    <a:gd name="connsiteX272" fmla="*/ 365846 w 422488"/>
                    <a:gd name="connsiteY272" fmla="*/ 304195 h 606157"/>
                    <a:gd name="connsiteX273" fmla="*/ 365846 w 422488"/>
                    <a:gd name="connsiteY273" fmla="*/ 260554 h 606157"/>
                    <a:gd name="connsiteX274" fmla="*/ 365932 w 422488"/>
                    <a:gd name="connsiteY274" fmla="*/ 260211 h 606157"/>
                    <a:gd name="connsiteX275" fmla="*/ 365932 w 422488"/>
                    <a:gd name="connsiteY275" fmla="*/ 259781 h 606157"/>
                    <a:gd name="connsiteX276" fmla="*/ 365932 w 422488"/>
                    <a:gd name="connsiteY276" fmla="*/ 259695 h 606157"/>
                    <a:gd name="connsiteX277" fmla="*/ 366104 w 422488"/>
                    <a:gd name="connsiteY277" fmla="*/ 259266 h 606157"/>
                    <a:gd name="connsiteX278" fmla="*/ 366190 w 422488"/>
                    <a:gd name="connsiteY278" fmla="*/ 258836 h 606157"/>
                    <a:gd name="connsiteX279" fmla="*/ 366362 w 422488"/>
                    <a:gd name="connsiteY279" fmla="*/ 258493 h 606157"/>
                    <a:gd name="connsiteX280" fmla="*/ 366620 w 422488"/>
                    <a:gd name="connsiteY280" fmla="*/ 258063 h 606157"/>
                    <a:gd name="connsiteX281" fmla="*/ 366792 w 422488"/>
                    <a:gd name="connsiteY281" fmla="*/ 257805 h 606157"/>
                    <a:gd name="connsiteX282" fmla="*/ 367137 w 422488"/>
                    <a:gd name="connsiteY282" fmla="*/ 257462 h 606157"/>
                    <a:gd name="connsiteX283" fmla="*/ 367395 w 422488"/>
                    <a:gd name="connsiteY283" fmla="*/ 257204 h 606157"/>
                    <a:gd name="connsiteX284" fmla="*/ 367825 w 422488"/>
                    <a:gd name="connsiteY284" fmla="*/ 256861 h 606157"/>
                    <a:gd name="connsiteX285" fmla="*/ 368169 w 422488"/>
                    <a:gd name="connsiteY285" fmla="*/ 256689 h 606157"/>
                    <a:gd name="connsiteX286" fmla="*/ 368513 w 422488"/>
                    <a:gd name="connsiteY286" fmla="*/ 256517 h 606157"/>
                    <a:gd name="connsiteX287" fmla="*/ 368944 w 422488"/>
                    <a:gd name="connsiteY287" fmla="*/ 256345 h 606157"/>
                    <a:gd name="connsiteX288" fmla="*/ 369374 w 422488"/>
                    <a:gd name="connsiteY288" fmla="*/ 256259 h 606157"/>
                    <a:gd name="connsiteX289" fmla="*/ 369804 w 422488"/>
                    <a:gd name="connsiteY289" fmla="*/ 256173 h 606157"/>
                    <a:gd name="connsiteX290" fmla="*/ 370234 w 422488"/>
                    <a:gd name="connsiteY290" fmla="*/ 256087 h 606157"/>
                    <a:gd name="connsiteX291" fmla="*/ 370320 w 422488"/>
                    <a:gd name="connsiteY291" fmla="*/ 256087 h 606157"/>
                    <a:gd name="connsiteX292" fmla="*/ 370751 w 422488"/>
                    <a:gd name="connsiteY292" fmla="*/ 256173 h 606157"/>
                    <a:gd name="connsiteX293" fmla="*/ 371095 w 422488"/>
                    <a:gd name="connsiteY293" fmla="*/ 256173 h 606157"/>
                    <a:gd name="connsiteX294" fmla="*/ 404394 w 422488"/>
                    <a:gd name="connsiteY294" fmla="*/ 262101 h 606157"/>
                    <a:gd name="connsiteX295" fmla="*/ 404738 w 422488"/>
                    <a:gd name="connsiteY295" fmla="*/ 262187 h 606157"/>
                    <a:gd name="connsiteX296" fmla="*/ 405168 w 422488"/>
                    <a:gd name="connsiteY296" fmla="*/ 262359 h 606157"/>
                    <a:gd name="connsiteX297" fmla="*/ 405598 w 422488"/>
                    <a:gd name="connsiteY297" fmla="*/ 262530 h 606157"/>
                    <a:gd name="connsiteX298" fmla="*/ 405943 w 422488"/>
                    <a:gd name="connsiteY298" fmla="*/ 262702 h 606157"/>
                    <a:gd name="connsiteX299" fmla="*/ 406287 w 422488"/>
                    <a:gd name="connsiteY299" fmla="*/ 262960 h 606157"/>
                    <a:gd name="connsiteX300" fmla="*/ 406631 w 422488"/>
                    <a:gd name="connsiteY300" fmla="*/ 263304 h 606157"/>
                    <a:gd name="connsiteX301" fmla="*/ 406975 w 422488"/>
                    <a:gd name="connsiteY301" fmla="*/ 263561 h 606157"/>
                    <a:gd name="connsiteX302" fmla="*/ 407233 w 422488"/>
                    <a:gd name="connsiteY302" fmla="*/ 263905 h 606157"/>
                    <a:gd name="connsiteX303" fmla="*/ 407491 w 422488"/>
                    <a:gd name="connsiteY303" fmla="*/ 264334 h 606157"/>
                    <a:gd name="connsiteX304" fmla="*/ 407663 w 422488"/>
                    <a:gd name="connsiteY304" fmla="*/ 264592 h 606157"/>
                    <a:gd name="connsiteX305" fmla="*/ 407663 w 422488"/>
                    <a:gd name="connsiteY305" fmla="*/ 264678 h 606157"/>
                    <a:gd name="connsiteX306" fmla="*/ 407836 w 422488"/>
                    <a:gd name="connsiteY306" fmla="*/ 265193 h 606157"/>
                    <a:gd name="connsiteX307" fmla="*/ 407922 w 422488"/>
                    <a:gd name="connsiteY307" fmla="*/ 265451 h 606157"/>
                    <a:gd name="connsiteX308" fmla="*/ 408008 w 422488"/>
                    <a:gd name="connsiteY308" fmla="*/ 265967 h 606157"/>
                    <a:gd name="connsiteX309" fmla="*/ 408094 w 422488"/>
                    <a:gd name="connsiteY309" fmla="*/ 266396 h 606157"/>
                    <a:gd name="connsiteX310" fmla="*/ 408008 w 422488"/>
                    <a:gd name="connsiteY310" fmla="*/ 266740 h 606157"/>
                    <a:gd name="connsiteX311" fmla="*/ 408008 w 422488"/>
                    <a:gd name="connsiteY311" fmla="*/ 267255 h 606157"/>
                    <a:gd name="connsiteX312" fmla="*/ 408008 w 422488"/>
                    <a:gd name="connsiteY312" fmla="*/ 267341 h 606157"/>
                    <a:gd name="connsiteX313" fmla="*/ 407922 w 422488"/>
                    <a:gd name="connsiteY313" fmla="*/ 267771 h 606157"/>
                    <a:gd name="connsiteX314" fmla="*/ 407836 w 422488"/>
                    <a:gd name="connsiteY314" fmla="*/ 268028 h 606157"/>
                    <a:gd name="connsiteX315" fmla="*/ 406975 w 422488"/>
                    <a:gd name="connsiteY315" fmla="*/ 269403 h 606157"/>
                    <a:gd name="connsiteX316" fmla="*/ 406803 w 422488"/>
                    <a:gd name="connsiteY316" fmla="*/ 269661 h 606157"/>
                    <a:gd name="connsiteX317" fmla="*/ 406373 w 422488"/>
                    <a:gd name="connsiteY317" fmla="*/ 270004 h 606157"/>
                    <a:gd name="connsiteX318" fmla="*/ 406115 w 422488"/>
                    <a:gd name="connsiteY318" fmla="*/ 270176 h 606157"/>
                    <a:gd name="connsiteX319" fmla="*/ 405684 w 422488"/>
                    <a:gd name="connsiteY319" fmla="*/ 270434 h 606157"/>
                    <a:gd name="connsiteX320" fmla="*/ 405512 w 422488"/>
                    <a:gd name="connsiteY320" fmla="*/ 270520 h 606157"/>
                    <a:gd name="connsiteX321" fmla="*/ 374795 w 422488"/>
                    <a:gd name="connsiteY321" fmla="*/ 285210 h 606157"/>
                    <a:gd name="connsiteX322" fmla="*/ 374795 w 422488"/>
                    <a:gd name="connsiteY322" fmla="*/ 304195 h 606157"/>
                    <a:gd name="connsiteX323" fmla="*/ 420828 w 422488"/>
                    <a:gd name="connsiteY323" fmla="*/ 364244 h 606157"/>
                    <a:gd name="connsiteX324" fmla="*/ 422205 w 422488"/>
                    <a:gd name="connsiteY324" fmla="*/ 369227 h 606157"/>
                    <a:gd name="connsiteX325" fmla="*/ 418075 w 422488"/>
                    <a:gd name="connsiteY325" fmla="*/ 372234 h 606157"/>
                    <a:gd name="connsiteX326" fmla="*/ 408094 w 422488"/>
                    <a:gd name="connsiteY326" fmla="*/ 372234 h 606157"/>
                    <a:gd name="connsiteX327" fmla="*/ 408094 w 422488"/>
                    <a:gd name="connsiteY327" fmla="*/ 417764 h 606157"/>
                    <a:gd name="connsiteX328" fmla="*/ 403619 w 422488"/>
                    <a:gd name="connsiteY328" fmla="*/ 422231 h 606157"/>
                    <a:gd name="connsiteX329" fmla="*/ 402587 w 422488"/>
                    <a:gd name="connsiteY329" fmla="*/ 422231 h 606157"/>
                    <a:gd name="connsiteX330" fmla="*/ 402587 w 422488"/>
                    <a:gd name="connsiteY330" fmla="*/ 455048 h 606157"/>
                    <a:gd name="connsiteX331" fmla="*/ 418075 w 422488"/>
                    <a:gd name="connsiteY331" fmla="*/ 455048 h 606157"/>
                    <a:gd name="connsiteX332" fmla="*/ 422463 w 422488"/>
                    <a:gd name="connsiteY332" fmla="*/ 459515 h 606157"/>
                    <a:gd name="connsiteX333" fmla="*/ 422463 w 422488"/>
                    <a:gd name="connsiteY333" fmla="*/ 601776 h 606157"/>
                    <a:gd name="connsiteX334" fmla="*/ 417989 w 422488"/>
                    <a:gd name="connsiteY334" fmla="*/ 606157 h 606157"/>
                    <a:gd name="connsiteX335" fmla="*/ 260012 w 422488"/>
                    <a:gd name="connsiteY335" fmla="*/ 606157 h 606157"/>
                    <a:gd name="connsiteX336" fmla="*/ 255537 w 422488"/>
                    <a:gd name="connsiteY336" fmla="*/ 601776 h 606157"/>
                    <a:gd name="connsiteX337" fmla="*/ 255537 w 422488"/>
                    <a:gd name="connsiteY337" fmla="*/ 543274 h 606157"/>
                    <a:gd name="connsiteX338" fmla="*/ 214408 w 422488"/>
                    <a:gd name="connsiteY338" fmla="*/ 502124 h 606157"/>
                    <a:gd name="connsiteX339" fmla="*/ 173193 w 422488"/>
                    <a:gd name="connsiteY339" fmla="*/ 543274 h 606157"/>
                    <a:gd name="connsiteX340" fmla="*/ 173193 w 422488"/>
                    <a:gd name="connsiteY340" fmla="*/ 601776 h 606157"/>
                    <a:gd name="connsiteX341" fmla="*/ 168718 w 422488"/>
                    <a:gd name="connsiteY341" fmla="*/ 606157 h 606157"/>
                    <a:gd name="connsiteX342" fmla="*/ 10741 w 422488"/>
                    <a:gd name="connsiteY342" fmla="*/ 606157 h 606157"/>
                    <a:gd name="connsiteX343" fmla="*/ 6267 w 422488"/>
                    <a:gd name="connsiteY343" fmla="*/ 601776 h 606157"/>
                    <a:gd name="connsiteX344" fmla="*/ 6267 w 422488"/>
                    <a:gd name="connsiteY344" fmla="*/ 459515 h 606157"/>
                    <a:gd name="connsiteX345" fmla="*/ 10741 w 422488"/>
                    <a:gd name="connsiteY345" fmla="*/ 455048 h 606157"/>
                    <a:gd name="connsiteX346" fmla="*/ 24681 w 422488"/>
                    <a:gd name="connsiteY346" fmla="*/ 455048 h 606157"/>
                    <a:gd name="connsiteX347" fmla="*/ 24681 w 422488"/>
                    <a:gd name="connsiteY347" fmla="*/ 412094 h 606157"/>
                    <a:gd name="connsiteX348" fmla="*/ 22357 w 422488"/>
                    <a:gd name="connsiteY348" fmla="*/ 412094 h 606157"/>
                    <a:gd name="connsiteX349" fmla="*/ 17883 w 422488"/>
                    <a:gd name="connsiteY349" fmla="*/ 407627 h 606157"/>
                    <a:gd name="connsiteX350" fmla="*/ 17883 w 422488"/>
                    <a:gd name="connsiteY350" fmla="*/ 349898 h 606157"/>
                    <a:gd name="connsiteX351" fmla="*/ 4460 w 422488"/>
                    <a:gd name="connsiteY351" fmla="*/ 349898 h 606157"/>
                    <a:gd name="connsiteX352" fmla="*/ 244 w 422488"/>
                    <a:gd name="connsiteY352" fmla="*/ 346891 h 606157"/>
                    <a:gd name="connsiteX353" fmla="*/ 1707 w 422488"/>
                    <a:gd name="connsiteY353" fmla="*/ 341908 h 606157"/>
                    <a:gd name="connsiteX354" fmla="*/ 59356 w 422488"/>
                    <a:gd name="connsiteY354" fmla="*/ 266396 h 606157"/>
                    <a:gd name="connsiteX355" fmla="*/ 59356 w 422488"/>
                    <a:gd name="connsiteY355" fmla="*/ 212103 h 606157"/>
                    <a:gd name="connsiteX356" fmla="*/ 59356 w 422488"/>
                    <a:gd name="connsiteY356" fmla="*/ 211760 h 606157"/>
                    <a:gd name="connsiteX357" fmla="*/ 59442 w 422488"/>
                    <a:gd name="connsiteY357" fmla="*/ 211330 h 606157"/>
                    <a:gd name="connsiteX358" fmla="*/ 59442 w 422488"/>
                    <a:gd name="connsiteY358" fmla="*/ 211244 h 606157"/>
                    <a:gd name="connsiteX359" fmla="*/ 59528 w 422488"/>
                    <a:gd name="connsiteY359" fmla="*/ 210815 h 606157"/>
                    <a:gd name="connsiteX360" fmla="*/ 59701 w 422488"/>
                    <a:gd name="connsiteY360" fmla="*/ 210385 h 606157"/>
                    <a:gd name="connsiteX361" fmla="*/ 59873 w 422488"/>
                    <a:gd name="connsiteY361" fmla="*/ 210041 h 606157"/>
                    <a:gd name="connsiteX362" fmla="*/ 60045 w 422488"/>
                    <a:gd name="connsiteY362" fmla="*/ 209698 h 606157"/>
                    <a:gd name="connsiteX363" fmla="*/ 60389 w 422488"/>
                    <a:gd name="connsiteY363" fmla="*/ 209354 h 606157"/>
                    <a:gd name="connsiteX364" fmla="*/ 60647 w 422488"/>
                    <a:gd name="connsiteY364" fmla="*/ 209011 h 606157"/>
                    <a:gd name="connsiteX365" fmla="*/ 60991 w 422488"/>
                    <a:gd name="connsiteY365" fmla="*/ 208667 h 606157"/>
                    <a:gd name="connsiteX366" fmla="*/ 61249 w 422488"/>
                    <a:gd name="connsiteY366" fmla="*/ 208495 h 606157"/>
                    <a:gd name="connsiteX367" fmla="*/ 61766 w 422488"/>
                    <a:gd name="connsiteY367" fmla="*/ 208151 h 606157"/>
                    <a:gd name="connsiteX368" fmla="*/ 62024 w 422488"/>
                    <a:gd name="connsiteY368" fmla="*/ 208066 h 606157"/>
                    <a:gd name="connsiteX369" fmla="*/ 62540 w 422488"/>
                    <a:gd name="connsiteY369" fmla="*/ 207894 h 606157"/>
                    <a:gd name="connsiteX370" fmla="*/ 62798 w 422488"/>
                    <a:gd name="connsiteY370" fmla="*/ 207808 h 606157"/>
                    <a:gd name="connsiteX371" fmla="*/ 63314 w 422488"/>
                    <a:gd name="connsiteY371" fmla="*/ 207722 h 606157"/>
                    <a:gd name="connsiteX372" fmla="*/ 63745 w 422488"/>
                    <a:gd name="connsiteY372" fmla="*/ 207636 h 606157"/>
                    <a:gd name="connsiteX373" fmla="*/ 63831 w 422488"/>
                    <a:gd name="connsiteY373" fmla="*/ 207636 h 606157"/>
                    <a:gd name="connsiteX374" fmla="*/ 64175 w 422488"/>
                    <a:gd name="connsiteY374" fmla="*/ 207722 h 606157"/>
                    <a:gd name="connsiteX375" fmla="*/ 64605 w 422488"/>
                    <a:gd name="connsiteY375" fmla="*/ 207722 h 606157"/>
                    <a:gd name="connsiteX376" fmla="*/ 105992 w 422488"/>
                    <a:gd name="connsiteY376" fmla="*/ 215110 h 606157"/>
                    <a:gd name="connsiteX377" fmla="*/ 106250 w 422488"/>
                    <a:gd name="connsiteY377" fmla="*/ 215196 h 606157"/>
                    <a:gd name="connsiteX378" fmla="*/ 106767 w 422488"/>
                    <a:gd name="connsiteY378" fmla="*/ 215368 h 606157"/>
                    <a:gd name="connsiteX379" fmla="*/ 107111 w 422488"/>
                    <a:gd name="connsiteY379" fmla="*/ 215539 h 606157"/>
                    <a:gd name="connsiteX380" fmla="*/ 107541 w 422488"/>
                    <a:gd name="connsiteY380" fmla="*/ 215711 h 606157"/>
                    <a:gd name="connsiteX381" fmla="*/ 107885 w 422488"/>
                    <a:gd name="connsiteY381" fmla="*/ 215969 h 606157"/>
                    <a:gd name="connsiteX382" fmla="*/ 108229 w 422488"/>
                    <a:gd name="connsiteY382" fmla="*/ 216313 h 606157"/>
                    <a:gd name="connsiteX383" fmla="*/ 108574 w 422488"/>
                    <a:gd name="connsiteY383" fmla="*/ 216570 h 606157"/>
                    <a:gd name="connsiteX384" fmla="*/ 108832 w 422488"/>
                    <a:gd name="connsiteY384" fmla="*/ 216914 h 606157"/>
                    <a:gd name="connsiteX385" fmla="*/ 109090 w 422488"/>
                    <a:gd name="connsiteY385" fmla="*/ 217343 h 606157"/>
                    <a:gd name="connsiteX386" fmla="*/ 109262 w 422488"/>
                    <a:gd name="connsiteY386" fmla="*/ 217601 h 606157"/>
                    <a:gd name="connsiteX387" fmla="*/ 109262 w 422488"/>
                    <a:gd name="connsiteY387" fmla="*/ 217687 h 606157"/>
                    <a:gd name="connsiteX388" fmla="*/ 109434 w 422488"/>
                    <a:gd name="connsiteY388" fmla="*/ 218203 h 606157"/>
                    <a:gd name="connsiteX389" fmla="*/ 109520 w 422488"/>
                    <a:gd name="connsiteY389" fmla="*/ 218460 h 606157"/>
                    <a:gd name="connsiteX390" fmla="*/ 109606 w 422488"/>
                    <a:gd name="connsiteY390" fmla="*/ 218976 h 606157"/>
                    <a:gd name="connsiteX391" fmla="*/ 109692 w 422488"/>
                    <a:gd name="connsiteY391" fmla="*/ 219405 h 606157"/>
                    <a:gd name="connsiteX392" fmla="*/ 109606 w 422488"/>
                    <a:gd name="connsiteY392" fmla="*/ 219749 h 606157"/>
                    <a:gd name="connsiteX393" fmla="*/ 109606 w 422488"/>
                    <a:gd name="connsiteY393" fmla="*/ 220264 h 606157"/>
                    <a:gd name="connsiteX394" fmla="*/ 109606 w 422488"/>
                    <a:gd name="connsiteY394" fmla="*/ 220350 h 606157"/>
                    <a:gd name="connsiteX395" fmla="*/ 109434 w 422488"/>
                    <a:gd name="connsiteY395" fmla="*/ 220780 h 606157"/>
                    <a:gd name="connsiteX396" fmla="*/ 109434 w 422488"/>
                    <a:gd name="connsiteY396" fmla="*/ 221037 h 606157"/>
                    <a:gd name="connsiteX397" fmla="*/ 108574 w 422488"/>
                    <a:gd name="connsiteY397" fmla="*/ 222412 h 606157"/>
                    <a:gd name="connsiteX398" fmla="*/ 108402 w 422488"/>
                    <a:gd name="connsiteY398" fmla="*/ 222584 h 606157"/>
                    <a:gd name="connsiteX399" fmla="*/ 107971 w 422488"/>
                    <a:gd name="connsiteY399" fmla="*/ 223013 h 606157"/>
                    <a:gd name="connsiteX400" fmla="*/ 107713 w 422488"/>
                    <a:gd name="connsiteY400" fmla="*/ 223185 h 606157"/>
                    <a:gd name="connsiteX401" fmla="*/ 107283 w 422488"/>
                    <a:gd name="connsiteY401" fmla="*/ 223443 h 606157"/>
                    <a:gd name="connsiteX402" fmla="*/ 107111 w 422488"/>
                    <a:gd name="connsiteY402" fmla="*/ 223529 h 606157"/>
                    <a:gd name="connsiteX403" fmla="*/ 68219 w 422488"/>
                    <a:gd name="connsiteY403" fmla="*/ 242085 h 606157"/>
                    <a:gd name="connsiteX404" fmla="*/ 68219 w 422488"/>
                    <a:gd name="connsiteY404" fmla="*/ 266396 h 606157"/>
                    <a:gd name="connsiteX405" fmla="*/ 118641 w 422488"/>
                    <a:gd name="connsiteY405" fmla="*/ 335980 h 606157"/>
                    <a:gd name="connsiteX406" fmla="*/ 118641 w 422488"/>
                    <a:gd name="connsiteY406" fmla="*/ 332888 h 606157"/>
                    <a:gd name="connsiteX407" fmla="*/ 118727 w 422488"/>
                    <a:gd name="connsiteY407" fmla="*/ 332716 h 606157"/>
                    <a:gd name="connsiteX408" fmla="*/ 120017 w 422488"/>
                    <a:gd name="connsiteY408" fmla="*/ 329452 h 606157"/>
                    <a:gd name="connsiteX409" fmla="*/ 152112 w 422488"/>
                    <a:gd name="connsiteY409" fmla="*/ 275674 h 606157"/>
                    <a:gd name="connsiteX410" fmla="*/ 152112 w 422488"/>
                    <a:gd name="connsiteY410" fmla="*/ 236587 h 606157"/>
                    <a:gd name="connsiteX411" fmla="*/ 152198 w 422488"/>
                    <a:gd name="connsiteY411" fmla="*/ 235642 h 606157"/>
                    <a:gd name="connsiteX412" fmla="*/ 152284 w 422488"/>
                    <a:gd name="connsiteY412" fmla="*/ 233408 h 606157"/>
                    <a:gd name="connsiteX413" fmla="*/ 157877 w 422488"/>
                    <a:gd name="connsiteY413" fmla="*/ 230487 h 606157"/>
                    <a:gd name="connsiteX414" fmla="*/ 181195 w 422488"/>
                    <a:gd name="connsiteY414" fmla="*/ 237703 h 606157"/>
                    <a:gd name="connsiteX415" fmla="*/ 181453 w 422488"/>
                    <a:gd name="connsiteY415" fmla="*/ 237789 h 606157"/>
                    <a:gd name="connsiteX416" fmla="*/ 181883 w 422488"/>
                    <a:gd name="connsiteY416" fmla="*/ 237961 h 606157"/>
                    <a:gd name="connsiteX417" fmla="*/ 182227 w 422488"/>
                    <a:gd name="connsiteY417" fmla="*/ 238219 h 606157"/>
                    <a:gd name="connsiteX418" fmla="*/ 182658 w 422488"/>
                    <a:gd name="connsiteY418" fmla="*/ 238476 h 606157"/>
                    <a:gd name="connsiteX419" fmla="*/ 183002 w 422488"/>
                    <a:gd name="connsiteY419" fmla="*/ 238734 h 606157"/>
                    <a:gd name="connsiteX420" fmla="*/ 183260 w 422488"/>
                    <a:gd name="connsiteY420" fmla="*/ 238992 h 606157"/>
                    <a:gd name="connsiteX421" fmla="*/ 183519 w 422488"/>
                    <a:gd name="connsiteY421" fmla="*/ 239421 h 606157"/>
                    <a:gd name="connsiteX422" fmla="*/ 183691 w 422488"/>
                    <a:gd name="connsiteY422" fmla="*/ 239593 h 606157"/>
                    <a:gd name="connsiteX423" fmla="*/ 183777 w 422488"/>
                    <a:gd name="connsiteY423" fmla="*/ 239765 h 606157"/>
                    <a:gd name="connsiteX424" fmla="*/ 183949 w 422488"/>
                    <a:gd name="connsiteY424" fmla="*/ 240195 h 606157"/>
                    <a:gd name="connsiteX425" fmla="*/ 184121 w 422488"/>
                    <a:gd name="connsiteY425" fmla="*/ 240538 h 606157"/>
                    <a:gd name="connsiteX426" fmla="*/ 184207 w 422488"/>
                    <a:gd name="connsiteY426" fmla="*/ 240968 h 606157"/>
                    <a:gd name="connsiteX427" fmla="*/ 184293 w 422488"/>
                    <a:gd name="connsiteY427" fmla="*/ 241397 h 606157"/>
                    <a:gd name="connsiteX428" fmla="*/ 184379 w 422488"/>
                    <a:gd name="connsiteY428" fmla="*/ 241827 h 606157"/>
                    <a:gd name="connsiteX429" fmla="*/ 184379 w 422488"/>
                    <a:gd name="connsiteY429" fmla="*/ 242256 h 606157"/>
                    <a:gd name="connsiteX430" fmla="*/ 184293 w 422488"/>
                    <a:gd name="connsiteY430" fmla="*/ 242686 h 606157"/>
                    <a:gd name="connsiteX431" fmla="*/ 184207 w 422488"/>
                    <a:gd name="connsiteY431" fmla="*/ 243115 h 606157"/>
                    <a:gd name="connsiteX432" fmla="*/ 184121 w 422488"/>
                    <a:gd name="connsiteY432" fmla="*/ 243287 h 606157"/>
                    <a:gd name="connsiteX433" fmla="*/ 184035 w 422488"/>
                    <a:gd name="connsiteY433" fmla="*/ 243631 h 606157"/>
                    <a:gd name="connsiteX434" fmla="*/ 183949 w 422488"/>
                    <a:gd name="connsiteY434" fmla="*/ 243889 h 606157"/>
                    <a:gd name="connsiteX435" fmla="*/ 183519 w 422488"/>
                    <a:gd name="connsiteY435" fmla="*/ 244490 h 606157"/>
                    <a:gd name="connsiteX436" fmla="*/ 183519 w 422488"/>
                    <a:gd name="connsiteY436" fmla="*/ 244576 h 606157"/>
                    <a:gd name="connsiteX437" fmla="*/ 183002 w 422488"/>
                    <a:gd name="connsiteY437" fmla="*/ 245091 h 606157"/>
                    <a:gd name="connsiteX438" fmla="*/ 182830 w 422488"/>
                    <a:gd name="connsiteY438" fmla="*/ 245263 h 606157"/>
                    <a:gd name="connsiteX439" fmla="*/ 182313 w 422488"/>
                    <a:gd name="connsiteY439" fmla="*/ 245607 h 606157"/>
                    <a:gd name="connsiteX440" fmla="*/ 182227 w 422488"/>
                    <a:gd name="connsiteY440" fmla="*/ 245693 h 606157"/>
                    <a:gd name="connsiteX441" fmla="*/ 161061 w 422488"/>
                    <a:gd name="connsiteY441" fmla="*/ 258665 h 606157"/>
                    <a:gd name="connsiteX442" fmla="*/ 161061 w 422488"/>
                    <a:gd name="connsiteY442" fmla="*/ 275674 h 606157"/>
                    <a:gd name="connsiteX443" fmla="*/ 188251 w 422488"/>
                    <a:gd name="connsiteY443" fmla="*/ 326531 h 606157"/>
                    <a:gd name="connsiteX444" fmla="*/ 188251 w 422488"/>
                    <a:gd name="connsiteY444" fmla="*/ 223271 h 606157"/>
                    <a:gd name="connsiteX445" fmla="*/ 179474 w 422488"/>
                    <a:gd name="connsiteY445" fmla="*/ 223271 h 606157"/>
                    <a:gd name="connsiteX446" fmla="*/ 175430 w 422488"/>
                    <a:gd name="connsiteY446" fmla="*/ 220522 h 606157"/>
                    <a:gd name="connsiteX447" fmla="*/ 176376 w 422488"/>
                    <a:gd name="connsiteY447" fmla="*/ 215711 h 606157"/>
                    <a:gd name="connsiteX448" fmla="*/ 208471 w 422488"/>
                    <a:gd name="connsiteY448" fmla="*/ 161934 h 606157"/>
                    <a:gd name="connsiteX449" fmla="*/ 208471 w 422488"/>
                    <a:gd name="connsiteY449" fmla="*/ 122846 h 606157"/>
                    <a:gd name="connsiteX450" fmla="*/ 208643 w 422488"/>
                    <a:gd name="connsiteY450" fmla="*/ 121901 h 606157"/>
                    <a:gd name="connsiteX451" fmla="*/ 208729 w 422488"/>
                    <a:gd name="connsiteY451" fmla="*/ 119668 h 606157"/>
                    <a:gd name="connsiteX452" fmla="*/ 214236 w 422488"/>
                    <a:gd name="connsiteY452" fmla="*/ 116747 h 606157"/>
                    <a:gd name="connsiteX453" fmla="*/ 237640 w 422488"/>
                    <a:gd name="connsiteY453" fmla="*/ 123963 h 606157"/>
                    <a:gd name="connsiteX454" fmla="*/ 237812 w 422488"/>
                    <a:gd name="connsiteY454" fmla="*/ 124049 h 606157"/>
                    <a:gd name="connsiteX455" fmla="*/ 238243 w 422488"/>
                    <a:gd name="connsiteY455" fmla="*/ 124221 h 606157"/>
                    <a:gd name="connsiteX456" fmla="*/ 238673 w 422488"/>
                    <a:gd name="connsiteY456" fmla="*/ 124478 h 606157"/>
                    <a:gd name="connsiteX457" fmla="*/ 239017 w 422488"/>
                    <a:gd name="connsiteY457" fmla="*/ 124736 h 606157"/>
                    <a:gd name="connsiteX458" fmla="*/ 239361 w 422488"/>
                    <a:gd name="connsiteY458" fmla="*/ 124994 h 606157"/>
                    <a:gd name="connsiteX459" fmla="*/ 239619 w 422488"/>
                    <a:gd name="connsiteY459" fmla="*/ 125337 h 606157"/>
                    <a:gd name="connsiteX460" fmla="*/ 239877 w 422488"/>
                    <a:gd name="connsiteY460" fmla="*/ 125681 h 606157"/>
                    <a:gd name="connsiteX461" fmla="*/ 240049 w 422488"/>
                    <a:gd name="connsiteY461" fmla="*/ 125853 h 606157"/>
                    <a:gd name="connsiteX462" fmla="*/ 240136 w 422488"/>
                    <a:gd name="connsiteY462" fmla="*/ 126025 h 606157"/>
                    <a:gd name="connsiteX463" fmla="*/ 240308 w 422488"/>
                    <a:gd name="connsiteY463" fmla="*/ 126454 h 606157"/>
                    <a:gd name="connsiteX464" fmla="*/ 240480 w 422488"/>
                    <a:gd name="connsiteY464" fmla="*/ 126798 h 606157"/>
                    <a:gd name="connsiteX465" fmla="*/ 240566 w 422488"/>
                    <a:gd name="connsiteY465" fmla="*/ 127227 h 606157"/>
                    <a:gd name="connsiteX466" fmla="*/ 240652 w 422488"/>
                    <a:gd name="connsiteY466" fmla="*/ 127657 h 606157"/>
                    <a:gd name="connsiteX467" fmla="*/ 240738 w 422488"/>
                    <a:gd name="connsiteY467" fmla="*/ 128087 h 606157"/>
                    <a:gd name="connsiteX468" fmla="*/ 240738 w 422488"/>
                    <a:gd name="connsiteY468" fmla="*/ 128516 h 606157"/>
                    <a:gd name="connsiteX469" fmla="*/ 240652 w 422488"/>
                    <a:gd name="connsiteY469" fmla="*/ 128946 h 606157"/>
                    <a:gd name="connsiteX470" fmla="*/ 240566 w 422488"/>
                    <a:gd name="connsiteY470" fmla="*/ 129375 h 606157"/>
                    <a:gd name="connsiteX471" fmla="*/ 240566 w 422488"/>
                    <a:gd name="connsiteY471" fmla="*/ 129547 h 606157"/>
                    <a:gd name="connsiteX472" fmla="*/ 240394 w 422488"/>
                    <a:gd name="connsiteY472" fmla="*/ 129805 h 606157"/>
                    <a:gd name="connsiteX473" fmla="*/ 240308 w 422488"/>
                    <a:gd name="connsiteY473" fmla="*/ 130148 h 606157"/>
                    <a:gd name="connsiteX474" fmla="*/ 239963 w 422488"/>
                    <a:gd name="connsiteY474" fmla="*/ 130750 h 606157"/>
                    <a:gd name="connsiteX475" fmla="*/ 239877 w 422488"/>
                    <a:gd name="connsiteY475" fmla="*/ 130836 h 606157"/>
                    <a:gd name="connsiteX476" fmla="*/ 239361 w 422488"/>
                    <a:gd name="connsiteY476" fmla="*/ 131437 h 606157"/>
                    <a:gd name="connsiteX477" fmla="*/ 239189 w 422488"/>
                    <a:gd name="connsiteY477" fmla="*/ 131523 h 606157"/>
                    <a:gd name="connsiteX478" fmla="*/ 238673 w 422488"/>
                    <a:gd name="connsiteY478" fmla="*/ 131952 h 606157"/>
                    <a:gd name="connsiteX479" fmla="*/ 238587 w 422488"/>
                    <a:gd name="connsiteY479" fmla="*/ 131952 h 606157"/>
                    <a:gd name="connsiteX480" fmla="*/ 217420 w 422488"/>
                    <a:gd name="connsiteY480" fmla="*/ 144924 h 606157"/>
                    <a:gd name="connsiteX481" fmla="*/ 217420 w 422488"/>
                    <a:gd name="connsiteY481" fmla="*/ 161934 h 606157"/>
                    <a:gd name="connsiteX482" fmla="*/ 247363 w 422488"/>
                    <a:gd name="connsiteY482" fmla="*/ 215797 h 606157"/>
                    <a:gd name="connsiteX483" fmla="*/ 248224 w 422488"/>
                    <a:gd name="connsiteY483" fmla="*/ 220608 h 606157"/>
                    <a:gd name="connsiteX484" fmla="*/ 244094 w 422488"/>
                    <a:gd name="connsiteY484" fmla="*/ 223271 h 606157"/>
                    <a:gd name="connsiteX485" fmla="*/ 233940 w 422488"/>
                    <a:gd name="connsiteY485" fmla="*/ 223271 h 606157"/>
                    <a:gd name="connsiteX486" fmla="*/ 233940 w 422488"/>
                    <a:gd name="connsiteY486" fmla="*/ 273870 h 606157"/>
                    <a:gd name="connsiteX487" fmla="*/ 267067 w 422488"/>
                    <a:gd name="connsiteY487" fmla="*/ 305140 h 606157"/>
                    <a:gd name="connsiteX488" fmla="*/ 267067 w 422488"/>
                    <a:gd name="connsiteY488" fmla="*/ 223185 h 606157"/>
                    <a:gd name="connsiteX489" fmla="*/ 249859 w 422488"/>
                    <a:gd name="connsiteY489" fmla="*/ 204629 h 606157"/>
                    <a:gd name="connsiteX490" fmla="*/ 268530 w 422488"/>
                    <a:gd name="connsiteY490" fmla="*/ 185988 h 606157"/>
                    <a:gd name="connsiteX491" fmla="*/ 269477 w 422488"/>
                    <a:gd name="connsiteY491" fmla="*/ 185988 h 606157"/>
                    <a:gd name="connsiteX492" fmla="*/ 269477 w 422488"/>
                    <a:gd name="connsiteY492" fmla="*/ 154889 h 606157"/>
                    <a:gd name="connsiteX493" fmla="*/ 268874 w 422488"/>
                    <a:gd name="connsiteY493" fmla="*/ 154889 h 606157"/>
                    <a:gd name="connsiteX494" fmla="*/ 264400 w 422488"/>
                    <a:gd name="connsiteY494" fmla="*/ 150422 h 606157"/>
                    <a:gd name="connsiteX495" fmla="*/ 264400 w 422488"/>
                    <a:gd name="connsiteY495" fmla="*/ 108414 h 606157"/>
                    <a:gd name="connsiteX496" fmla="*/ 255451 w 422488"/>
                    <a:gd name="connsiteY496" fmla="*/ 108414 h 606157"/>
                    <a:gd name="connsiteX497" fmla="*/ 251235 w 422488"/>
                    <a:gd name="connsiteY497" fmla="*/ 105407 h 606157"/>
                    <a:gd name="connsiteX498" fmla="*/ 252698 w 422488"/>
                    <a:gd name="connsiteY498" fmla="*/ 100510 h 606157"/>
                    <a:gd name="connsiteX499" fmla="*/ 295290 w 422488"/>
                    <a:gd name="connsiteY499" fmla="*/ 44929 h 606157"/>
                    <a:gd name="connsiteX500" fmla="*/ 295290 w 422488"/>
                    <a:gd name="connsiteY500" fmla="*/ 4467 h 606157"/>
                    <a:gd name="connsiteX501" fmla="*/ 295376 w 422488"/>
                    <a:gd name="connsiteY501" fmla="*/ 4037 h 606157"/>
                    <a:gd name="connsiteX502" fmla="*/ 295376 w 422488"/>
                    <a:gd name="connsiteY502" fmla="*/ 3694 h 606157"/>
                    <a:gd name="connsiteX503" fmla="*/ 295376 w 422488"/>
                    <a:gd name="connsiteY503" fmla="*/ 3608 h 606157"/>
                    <a:gd name="connsiteX504" fmla="*/ 295548 w 422488"/>
                    <a:gd name="connsiteY504" fmla="*/ 3092 h 606157"/>
                    <a:gd name="connsiteX505" fmla="*/ 295634 w 422488"/>
                    <a:gd name="connsiteY505" fmla="*/ 2749 h 606157"/>
                    <a:gd name="connsiteX506" fmla="*/ 295892 w 422488"/>
                    <a:gd name="connsiteY506" fmla="*/ 2319 h 606157"/>
                    <a:gd name="connsiteX507" fmla="*/ 296064 w 422488"/>
                    <a:gd name="connsiteY507" fmla="*/ 1976 h 606157"/>
                    <a:gd name="connsiteX508" fmla="*/ 296322 w 422488"/>
                    <a:gd name="connsiteY508" fmla="*/ 1632 h 606157"/>
                    <a:gd name="connsiteX509" fmla="*/ 296580 w 422488"/>
                    <a:gd name="connsiteY509" fmla="*/ 1288 h 606157"/>
                    <a:gd name="connsiteX510" fmla="*/ 297011 w 422488"/>
                    <a:gd name="connsiteY510" fmla="*/ 1031 h 606157"/>
                    <a:gd name="connsiteX511" fmla="*/ 297269 w 422488"/>
                    <a:gd name="connsiteY511" fmla="*/ 773 h 606157"/>
                    <a:gd name="connsiteX512" fmla="*/ 297699 w 422488"/>
                    <a:gd name="connsiteY512" fmla="*/ 515 h 606157"/>
                    <a:gd name="connsiteX513" fmla="*/ 298043 w 422488"/>
                    <a:gd name="connsiteY513" fmla="*/ 343 h 606157"/>
                    <a:gd name="connsiteX514" fmla="*/ 298473 w 422488"/>
                    <a:gd name="connsiteY514" fmla="*/ 257 h 606157"/>
                    <a:gd name="connsiteX515" fmla="*/ 298818 w 422488"/>
                    <a:gd name="connsiteY515" fmla="*/ 86 h 606157"/>
                    <a:gd name="connsiteX516" fmla="*/ 299248 w 422488"/>
                    <a:gd name="connsiteY516" fmla="*/ 86 h 606157"/>
                    <a:gd name="connsiteX517" fmla="*/ 299764 w 422488"/>
                    <a:gd name="connsiteY517" fmla="*/ 0 h 60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Lst>
                  <a:rect l="l" t="t" r="r" b="b"/>
                  <a:pathLst>
                    <a:path w="422488" h="606157">
                      <a:moveTo>
                        <a:pt x="370322" y="437813"/>
                      </a:moveTo>
                      <a:cubicBezTo>
                        <a:pt x="367305" y="437813"/>
                        <a:pt x="364891" y="440217"/>
                        <a:pt x="364891" y="443223"/>
                      </a:cubicBezTo>
                      <a:lnTo>
                        <a:pt x="364891" y="455074"/>
                      </a:lnTo>
                      <a:cubicBezTo>
                        <a:pt x="364891" y="458080"/>
                        <a:pt x="367305" y="460485"/>
                        <a:pt x="370322" y="460485"/>
                      </a:cubicBezTo>
                      <a:cubicBezTo>
                        <a:pt x="373339" y="460485"/>
                        <a:pt x="375752" y="458080"/>
                        <a:pt x="375752" y="455074"/>
                      </a:cubicBezTo>
                      <a:lnTo>
                        <a:pt x="375752" y="443223"/>
                      </a:lnTo>
                      <a:cubicBezTo>
                        <a:pt x="375752" y="440217"/>
                        <a:pt x="373339" y="437813"/>
                        <a:pt x="370322" y="437813"/>
                      </a:cubicBezTo>
                      <a:close/>
                      <a:moveTo>
                        <a:pt x="63829" y="437813"/>
                      </a:moveTo>
                      <a:cubicBezTo>
                        <a:pt x="60818" y="437813"/>
                        <a:pt x="58408" y="440217"/>
                        <a:pt x="58408" y="443223"/>
                      </a:cubicBezTo>
                      <a:lnTo>
                        <a:pt x="58408" y="455074"/>
                      </a:lnTo>
                      <a:cubicBezTo>
                        <a:pt x="58408" y="458080"/>
                        <a:pt x="60818" y="460485"/>
                        <a:pt x="63829" y="460485"/>
                      </a:cubicBezTo>
                      <a:cubicBezTo>
                        <a:pt x="66840" y="460485"/>
                        <a:pt x="69249" y="458080"/>
                        <a:pt x="69249" y="455074"/>
                      </a:cubicBezTo>
                      <a:lnTo>
                        <a:pt x="69249" y="443223"/>
                      </a:lnTo>
                      <a:cubicBezTo>
                        <a:pt x="69249" y="440217"/>
                        <a:pt x="66840" y="437813"/>
                        <a:pt x="63829" y="437813"/>
                      </a:cubicBezTo>
                      <a:close/>
                      <a:moveTo>
                        <a:pt x="370322" y="428967"/>
                      </a:moveTo>
                      <a:cubicBezTo>
                        <a:pt x="378252" y="428967"/>
                        <a:pt x="384717" y="435322"/>
                        <a:pt x="384717" y="443223"/>
                      </a:cubicBezTo>
                      <a:lnTo>
                        <a:pt x="384717" y="455074"/>
                      </a:lnTo>
                      <a:cubicBezTo>
                        <a:pt x="384717" y="462975"/>
                        <a:pt x="378252" y="469330"/>
                        <a:pt x="370322" y="469330"/>
                      </a:cubicBezTo>
                      <a:cubicBezTo>
                        <a:pt x="362391" y="469330"/>
                        <a:pt x="355926" y="462975"/>
                        <a:pt x="355926" y="455074"/>
                      </a:cubicBezTo>
                      <a:lnTo>
                        <a:pt x="355926" y="443223"/>
                      </a:lnTo>
                      <a:cubicBezTo>
                        <a:pt x="355926" y="435322"/>
                        <a:pt x="362391" y="428967"/>
                        <a:pt x="370322" y="428967"/>
                      </a:cubicBezTo>
                      <a:close/>
                      <a:moveTo>
                        <a:pt x="63829" y="428967"/>
                      </a:moveTo>
                      <a:cubicBezTo>
                        <a:pt x="71744" y="428967"/>
                        <a:pt x="78111" y="435322"/>
                        <a:pt x="78111" y="443223"/>
                      </a:cubicBezTo>
                      <a:lnTo>
                        <a:pt x="78111" y="455074"/>
                      </a:lnTo>
                      <a:cubicBezTo>
                        <a:pt x="78111" y="462975"/>
                        <a:pt x="71744" y="469330"/>
                        <a:pt x="63829" y="469330"/>
                      </a:cubicBezTo>
                      <a:cubicBezTo>
                        <a:pt x="55913" y="469330"/>
                        <a:pt x="49461" y="462975"/>
                        <a:pt x="49461" y="455074"/>
                      </a:cubicBezTo>
                      <a:lnTo>
                        <a:pt x="49461" y="443223"/>
                      </a:lnTo>
                      <a:cubicBezTo>
                        <a:pt x="49461" y="435322"/>
                        <a:pt x="55913" y="428967"/>
                        <a:pt x="63829" y="428967"/>
                      </a:cubicBezTo>
                      <a:close/>
                      <a:moveTo>
                        <a:pt x="33629" y="412094"/>
                      </a:moveTo>
                      <a:lnTo>
                        <a:pt x="33629" y="459515"/>
                      </a:lnTo>
                      <a:cubicBezTo>
                        <a:pt x="33629" y="461920"/>
                        <a:pt x="31650" y="463896"/>
                        <a:pt x="29155" y="463896"/>
                      </a:cubicBezTo>
                      <a:lnTo>
                        <a:pt x="15216" y="463896"/>
                      </a:lnTo>
                      <a:lnTo>
                        <a:pt x="15216" y="597309"/>
                      </a:lnTo>
                      <a:lnTo>
                        <a:pt x="164330" y="597309"/>
                      </a:lnTo>
                      <a:lnTo>
                        <a:pt x="164330" y="543274"/>
                      </a:lnTo>
                      <a:cubicBezTo>
                        <a:pt x="164330" y="515698"/>
                        <a:pt x="186788" y="493276"/>
                        <a:pt x="214408" y="493276"/>
                      </a:cubicBezTo>
                      <a:cubicBezTo>
                        <a:pt x="242029" y="493276"/>
                        <a:pt x="264486" y="515698"/>
                        <a:pt x="264486" y="543274"/>
                      </a:cubicBezTo>
                      <a:lnTo>
                        <a:pt x="264486" y="597309"/>
                      </a:lnTo>
                      <a:lnTo>
                        <a:pt x="413600" y="597309"/>
                      </a:lnTo>
                      <a:lnTo>
                        <a:pt x="413600" y="463896"/>
                      </a:lnTo>
                      <a:lnTo>
                        <a:pt x="398113" y="463896"/>
                      </a:lnTo>
                      <a:cubicBezTo>
                        <a:pt x="395703" y="463896"/>
                        <a:pt x="393724" y="461920"/>
                        <a:pt x="393724" y="459515"/>
                      </a:cubicBezTo>
                      <a:lnTo>
                        <a:pt x="393724" y="422231"/>
                      </a:lnTo>
                      <a:lnTo>
                        <a:pt x="346916" y="422231"/>
                      </a:lnTo>
                      <a:lnTo>
                        <a:pt x="346916" y="459515"/>
                      </a:lnTo>
                      <a:cubicBezTo>
                        <a:pt x="346916" y="461920"/>
                        <a:pt x="344937" y="463896"/>
                        <a:pt x="342442" y="463896"/>
                      </a:cubicBezTo>
                      <a:lnTo>
                        <a:pt x="325405" y="463896"/>
                      </a:lnTo>
                      <a:cubicBezTo>
                        <a:pt x="322910" y="463896"/>
                        <a:pt x="320931" y="461920"/>
                        <a:pt x="320931" y="459515"/>
                      </a:cubicBezTo>
                      <a:lnTo>
                        <a:pt x="320931" y="428760"/>
                      </a:lnTo>
                      <a:lnTo>
                        <a:pt x="127589" y="428760"/>
                      </a:lnTo>
                      <a:lnTo>
                        <a:pt x="127589" y="459515"/>
                      </a:lnTo>
                      <a:cubicBezTo>
                        <a:pt x="127589" y="461920"/>
                        <a:pt x="125610" y="463896"/>
                        <a:pt x="123115" y="463896"/>
                      </a:cubicBezTo>
                      <a:lnTo>
                        <a:pt x="98420" y="463896"/>
                      </a:lnTo>
                      <a:cubicBezTo>
                        <a:pt x="96011" y="463896"/>
                        <a:pt x="93946" y="461920"/>
                        <a:pt x="93946" y="459515"/>
                      </a:cubicBezTo>
                      <a:lnTo>
                        <a:pt x="93946" y="412094"/>
                      </a:lnTo>
                      <a:close/>
                      <a:moveTo>
                        <a:pt x="127589" y="407627"/>
                      </a:moveTo>
                      <a:lnTo>
                        <a:pt x="127589" y="419912"/>
                      </a:lnTo>
                      <a:lnTo>
                        <a:pt x="320931" y="419912"/>
                      </a:lnTo>
                      <a:lnTo>
                        <a:pt x="320931" y="407627"/>
                      </a:lnTo>
                      <a:close/>
                      <a:moveTo>
                        <a:pt x="341409" y="372234"/>
                      </a:moveTo>
                      <a:lnTo>
                        <a:pt x="341409" y="413383"/>
                      </a:lnTo>
                      <a:lnTo>
                        <a:pt x="342442" y="413383"/>
                      </a:lnTo>
                      <a:lnTo>
                        <a:pt x="398113" y="413383"/>
                      </a:lnTo>
                      <a:lnTo>
                        <a:pt x="399145" y="413383"/>
                      </a:lnTo>
                      <a:lnTo>
                        <a:pt x="399145" y="372234"/>
                      </a:lnTo>
                      <a:close/>
                      <a:moveTo>
                        <a:pt x="329880" y="372234"/>
                      </a:moveTo>
                      <a:lnTo>
                        <a:pt x="329880" y="455048"/>
                      </a:lnTo>
                      <a:lnTo>
                        <a:pt x="338054" y="455048"/>
                      </a:lnTo>
                      <a:lnTo>
                        <a:pt x="338054" y="422231"/>
                      </a:lnTo>
                      <a:lnTo>
                        <a:pt x="337021" y="422231"/>
                      </a:lnTo>
                      <a:cubicBezTo>
                        <a:pt x="334526" y="422231"/>
                        <a:pt x="332547" y="420255"/>
                        <a:pt x="332547" y="417764"/>
                      </a:cubicBezTo>
                      <a:lnTo>
                        <a:pt x="332547" y="372234"/>
                      </a:lnTo>
                      <a:close/>
                      <a:moveTo>
                        <a:pt x="63829" y="365723"/>
                      </a:moveTo>
                      <a:cubicBezTo>
                        <a:pt x="60818" y="365723"/>
                        <a:pt x="58408" y="368131"/>
                        <a:pt x="58408" y="371141"/>
                      </a:cubicBezTo>
                      <a:lnTo>
                        <a:pt x="58408" y="382923"/>
                      </a:lnTo>
                      <a:cubicBezTo>
                        <a:pt x="58408" y="385933"/>
                        <a:pt x="60818" y="388426"/>
                        <a:pt x="63829" y="388426"/>
                      </a:cubicBezTo>
                      <a:cubicBezTo>
                        <a:pt x="66840" y="388426"/>
                        <a:pt x="69249" y="385933"/>
                        <a:pt x="69249" y="382923"/>
                      </a:cubicBezTo>
                      <a:lnTo>
                        <a:pt x="69249" y="371141"/>
                      </a:lnTo>
                      <a:cubicBezTo>
                        <a:pt x="69249" y="368131"/>
                        <a:pt x="66840" y="365723"/>
                        <a:pt x="63829" y="365723"/>
                      </a:cubicBezTo>
                      <a:close/>
                      <a:moveTo>
                        <a:pt x="63829" y="356779"/>
                      </a:moveTo>
                      <a:cubicBezTo>
                        <a:pt x="71744" y="356779"/>
                        <a:pt x="78111" y="363229"/>
                        <a:pt x="78111" y="371141"/>
                      </a:cubicBezTo>
                      <a:lnTo>
                        <a:pt x="78111" y="382923"/>
                      </a:lnTo>
                      <a:cubicBezTo>
                        <a:pt x="78111" y="390834"/>
                        <a:pt x="71744" y="397284"/>
                        <a:pt x="63829" y="397284"/>
                      </a:cubicBezTo>
                      <a:cubicBezTo>
                        <a:pt x="55913" y="397284"/>
                        <a:pt x="49461" y="390834"/>
                        <a:pt x="49461" y="382923"/>
                      </a:cubicBezTo>
                      <a:lnTo>
                        <a:pt x="49461" y="371141"/>
                      </a:lnTo>
                      <a:cubicBezTo>
                        <a:pt x="49461" y="363229"/>
                        <a:pt x="55913" y="356779"/>
                        <a:pt x="63829" y="356779"/>
                      </a:cubicBezTo>
                      <a:close/>
                      <a:moveTo>
                        <a:pt x="197409" y="356448"/>
                      </a:moveTo>
                      <a:cubicBezTo>
                        <a:pt x="194398" y="356448"/>
                        <a:pt x="191903" y="358937"/>
                        <a:pt x="191903" y="361856"/>
                      </a:cubicBezTo>
                      <a:lnTo>
                        <a:pt x="191903" y="373703"/>
                      </a:lnTo>
                      <a:cubicBezTo>
                        <a:pt x="191903" y="376707"/>
                        <a:pt x="194398" y="379111"/>
                        <a:pt x="197409" y="379111"/>
                      </a:cubicBezTo>
                      <a:cubicBezTo>
                        <a:pt x="200334" y="379111"/>
                        <a:pt x="202830" y="376707"/>
                        <a:pt x="202830" y="373703"/>
                      </a:cubicBezTo>
                      <a:lnTo>
                        <a:pt x="202830" y="361856"/>
                      </a:lnTo>
                      <a:cubicBezTo>
                        <a:pt x="202830" y="358937"/>
                        <a:pt x="200334" y="356448"/>
                        <a:pt x="197409" y="356448"/>
                      </a:cubicBezTo>
                      <a:close/>
                      <a:moveTo>
                        <a:pt x="152373" y="356448"/>
                      </a:moveTo>
                      <a:cubicBezTo>
                        <a:pt x="149361" y="356448"/>
                        <a:pt x="146952" y="358937"/>
                        <a:pt x="146952" y="361856"/>
                      </a:cubicBezTo>
                      <a:lnTo>
                        <a:pt x="146952" y="373703"/>
                      </a:lnTo>
                      <a:cubicBezTo>
                        <a:pt x="146952" y="376707"/>
                        <a:pt x="149361" y="379111"/>
                        <a:pt x="152373" y="379111"/>
                      </a:cubicBezTo>
                      <a:cubicBezTo>
                        <a:pt x="155384" y="379111"/>
                        <a:pt x="157879" y="376707"/>
                        <a:pt x="157879" y="373703"/>
                      </a:cubicBezTo>
                      <a:lnTo>
                        <a:pt x="157879" y="361856"/>
                      </a:lnTo>
                      <a:cubicBezTo>
                        <a:pt x="157879" y="358937"/>
                        <a:pt x="155384" y="356448"/>
                        <a:pt x="152373" y="356448"/>
                      </a:cubicBezTo>
                      <a:close/>
                      <a:moveTo>
                        <a:pt x="109692" y="349898"/>
                      </a:moveTo>
                      <a:lnTo>
                        <a:pt x="109692" y="407627"/>
                      </a:lnTo>
                      <a:cubicBezTo>
                        <a:pt x="109692" y="410118"/>
                        <a:pt x="107713" y="412094"/>
                        <a:pt x="105218" y="412094"/>
                      </a:cubicBezTo>
                      <a:lnTo>
                        <a:pt x="102895" y="412094"/>
                      </a:lnTo>
                      <a:lnTo>
                        <a:pt x="102895" y="455048"/>
                      </a:lnTo>
                      <a:lnTo>
                        <a:pt x="118727" y="455048"/>
                      </a:lnTo>
                      <a:lnTo>
                        <a:pt x="118727" y="349898"/>
                      </a:lnTo>
                      <a:close/>
                      <a:moveTo>
                        <a:pt x="26832" y="349898"/>
                      </a:moveTo>
                      <a:lnTo>
                        <a:pt x="26832" y="403246"/>
                      </a:lnTo>
                      <a:lnTo>
                        <a:pt x="29155" y="403246"/>
                      </a:lnTo>
                      <a:lnTo>
                        <a:pt x="98420" y="403246"/>
                      </a:lnTo>
                      <a:lnTo>
                        <a:pt x="100744" y="403246"/>
                      </a:lnTo>
                      <a:lnTo>
                        <a:pt x="100744" y="349898"/>
                      </a:lnTo>
                      <a:close/>
                      <a:moveTo>
                        <a:pt x="197409" y="347605"/>
                      </a:moveTo>
                      <a:cubicBezTo>
                        <a:pt x="205325" y="347605"/>
                        <a:pt x="211691" y="354044"/>
                        <a:pt x="211691" y="361856"/>
                      </a:cubicBezTo>
                      <a:lnTo>
                        <a:pt x="211691" y="373703"/>
                      </a:lnTo>
                      <a:cubicBezTo>
                        <a:pt x="211691" y="381601"/>
                        <a:pt x="205325" y="388039"/>
                        <a:pt x="197409" y="388039"/>
                      </a:cubicBezTo>
                      <a:cubicBezTo>
                        <a:pt x="189494" y="388039"/>
                        <a:pt x="183041" y="381601"/>
                        <a:pt x="183041" y="373703"/>
                      </a:cubicBezTo>
                      <a:lnTo>
                        <a:pt x="183041" y="361856"/>
                      </a:lnTo>
                      <a:cubicBezTo>
                        <a:pt x="183041" y="353958"/>
                        <a:pt x="189494" y="347605"/>
                        <a:pt x="197409" y="347605"/>
                      </a:cubicBezTo>
                      <a:close/>
                      <a:moveTo>
                        <a:pt x="152373" y="347605"/>
                      </a:moveTo>
                      <a:cubicBezTo>
                        <a:pt x="160288" y="347605"/>
                        <a:pt x="166741" y="354044"/>
                        <a:pt x="166741" y="361856"/>
                      </a:cubicBezTo>
                      <a:lnTo>
                        <a:pt x="166741" y="373703"/>
                      </a:lnTo>
                      <a:cubicBezTo>
                        <a:pt x="166741" y="381601"/>
                        <a:pt x="160288" y="388039"/>
                        <a:pt x="152373" y="388039"/>
                      </a:cubicBezTo>
                      <a:cubicBezTo>
                        <a:pt x="144457" y="388039"/>
                        <a:pt x="138091" y="381601"/>
                        <a:pt x="138091" y="373703"/>
                      </a:cubicBezTo>
                      <a:lnTo>
                        <a:pt x="138091" y="361856"/>
                      </a:lnTo>
                      <a:cubicBezTo>
                        <a:pt x="138091" y="353958"/>
                        <a:pt x="144457" y="347605"/>
                        <a:pt x="152373" y="347605"/>
                      </a:cubicBezTo>
                      <a:close/>
                      <a:moveTo>
                        <a:pt x="370320" y="320775"/>
                      </a:moveTo>
                      <a:cubicBezTo>
                        <a:pt x="362318" y="337183"/>
                        <a:pt x="345454" y="353850"/>
                        <a:pt x="334698" y="363299"/>
                      </a:cubicBezTo>
                      <a:lnTo>
                        <a:pt x="337021" y="363299"/>
                      </a:lnTo>
                      <a:lnTo>
                        <a:pt x="403619" y="363299"/>
                      </a:lnTo>
                      <a:lnTo>
                        <a:pt x="405856" y="363299"/>
                      </a:lnTo>
                      <a:cubicBezTo>
                        <a:pt x="395187" y="353850"/>
                        <a:pt x="378322" y="337183"/>
                        <a:pt x="370320" y="320775"/>
                      </a:cubicBezTo>
                      <a:close/>
                      <a:moveTo>
                        <a:pt x="156414" y="293972"/>
                      </a:moveTo>
                      <a:cubicBezTo>
                        <a:pt x="150563" y="307202"/>
                        <a:pt x="140238" y="320260"/>
                        <a:pt x="133268" y="328163"/>
                      </a:cubicBezTo>
                      <a:lnTo>
                        <a:pt x="178097" y="328163"/>
                      </a:lnTo>
                      <a:cubicBezTo>
                        <a:pt x="171644" y="320260"/>
                        <a:pt x="162007" y="307288"/>
                        <a:pt x="156414" y="293972"/>
                      </a:cubicBezTo>
                      <a:close/>
                      <a:moveTo>
                        <a:pt x="299784" y="286831"/>
                      </a:moveTo>
                      <a:cubicBezTo>
                        <a:pt x="296773" y="286831"/>
                        <a:pt x="294364" y="289238"/>
                        <a:pt x="294364" y="292248"/>
                      </a:cubicBezTo>
                      <a:lnTo>
                        <a:pt x="294364" y="304030"/>
                      </a:lnTo>
                      <a:cubicBezTo>
                        <a:pt x="294364" y="307040"/>
                        <a:pt x="296773" y="309534"/>
                        <a:pt x="299784" y="309534"/>
                      </a:cubicBezTo>
                      <a:cubicBezTo>
                        <a:pt x="302795" y="309534"/>
                        <a:pt x="305205" y="307040"/>
                        <a:pt x="305205" y="304030"/>
                      </a:cubicBezTo>
                      <a:lnTo>
                        <a:pt x="305205" y="292248"/>
                      </a:lnTo>
                      <a:cubicBezTo>
                        <a:pt x="305205" y="289238"/>
                        <a:pt x="302795" y="286831"/>
                        <a:pt x="299784" y="286831"/>
                      </a:cubicBezTo>
                      <a:close/>
                      <a:moveTo>
                        <a:pt x="63831" y="284522"/>
                      </a:moveTo>
                      <a:cubicBezTo>
                        <a:pt x="53936" y="306429"/>
                        <a:pt x="30101" y="329280"/>
                        <a:pt x="16678" y="340963"/>
                      </a:cubicBezTo>
                      <a:lnTo>
                        <a:pt x="22357" y="340963"/>
                      </a:lnTo>
                      <a:lnTo>
                        <a:pt x="105218" y="340963"/>
                      </a:lnTo>
                      <a:lnTo>
                        <a:pt x="110897" y="340963"/>
                      </a:lnTo>
                      <a:cubicBezTo>
                        <a:pt x="97474" y="329280"/>
                        <a:pt x="73640" y="306429"/>
                        <a:pt x="63831" y="284522"/>
                      </a:cubicBezTo>
                      <a:close/>
                      <a:moveTo>
                        <a:pt x="299784" y="277887"/>
                      </a:moveTo>
                      <a:cubicBezTo>
                        <a:pt x="307700" y="277887"/>
                        <a:pt x="314152" y="284337"/>
                        <a:pt x="314152" y="292248"/>
                      </a:cubicBezTo>
                      <a:lnTo>
                        <a:pt x="314152" y="304030"/>
                      </a:lnTo>
                      <a:cubicBezTo>
                        <a:pt x="314152" y="311942"/>
                        <a:pt x="307700" y="318392"/>
                        <a:pt x="299784" y="318392"/>
                      </a:cubicBezTo>
                      <a:cubicBezTo>
                        <a:pt x="291869" y="318392"/>
                        <a:pt x="285502" y="311942"/>
                        <a:pt x="285502" y="304030"/>
                      </a:cubicBezTo>
                      <a:lnTo>
                        <a:pt x="285502" y="292248"/>
                      </a:lnTo>
                      <a:cubicBezTo>
                        <a:pt x="285502" y="284337"/>
                        <a:pt x="291869" y="277887"/>
                        <a:pt x="299784" y="277887"/>
                      </a:cubicBezTo>
                      <a:close/>
                      <a:moveTo>
                        <a:pt x="374795" y="265881"/>
                      </a:moveTo>
                      <a:lnTo>
                        <a:pt x="374795" y="275330"/>
                      </a:lnTo>
                      <a:lnTo>
                        <a:pt x="389250" y="268458"/>
                      </a:lnTo>
                      <a:close/>
                      <a:moveTo>
                        <a:pt x="161061" y="240710"/>
                      </a:moveTo>
                      <a:lnTo>
                        <a:pt x="161061" y="248184"/>
                      </a:lnTo>
                      <a:lnTo>
                        <a:pt x="169149" y="243287"/>
                      </a:lnTo>
                      <a:close/>
                      <a:moveTo>
                        <a:pt x="299784" y="237717"/>
                      </a:moveTo>
                      <a:cubicBezTo>
                        <a:pt x="296773" y="237717"/>
                        <a:pt x="294364" y="240124"/>
                        <a:pt x="294364" y="243134"/>
                      </a:cubicBezTo>
                      <a:lnTo>
                        <a:pt x="294364" y="255002"/>
                      </a:lnTo>
                      <a:cubicBezTo>
                        <a:pt x="294364" y="257926"/>
                        <a:pt x="296773" y="260420"/>
                        <a:pt x="299784" y="260420"/>
                      </a:cubicBezTo>
                      <a:cubicBezTo>
                        <a:pt x="302795" y="260420"/>
                        <a:pt x="305205" y="257926"/>
                        <a:pt x="305205" y="255002"/>
                      </a:cubicBezTo>
                      <a:lnTo>
                        <a:pt x="305205" y="243134"/>
                      </a:lnTo>
                      <a:cubicBezTo>
                        <a:pt x="305205" y="240124"/>
                        <a:pt x="302795" y="237717"/>
                        <a:pt x="299784" y="237717"/>
                      </a:cubicBezTo>
                      <a:close/>
                      <a:moveTo>
                        <a:pt x="299784" y="228773"/>
                      </a:moveTo>
                      <a:cubicBezTo>
                        <a:pt x="307700" y="228773"/>
                        <a:pt x="314152" y="235223"/>
                        <a:pt x="314152" y="243134"/>
                      </a:cubicBezTo>
                      <a:lnTo>
                        <a:pt x="314152" y="255002"/>
                      </a:lnTo>
                      <a:cubicBezTo>
                        <a:pt x="314152" y="262828"/>
                        <a:pt x="307700" y="269278"/>
                        <a:pt x="299784" y="269278"/>
                      </a:cubicBezTo>
                      <a:cubicBezTo>
                        <a:pt x="291869" y="269278"/>
                        <a:pt x="285502" y="262828"/>
                        <a:pt x="285502" y="255002"/>
                      </a:cubicBezTo>
                      <a:lnTo>
                        <a:pt x="285502" y="243134"/>
                      </a:lnTo>
                      <a:cubicBezTo>
                        <a:pt x="285502" y="235223"/>
                        <a:pt x="291869" y="228773"/>
                        <a:pt x="299784" y="228773"/>
                      </a:cubicBezTo>
                      <a:close/>
                      <a:moveTo>
                        <a:pt x="197200" y="223701"/>
                      </a:moveTo>
                      <a:lnTo>
                        <a:pt x="197200" y="332888"/>
                      </a:lnTo>
                      <a:cubicBezTo>
                        <a:pt x="197200" y="335293"/>
                        <a:pt x="195221" y="337355"/>
                        <a:pt x="192725" y="337355"/>
                      </a:cubicBezTo>
                      <a:lnTo>
                        <a:pt x="127589" y="337355"/>
                      </a:lnTo>
                      <a:lnTo>
                        <a:pt x="127589" y="398779"/>
                      </a:lnTo>
                      <a:lnTo>
                        <a:pt x="320931" y="398779"/>
                      </a:lnTo>
                      <a:lnTo>
                        <a:pt x="320931" y="371890"/>
                      </a:lnTo>
                      <a:cubicBezTo>
                        <a:pt x="320931" y="368024"/>
                        <a:pt x="320931" y="364846"/>
                        <a:pt x="320931" y="363385"/>
                      </a:cubicBezTo>
                      <a:lnTo>
                        <a:pt x="320931" y="223701"/>
                      </a:lnTo>
                      <a:lnTo>
                        <a:pt x="276016" y="223701"/>
                      </a:lnTo>
                      <a:lnTo>
                        <a:pt x="276016" y="315449"/>
                      </a:lnTo>
                      <a:cubicBezTo>
                        <a:pt x="276016" y="317167"/>
                        <a:pt x="274983" y="318799"/>
                        <a:pt x="273349" y="319486"/>
                      </a:cubicBezTo>
                      <a:cubicBezTo>
                        <a:pt x="271714" y="320174"/>
                        <a:pt x="269821" y="319916"/>
                        <a:pt x="268530" y="318627"/>
                      </a:cubicBezTo>
                      <a:lnTo>
                        <a:pt x="226455" y="279024"/>
                      </a:lnTo>
                      <a:cubicBezTo>
                        <a:pt x="225508" y="278165"/>
                        <a:pt x="225078" y="277049"/>
                        <a:pt x="225078" y="275846"/>
                      </a:cubicBezTo>
                      <a:lnTo>
                        <a:pt x="225078" y="223701"/>
                      </a:lnTo>
                      <a:close/>
                      <a:moveTo>
                        <a:pt x="68219" y="217429"/>
                      </a:moveTo>
                      <a:lnTo>
                        <a:pt x="68219" y="232205"/>
                      </a:lnTo>
                      <a:lnTo>
                        <a:pt x="90849" y="221467"/>
                      </a:lnTo>
                      <a:close/>
                      <a:moveTo>
                        <a:pt x="268530" y="194836"/>
                      </a:moveTo>
                      <a:cubicBezTo>
                        <a:pt x="263109" y="194836"/>
                        <a:pt x="258721" y="199217"/>
                        <a:pt x="258721" y="204629"/>
                      </a:cubicBezTo>
                      <a:cubicBezTo>
                        <a:pt x="258721" y="210041"/>
                        <a:pt x="263109" y="214423"/>
                        <a:pt x="268530" y="214423"/>
                      </a:cubicBezTo>
                      <a:lnTo>
                        <a:pt x="330998" y="214423"/>
                      </a:lnTo>
                      <a:cubicBezTo>
                        <a:pt x="336419" y="214423"/>
                        <a:pt x="340807" y="210041"/>
                        <a:pt x="340807" y="204629"/>
                      </a:cubicBezTo>
                      <a:cubicBezTo>
                        <a:pt x="340807" y="199217"/>
                        <a:pt x="336419" y="194836"/>
                        <a:pt x="330998" y="194836"/>
                      </a:cubicBezTo>
                      <a:close/>
                      <a:moveTo>
                        <a:pt x="212774" y="180318"/>
                      </a:moveTo>
                      <a:cubicBezTo>
                        <a:pt x="206923" y="193461"/>
                        <a:pt x="196597" y="206519"/>
                        <a:pt x="189714" y="214423"/>
                      </a:cubicBezTo>
                      <a:lnTo>
                        <a:pt x="234457" y="214423"/>
                      </a:lnTo>
                      <a:cubicBezTo>
                        <a:pt x="228003" y="206519"/>
                        <a:pt x="218366" y="193547"/>
                        <a:pt x="212774" y="180318"/>
                      </a:cubicBezTo>
                      <a:close/>
                      <a:moveTo>
                        <a:pt x="278425" y="154889"/>
                      </a:moveTo>
                      <a:lnTo>
                        <a:pt x="278425" y="184699"/>
                      </a:lnTo>
                      <a:lnTo>
                        <a:pt x="321189" y="184699"/>
                      </a:lnTo>
                      <a:lnTo>
                        <a:pt x="321189" y="154889"/>
                      </a:lnTo>
                      <a:close/>
                      <a:moveTo>
                        <a:pt x="217420" y="126970"/>
                      </a:moveTo>
                      <a:lnTo>
                        <a:pt x="217420" y="134444"/>
                      </a:lnTo>
                      <a:lnTo>
                        <a:pt x="225594" y="129547"/>
                      </a:lnTo>
                      <a:close/>
                      <a:moveTo>
                        <a:pt x="273263" y="108414"/>
                      </a:moveTo>
                      <a:lnTo>
                        <a:pt x="273263" y="145955"/>
                      </a:lnTo>
                      <a:lnTo>
                        <a:pt x="273951" y="145955"/>
                      </a:lnTo>
                      <a:lnTo>
                        <a:pt x="325663" y="145955"/>
                      </a:lnTo>
                      <a:lnTo>
                        <a:pt x="326266" y="145955"/>
                      </a:lnTo>
                      <a:lnTo>
                        <a:pt x="326266" y="108414"/>
                      </a:lnTo>
                      <a:close/>
                      <a:moveTo>
                        <a:pt x="299764" y="61079"/>
                      </a:moveTo>
                      <a:cubicBezTo>
                        <a:pt x="292364" y="75855"/>
                        <a:pt x="277393" y="90717"/>
                        <a:pt x="267584" y="99566"/>
                      </a:cubicBezTo>
                      <a:lnTo>
                        <a:pt x="268874" y="99566"/>
                      </a:lnTo>
                      <a:lnTo>
                        <a:pt x="330740" y="99566"/>
                      </a:lnTo>
                      <a:lnTo>
                        <a:pt x="332031" y="99566"/>
                      </a:lnTo>
                      <a:cubicBezTo>
                        <a:pt x="322136" y="90717"/>
                        <a:pt x="307164" y="75855"/>
                        <a:pt x="299764" y="61079"/>
                      </a:cubicBezTo>
                      <a:close/>
                      <a:moveTo>
                        <a:pt x="304238" y="9707"/>
                      </a:moveTo>
                      <a:lnTo>
                        <a:pt x="304238" y="17697"/>
                      </a:lnTo>
                      <a:lnTo>
                        <a:pt x="316285" y="11941"/>
                      </a:lnTo>
                      <a:close/>
                      <a:moveTo>
                        <a:pt x="299764" y="0"/>
                      </a:moveTo>
                      <a:cubicBezTo>
                        <a:pt x="299936" y="0"/>
                        <a:pt x="300022" y="0"/>
                        <a:pt x="300194" y="0"/>
                      </a:cubicBezTo>
                      <a:cubicBezTo>
                        <a:pt x="300280" y="86"/>
                        <a:pt x="300452" y="86"/>
                        <a:pt x="300539" y="86"/>
                      </a:cubicBezTo>
                      <a:lnTo>
                        <a:pt x="331514" y="5584"/>
                      </a:lnTo>
                      <a:cubicBezTo>
                        <a:pt x="331600" y="5584"/>
                        <a:pt x="331686" y="5670"/>
                        <a:pt x="331773" y="5670"/>
                      </a:cubicBezTo>
                      <a:cubicBezTo>
                        <a:pt x="331945" y="5755"/>
                        <a:pt x="332117" y="5755"/>
                        <a:pt x="332289" y="5841"/>
                      </a:cubicBezTo>
                      <a:cubicBezTo>
                        <a:pt x="332375" y="5841"/>
                        <a:pt x="332547" y="5927"/>
                        <a:pt x="332633" y="6013"/>
                      </a:cubicBezTo>
                      <a:cubicBezTo>
                        <a:pt x="332805" y="6099"/>
                        <a:pt x="332891" y="6099"/>
                        <a:pt x="333063" y="6185"/>
                      </a:cubicBezTo>
                      <a:cubicBezTo>
                        <a:pt x="333149" y="6271"/>
                        <a:pt x="333321" y="6357"/>
                        <a:pt x="333407" y="6443"/>
                      </a:cubicBezTo>
                      <a:cubicBezTo>
                        <a:pt x="333493" y="6529"/>
                        <a:pt x="333665" y="6615"/>
                        <a:pt x="333752" y="6700"/>
                      </a:cubicBezTo>
                      <a:cubicBezTo>
                        <a:pt x="333838" y="6786"/>
                        <a:pt x="333924" y="6958"/>
                        <a:pt x="334010" y="7044"/>
                      </a:cubicBezTo>
                      <a:cubicBezTo>
                        <a:pt x="334096" y="7130"/>
                        <a:pt x="334268" y="7216"/>
                        <a:pt x="334268" y="7388"/>
                      </a:cubicBezTo>
                      <a:cubicBezTo>
                        <a:pt x="334440" y="7474"/>
                        <a:pt x="334526" y="7645"/>
                        <a:pt x="334612" y="7817"/>
                      </a:cubicBezTo>
                      <a:cubicBezTo>
                        <a:pt x="334612" y="7903"/>
                        <a:pt x="334698" y="7989"/>
                        <a:pt x="334698" y="8075"/>
                      </a:cubicBezTo>
                      <a:cubicBezTo>
                        <a:pt x="334784" y="8075"/>
                        <a:pt x="334784" y="8075"/>
                        <a:pt x="334784" y="8161"/>
                      </a:cubicBezTo>
                      <a:cubicBezTo>
                        <a:pt x="334870" y="8247"/>
                        <a:pt x="334870" y="8419"/>
                        <a:pt x="334956" y="8590"/>
                      </a:cubicBezTo>
                      <a:cubicBezTo>
                        <a:pt x="334956" y="8762"/>
                        <a:pt x="335042" y="8848"/>
                        <a:pt x="335042" y="8934"/>
                      </a:cubicBezTo>
                      <a:cubicBezTo>
                        <a:pt x="335042" y="9106"/>
                        <a:pt x="335128" y="9278"/>
                        <a:pt x="335128" y="9364"/>
                      </a:cubicBezTo>
                      <a:cubicBezTo>
                        <a:pt x="335128" y="9535"/>
                        <a:pt x="335128" y="9707"/>
                        <a:pt x="335128" y="9793"/>
                      </a:cubicBezTo>
                      <a:cubicBezTo>
                        <a:pt x="335128" y="9965"/>
                        <a:pt x="335128" y="10051"/>
                        <a:pt x="335128" y="10137"/>
                      </a:cubicBezTo>
                      <a:cubicBezTo>
                        <a:pt x="335128" y="10309"/>
                        <a:pt x="335128" y="10480"/>
                        <a:pt x="335128" y="10738"/>
                      </a:cubicBezTo>
                      <a:cubicBezTo>
                        <a:pt x="335042" y="10910"/>
                        <a:pt x="335042" y="11082"/>
                        <a:pt x="334956" y="11168"/>
                      </a:cubicBezTo>
                      <a:cubicBezTo>
                        <a:pt x="334956" y="11339"/>
                        <a:pt x="334956" y="11425"/>
                        <a:pt x="334870" y="11511"/>
                      </a:cubicBezTo>
                      <a:cubicBezTo>
                        <a:pt x="334698" y="12027"/>
                        <a:pt x="334440" y="12456"/>
                        <a:pt x="334096" y="12886"/>
                      </a:cubicBezTo>
                      <a:cubicBezTo>
                        <a:pt x="334010" y="12972"/>
                        <a:pt x="333924" y="13058"/>
                        <a:pt x="333838" y="13058"/>
                      </a:cubicBezTo>
                      <a:cubicBezTo>
                        <a:pt x="333752" y="13229"/>
                        <a:pt x="333579" y="13315"/>
                        <a:pt x="333493" y="13487"/>
                      </a:cubicBezTo>
                      <a:cubicBezTo>
                        <a:pt x="333407" y="13487"/>
                        <a:pt x="333321" y="13573"/>
                        <a:pt x="333235" y="13659"/>
                      </a:cubicBezTo>
                      <a:cubicBezTo>
                        <a:pt x="333063" y="13745"/>
                        <a:pt x="332891" y="13831"/>
                        <a:pt x="332719" y="13917"/>
                      </a:cubicBezTo>
                      <a:cubicBezTo>
                        <a:pt x="332719" y="13917"/>
                        <a:pt x="332719" y="13917"/>
                        <a:pt x="332633" y="14003"/>
                      </a:cubicBezTo>
                      <a:lnTo>
                        <a:pt x="304238" y="27490"/>
                      </a:lnTo>
                      <a:lnTo>
                        <a:pt x="304238" y="44929"/>
                      </a:lnTo>
                      <a:cubicBezTo>
                        <a:pt x="304238" y="63141"/>
                        <a:pt x="334956" y="91233"/>
                        <a:pt x="346830" y="100510"/>
                      </a:cubicBezTo>
                      <a:cubicBezTo>
                        <a:pt x="348379" y="101627"/>
                        <a:pt x="348895" y="103689"/>
                        <a:pt x="348293" y="105407"/>
                      </a:cubicBezTo>
                      <a:cubicBezTo>
                        <a:pt x="347691" y="107211"/>
                        <a:pt x="345970" y="108414"/>
                        <a:pt x="344077" y="108414"/>
                      </a:cubicBezTo>
                      <a:lnTo>
                        <a:pt x="335128" y="108414"/>
                      </a:lnTo>
                      <a:lnTo>
                        <a:pt x="335128" y="150422"/>
                      </a:lnTo>
                      <a:cubicBezTo>
                        <a:pt x="335128" y="152914"/>
                        <a:pt x="333149" y="154889"/>
                        <a:pt x="330740" y="154889"/>
                      </a:cubicBezTo>
                      <a:lnTo>
                        <a:pt x="330052" y="154889"/>
                      </a:lnTo>
                      <a:lnTo>
                        <a:pt x="330052" y="185988"/>
                      </a:lnTo>
                      <a:lnTo>
                        <a:pt x="330998" y="185988"/>
                      </a:lnTo>
                      <a:cubicBezTo>
                        <a:pt x="341323" y="185988"/>
                        <a:pt x="349756" y="194320"/>
                        <a:pt x="349756" y="204629"/>
                      </a:cubicBezTo>
                      <a:cubicBezTo>
                        <a:pt x="349756" y="214938"/>
                        <a:pt x="341323" y="223271"/>
                        <a:pt x="330998" y="223271"/>
                      </a:cubicBezTo>
                      <a:lnTo>
                        <a:pt x="329794" y="223271"/>
                      </a:lnTo>
                      <a:lnTo>
                        <a:pt x="329794" y="355825"/>
                      </a:lnTo>
                      <a:cubicBezTo>
                        <a:pt x="344851" y="342252"/>
                        <a:pt x="365846" y="319830"/>
                        <a:pt x="365846" y="304195"/>
                      </a:cubicBezTo>
                      <a:lnTo>
                        <a:pt x="365846" y="260554"/>
                      </a:lnTo>
                      <a:cubicBezTo>
                        <a:pt x="365846" y="260469"/>
                        <a:pt x="365846" y="260297"/>
                        <a:pt x="365932" y="260211"/>
                      </a:cubicBezTo>
                      <a:cubicBezTo>
                        <a:pt x="365932" y="260039"/>
                        <a:pt x="365932" y="259867"/>
                        <a:pt x="365932" y="259781"/>
                      </a:cubicBezTo>
                      <a:cubicBezTo>
                        <a:pt x="365932" y="259781"/>
                        <a:pt x="365932" y="259781"/>
                        <a:pt x="365932" y="259695"/>
                      </a:cubicBezTo>
                      <a:cubicBezTo>
                        <a:pt x="365932" y="259524"/>
                        <a:pt x="366018" y="259352"/>
                        <a:pt x="366104" y="259266"/>
                      </a:cubicBezTo>
                      <a:cubicBezTo>
                        <a:pt x="366104" y="259094"/>
                        <a:pt x="366104" y="259008"/>
                        <a:pt x="366190" y="258836"/>
                      </a:cubicBezTo>
                      <a:cubicBezTo>
                        <a:pt x="366276" y="258750"/>
                        <a:pt x="366362" y="258579"/>
                        <a:pt x="366362" y="258493"/>
                      </a:cubicBezTo>
                      <a:cubicBezTo>
                        <a:pt x="366448" y="258321"/>
                        <a:pt x="366534" y="258235"/>
                        <a:pt x="366620" y="258063"/>
                      </a:cubicBezTo>
                      <a:cubicBezTo>
                        <a:pt x="366706" y="257977"/>
                        <a:pt x="366706" y="257891"/>
                        <a:pt x="366792" y="257805"/>
                      </a:cubicBezTo>
                      <a:cubicBezTo>
                        <a:pt x="366965" y="257720"/>
                        <a:pt x="367051" y="257548"/>
                        <a:pt x="367137" y="257462"/>
                      </a:cubicBezTo>
                      <a:cubicBezTo>
                        <a:pt x="367223" y="257376"/>
                        <a:pt x="367309" y="257290"/>
                        <a:pt x="367395" y="257204"/>
                      </a:cubicBezTo>
                      <a:cubicBezTo>
                        <a:pt x="367567" y="257118"/>
                        <a:pt x="367653" y="256946"/>
                        <a:pt x="367825" y="256861"/>
                      </a:cubicBezTo>
                      <a:cubicBezTo>
                        <a:pt x="367911" y="256775"/>
                        <a:pt x="367997" y="256775"/>
                        <a:pt x="368169" y="256689"/>
                      </a:cubicBezTo>
                      <a:cubicBezTo>
                        <a:pt x="368255" y="256603"/>
                        <a:pt x="368427" y="256517"/>
                        <a:pt x="368513" y="256517"/>
                      </a:cubicBezTo>
                      <a:cubicBezTo>
                        <a:pt x="368685" y="256431"/>
                        <a:pt x="368771" y="256431"/>
                        <a:pt x="368944" y="256345"/>
                      </a:cubicBezTo>
                      <a:cubicBezTo>
                        <a:pt x="369116" y="256345"/>
                        <a:pt x="369202" y="256259"/>
                        <a:pt x="369374" y="256259"/>
                      </a:cubicBezTo>
                      <a:cubicBezTo>
                        <a:pt x="369460" y="256173"/>
                        <a:pt x="369632" y="256173"/>
                        <a:pt x="369804" y="256173"/>
                      </a:cubicBezTo>
                      <a:cubicBezTo>
                        <a:pt x="369890" y="256173"/>
                        <a:pt x="370062" y="256087"/>
                        <a:pt x="370234" y="256087"/>
                      </a:cubicBezTo>
                      <a:cubicBezTo>
                        <a:pt x="370234" y="256087"/>
                        <a:pt x="370320" y="256087"/>
                        <a:pt x="370320" y="256087"/>
                      </a:cubicBezTo>
                      <a:cubicBezTo>
                        <a:pt x="370492" y="256087"/>
                        <a:pt x="370578" y="256173"/>
                        <a:pt x="370751" y="256173"/>
                      </a:cubicBezTo>
                      <a:cubicBezTo>
                        <a:pt x="370837" y="256173"/>
                        <a:pt x="371009" y="256173"/>
                        <a:pt x="371095" y="256173"/>
                      </a:cubicBezTo>
                      <a:lnTo>
                        <a:pt x="404394" y="262101"/>
                      </a:lnTo>
                      <a:cubicBezTo>
                        <a:pt x="404480" y="262187"/>
                        <a:pt x="404652" y="262187"/>
                        <a:pt x="404738" y="262187"/>
                      </a:cubicBezTo>
                      <a:cubicBezTo>
                        <a:pt x="404910" y="262273"/>
                        <a:pt x="404996" y="262273"/>
                        <a:pt x="405168" y="262359"/>
                      </a:cubicBezTo>
                      <a:cubicBezTo>
                        <a:pt x="405340" y="262444"/>
                        <a:pt x="405426" y="262444"/>
                        <a:pt x="405598" y="262530"/>
                      </a:cubicBezTo>
                      <a:cubicBezTo>
                        <a:pt x="405684" y="262616"/>
                        <a:pt x="405856" y="262702"/>
                        <a:pt x="405943" y="262702"/>
                      </a:cubicBezTo>
                      <a:cubicBezTo>
                        <a:pt x="406115" y="262788"/>
                        <a:pt x="406201" y="262874"/>
                        <a:pt x="406287" y="262960"/>
                      </a:cubicBezTo>
                      <a:cubicBezTo>
                        <a:pt x="406459" y="263046"/>
                        <a:pt x="406545" y="263132"/>
                        <a:pt x="406631" y="263304"/>
                      </a:cubicBezTo>
                      <a:cubicBezTo>
                        <a:pt x="406717" y="263389"/>
                        <a:pt x="406889" y="263475"/>
                        <a:pt x="406975" y="263561"/>
                      </a:cubicBezTo>
                      <a:cubicBezTo>
                        <a:pt x="407061" y="263733"/>
                        <a:pt x="407147" y="263819"/>
                        <a:pt x="407233" y="263905"/>
                      </a:cubicBezTo>
                      <a:cubicBezTo>
                        <a:pt x="407319" y="264077"/>
                        <a:pt x="407405" y="264163"/>
                        <a:pt x="407491" y="264334"/>
                      </a:cubicBezTo>
                      <a:cubicBezTo>
                        <a:pt x="407491" y="264420"/>
                        <a:pt x="407577" y="264506"/>
                        <a:pt x="407663" y="264592"/>
                      </a:cubicBezTo>
                      <a:cubicBezTo>
                        <a:pt x="407663" y="264592"/>
                        <a:pt x="407663" y="264678"/>
                        <a:pt x="407663" y="264678"/>
                      </a:cubicBezTo>
                      <a:cubicBezTo>
                        <a:pt x="407749" y="264850"/>
                        <a:pt x="407749" y="265022"/>
                        <a:pt x="407836" y="265193"/>
                      </a:cubicBezTo>
                      <a:cubicBezTo>
                        <a:pt x="407836" y="265279"/>
                        <a:pt x="407922" y="265365"/>
                        <a:pt x="407922" y="265451"/>
                      </a:cubicBezTo>
                      <a:cubicBezTo>
                        <a:pt x="408008" y="265623"/>
                        <a:pt x="408008" y="265795"/>
                        <a:pt x="408008" y="265967"/>
                      </a:cubicBezTo>
                      <a:cubicBezTo>
                        <a:pt x="408008" y="266053"/>
                        <a:pt x="408094" y="266224"/>
                        <a:pt x="408094" y="266396"/>
                      </a:cubicBezTo>
                      <a:cubicBezTo>
                        <a:pt x="408094" y="266482"/>
                        <a:pt x="408094" y="266568"/>
                        <a:pt x="408008" y="266740"/>
                      </a:cubicBezTo>
                      <a:cubicBezTo>
                        <a:pt x="408008" y="266912"/>
                        <a:pt x="408008" y="267083"/>
                        <a:pt x="408008" y="267255"/>
                      </a:cubicBezTo>
                      <a:cubicBezTo>
                        <a:pt x="408008" y="267255"/>
                        <a:pt x="408008" y="267255"/>
                        <a:pt x="408008" y="267341"/>
                      </a:cubicBezTo>
                      <a:cubicBezTo>
                        <a:pt x="408008" y="267427"/>
                        <a:pt x="407922" y="267599"/>
                        <a:pt x="407922" y="267771"/>
                      </a:cubicBezTo>
                      <a:cubicBezTo>
                        <a:pt x="407836" y="267857"/>
                        <a:pt x="407836" y="267942"/>
                        <a:pt x="407836" y="268028"/>
                      </a:cubicBezTo>
                      <a:cubicBezTo>
                        <a:pt x="407577" y="268544"/>
                        <a:pt x="407319" y="269059"/>
                        <a:pt x="406975" y="269403"/>
                      </a:cubicBezTo>
                      <a:cubicBezTo>
                        <a:pt x="406889" y="269489"/>
                        <a:pt x="406889" y="269575"/>
                        <a:pt x="406803" y="269661"/>
                      </a:cubicBezTo>
                      <a:cubicBezTo>
                        <a:pt x="406631" y="269747"/>
                        <a:pt x="406545" y="269918"/>
                        <a:pt x="406373" y="270004"/>
                      </a:cubicBezTo>
                      <a:cubicBezTo>
                        <a:pt x="406287" y="270090"/>
                        <a:pt x="406201" y="270090"/>
                        <a:pt x="406115" y="270176"/>
                      </a:cubicBezTo>
                      <a:cubicBezTo>
                        <a:pt x="405943" y="270262"/>
                        <a:pt x="405856" y="270348"/>
                        <a:pt x="405684" y="270434"/>
                      </a:cubicBezTo>
                      <a:cubicBezTo>
                        <a:pt x="405598" y="270434"/>
                        <a:pt x="405598" y="270520"/>
                        <a:pt x="405512" y="270520"/>
                      </a:cubicBezTo>
                      <a:lnTo>
                        <a:pt x="374795" y="285210"/>
                      </a:lnTo>
                      <a:lnTo>
                        <a:pt x="374795" y="304195"/>
                      </a:lnTo>
                      <a:cubicBezTo>
                        <a:pt x="374795" y="323868"/>
                        <a:pt x="408008" y="354279"/>
                        <a:pt x="420828" y="364244"/>
                      </a:cubicBezTo>
                      <a:cubicBezTo>
                        <a:pt x="422291" y="365447"/>
                        <a:pt x="422893" y="367423"/>
                        <a:pt x="422205" y="369227"/>
                      </a:cubicBezTo>
                      <a:cubicBezTo>
                        <a:pt x="421603" y="371031"/>
                        <a:pt x="419968" y="372234"/>
                        <a:pt x="418075" y="372234"/>
                      </a:cubicBezTo>
                      <a:lnTo>
                        <a:pt x="408094" y="372234"/>
                      </a:lnTo>
                      <a:lnTo>
                        <a:pt x="408094" y="417764"/>
                      </a:lnTo>
                      <a:cubicBezTo>
                        <a:pt x="408094" y="420255"/>
                        <a:pt x="406115" y="422231"/>
                        <a:pt x="403619" y="422231"/>
                      </a:cubicBezTo>
                      <a:lnTo>
                        <a:pt x="402587" y="422231"/>
                      </a:lnTo>
                      <a:lnTo>
                        <a:pt x="402587" y="455048"/>
                      </a:lnTo>
                      <a:lnTo>
                        <a:pt x="418075" y="455048"/>
                      </a:lnTo>
                      <a:cubicBezTo>
                        <a:pt x="420484" y="455048"/>
                        <a:pt x="422463" y="457023"/>
                        <a:pt x="422463" y="459515"/>
                      </a:cubicBezTo>
                      <a:lnTo>
                        <a:pt x="422463" y="601776"/>
                      </a:lnTo>
                      <a:cubicBezTo>
                        <a:pt x="422463" y="604181"/>
                        <a:pt x="420484" y="606157"/>
                        <a:pt x="417989" y="606157"/>
                      </a:cubicBezTo>
                      <a:lnTo>
                        <a:pt x="260012" y="606157"/>
                      </a:lnTo>
                      <a:cubicBezTo>
                        <a:pt x="257516" y="606157"/>
                        <a:pt x="255537" y="604181"/>
                        <a:pt x="255537" y="601776"/>
                      </a:cubicBezTo>
                      <a:lnTo>
                        <a:pt x="255537" y="543274"/>
                      </a:lnTo>
                      <a:cubicBezTo>
                        <a:pt x="255537" y="520594"/>
                        <a:pt x="237038" y="502124"/>
                        <a:pt x="214408" y="502124"/>
                      </a:cubicBezTo>
                      <a:cubicBezTo>
                        <a:pt x="191693" y="502124"/>
                        <a:pt x="173193" y="520594"/>
                        <a:pt x="173193" y="543274"/>
                      </a:cubicBezTo>
                      <a:lnTo>
                        <a:pt x="173193" y="601776"/>
                      </a:lnTo>
                      <a:cubicBezTo>
                        <a:pt x="173193" y="604181"/>
                        <a:pt x="171214" y="606157"/>
                        <a:pt x="168718" y="606157"/>
                      </a:cubicBezTo>
                      <a:lnTo>
                        <a:pt x="10741" y="606157"/>
                      </a:lnTo>
                      <a:cubicBezTo>
                        <a:pt x="8246" y="606157"/>
                        <a:pt x="6267" y="604181"/>
                        <a:pt x="6267" y="601776"/>
                      </a:cubicBezTo>
                      <a:lnTo>
                        <a:pt x="6267" y="459515"/>
                      </a:lnTo>
                      <a:cubicBezTo>
                        <a:pt x="6267" y="457023"/>
                        <a:pt x="8246" y="455048"/>
                        <a:pt x="10741" y="455048"/>
                      </a:cubicBezTo>
                      <a:lnTo>
                        <a:pt x="24681" y="455048"/>
                      </a:lnTo>
                      <a:lnTo>
                        <a:pt x="24681" y="412094"/>
                      </a:lnTo>
                      <a:lnTo>
                        <a:pt x="22357" y="412094"/>
                      </a:lnTo>
                      <a:cubicBezTo>
                        <a:pt x="19862" y="412094"/>
                        <a:pt x="17883" y="410118"/>
                        <a:pt x="17883" y="407627"/>
                      </a:cubicBezTo>
                      <a:lnTo>
                        <a:pt x="17883" y="349898"/>
                      </a:lnTo>
                      <a:lnTo>
                        <a:pt x="4460" y="349898"/>
                      </a:lnTo>
                      <a:cubicBezTo>
                        <a:pt x="2567" y="349898"/>
                        <a:pt x="846" y="348695"/>
                        <a:pt x="244" y="346891"/>
                      </a:cubicBezTo>
                      <a:cubicBezTo>
                        <a:pt x="-358" y="345087"/>
                        <a:pt x="158" y="343111"/>
                        <a:pt x="1707" y="341908"/>
                      </a:cubicBezTo>
                      <a:cubicBezTo>
                        <a:pt x="2309" y="341479"/>
                        <a:pt x="59356" y="296378"/>
                        <a:pt x="59356" y="266396"/>
                      </a:cubicBezTo>
                      <a:lnTo>
                        <a:pt x="59356" y="212103"/>
                      </a:lnTo>
                      <a:cubicBezTo>
                        <a:pt x="59356" y="212017"/>
                        <a:pt x="59356" y="211845"/>
                        <a:pt x="59356" y="211760"/>
                      </a:cubicBezTo>
                      <a:cubicBezTo>
                        <a:pt x="59356" y="211588"/>
                        <a:pt x="59356" y="211502"/>
                        <a:pt x="59442" y="211330"/>
                      </a:cubicBezTo>
                      <a:cubicBezTo>
                        <a:pt x="59442" y="211330"/>
                        <a:pt x="59442" y="211330"/>
                        <a:pt x="59442" y="211244"/>
                      </a:cubicBezTo>
                      <a:cubicBezTo>
                        <a:pt x="59442" y="211072"/>
                        <a:pt x="59528" y="210900"/>
                        <a:pt x="59528" y="210815"/>
                      </a:cubicBezTo>
                      <a:cubicBezTo>
                        <a:pt x="59614" y="210643"/>
                        <a:pt x="59614" y="210557"/>
                        <a:pt x="59701" y="210385"/>
                      </a:cubicBezTo>
                      <a:cubicBezTo>
                        <a:pt x="59701" y="210299"/>
                        <a:pt x="59787" y="210127"/>
                        <a:pt x="59873" y="210041"/>
                      </a:cubicBezTo>
                      <a:cubicBezTo>
                        <a:pt x="59959" y="209870"/>
                        <a:pt x="60045" y="209784"/>
                        <a:pt x="60045" y="209698"/>
                      </a:cubicBezTo>
                      <a:cubicBezTo>
                        <a:pt x="60131" y="209526"/>
                        <a:pt x="60217" y="209440"/>
                        <a:pt x="60389" y="209354"/>
                      </a:cubicBezTo>
                      <a:cubicBezTo>
                        <a:pt x="60475" y="209182"/>
                        <a:pt x="60561" y="209096"/>
                        <a:pt x="60647" y="209011"/>
                      </a:cubicBezTo>
                      <a:cubicBezTo>
                        <a:pt x="60733" y="208925"/>
                        <a:pt x="60905" y="208753"/>
                        <a:pt x="60991" y="208667"/>
                      </a:cubicBezTo>
                      <a:cubicBezTo>
                        <a:pt x="61077" y="208581"/>
                        <a:pt x="61163" y="208495"/>
                        <a:pt x="61249" y="208495"/>
                      </a:cubicBezTo>
                      <a:cubicBezTo>
                        <a:pt x="61421" y="208323"/>
                        <a:pt x="61594" y="208237"/>
                        <a:pt x="61766" y="208151"/>
                      </a:cubicBezTo>
                      <a:cubicBezTo>
                        <a:pt x="61852" y="208151"/>
                        <a:pt x="61938" y="208066"/>
                        <a:pt x="62024" y="208066"/>
                      </a:cubicBezTo>
                      <a:cubicBezTo>
                        <a:pt x="62196" y="207980"/>
                        <a:pt x="62368" y="207894"/>
                        <a:pt x="62540" y="207894"/>
                      </a:cubicBezTo>
                      <a:cubicBezTo>
                        <a:pt x="62626" y="207808"/>
                        <a:pt x="62712" y="207808"/>
                        <a:pt x="62798" y="207808"/>
                      </a:cubicBezTo>
                      <a:cubicBezTo>
                        <a:pt x="62970" y="207722"/>
                        <a:pt x="63142" y="207722"/>
                        <a:pt x="63314" y="207722"/>
                      </a:cubicBezTo>
                      <a:cubicBezTo>
                        <a:pt x="63400" y="207722"/>
                        <a:pt x="63573" y="207636"/>
                        <a:pt x="63745" y="207636"/>
                      </a:cubicBezTo>
                      <a:cubicBezTo>
                        <a:pt x="63745" y="207636"/>
                        <a:pt x="63745" y="207636"/>
                        <a:pt x="63831" y="207636"/>
                      </a:cubicBezTo>
                      <a:cubicBezTo>
                        <a:pt x="63917" y="207636"/>
                        <a:pt x="64089" y="207722"/>
                        <a:pt x="64175" y="207722"/>
                      </a:cubicBezTo>
                      <a:cubicBezTo>
                        <a:pt x="64347" y="207722"/>
                        <a:pt x="64433" y="207722"/>
                        <a:pt x="64605" y="207722"/>
                      </a:cubicBezTo>
                      <a:lnTo>
                        <a:pt x="105992" y="215110"/>
                      </a:lnTo>
                      <a:cubicBezTo>
                        <a:pt x="106078" y="215196"/>
                        <a:pt x="106164" y="215196"/>
                        <a:pt x="106250" y="215196"/>
                      </a:cubicBezTo>
                      <a:cubicBezTo>
                        <a:pt x="106423" y="215282"/>
                        <a:pt x="106595" y="215282"/>
                        <a:pt x="106767" y="215368"/>
                      </a:cubicBezTo>
                      <a:cubicBezTo>
                        <a:pt x="106939" y="215454"/>
                        <a:pt x="107025" y="215454"/>
                        <a:pt x="107111" y="215539"/>
                      </a:cubicBezTo>
                      <a:cubicBezTo>
                        <a:pt x="107283" y="215625"/>
                        <a:pt x="107455" y="215711"/>
                        <a:pt x="107541" y="215711"/>
                      </a:cubicBezTo>
                      <a:cubicBezTo>
                        <a:pt x="107713" y="215797"/>
                        <a:pt x="107799" y="215883"/>
                        <a:pt x="107885" y="215969"/>
                      </a:cubicBezTo>
                      <a:cubicBezTo>
                        <a:pt x="107971" y="216055"/>
                        <a:pt x="108143" y="216141"/>
                        <a:pt x="108229" y="216313"/>
                      </a:cubicBezTo>
                      <a:cubicBezTo>
                        <a:pt x="108315" y="216398"/>
                        <a:pt x="108402" y="216484"/>
                        <a:pt x="108574" y="216570"/>
                      </a:cubicBezTo>
                      <a:cubicBezTo>
                        <a:pt x="108660" y="216742"/>
                        <a:pt x="108746" y="216828"/>
                        <a:pt x="108832" y="216914"/>
                      </a:cubicBezTo>
                      <a:cubicBezTo>
                        <a:pt x="108918" y="217086"/>
                        <a:pt x="109004" y="217172"/>
                        <a:pt x="109090" y="217343"/>
                      </a:cubicBezTo>
                      <a:cubicBezTo>
                        <a:pt x="109090" y="217429"/>
                        <a:pt x="109176" y="217515"/>
                        <a:pt x="109262" y="217601"/>
                      </a:cubicBezTo>
                      <a:cubicBezTo>
                        <a:pt x="109262" y="217601"/>
                        <a:pt x="109262" y="217687"/>
                        <a:pt x="109262" y="217687"/>
                      </a:cubicBezTo>
                      <a:cubicBezTo>
                        <a:pt x="109348" y="217859"/>
                        <a:pt x="109348" y="218031"/>
                        <a:pt x="109434" y="218203"/>
                      </a:cubicBezTo>
                      <a:cubicBezTo>
                        <a:pt x="109434" y="218288"/>
                        <a:pt x="109520" y="218374"/>
                        <a:pt x="109520" y="218460"/>
                      </a:cubicBezTo>
                      <a:cubicBezTo>
                        <a:pt x="109606" y="218632"/>
                        <a:pt x="109606" y="218804"/>
                        <a:pt x="109606" y="218976"/>
                      </a:cubicBezTo>
                      <a:cubicBezTo>
                        <a:pt x="109606" y="219062"/>
                        <a:pt x="109692" y="219233"/>
                        <a:pt x="109692" y="219405"/>
                      </a:cubicBezTo>
                      <a:cubicBezTo>
                        <a:pt x="109692" y="219491"/>
                        <a:pt x="109606" y="219577"/>
                        <a:pt x="109606" y="219749"/>
                      </a:cubicBezTo>
                      <a:cubicBezTo>
                        <a:pt x="109606" y="219921"/>
                        <a:pt x="109606" y="220092"/>
                        <a:pt x="109606" y="220264"/>
                      </a:cubicBezTo>
                      <a:cubicBezTo>
                        <a:pt x="109606" y="220264"/>
                        <a:pt x="109606" y="220264"/>
                        <a:pt x="109606" y="220350"/>
                      </a:cubicBezTo>
                      <a:cubicBezTo>
                        <a:pt x="109606" y="220436"/>
                        <a:pt x="109520" y="220608"/>
                        <a:pt x="109434" y="220780"/>
                      </a:cubicBezTo>
                      <a:cubicBezTo>
                        <a:pt x="109434" y="220866"/>
                        <a:pt x="109434" y="220952"/>
                        <a:pt x="109434" y="221037"/>
                      </a:cubicBezTo>
                      <a:cubicBezTo>
                        <a:pt x="109176" y="221553"/>
                        <a:pt x="108918" y="222068"/>
                        <a:pt x="108574" y="222412"/>
                      </a:cubicBezTo>
                      <a:cubicBezTo>
                        <a:pt x="108488" y="222498"/>
                        <a:pt x="108402" y="222584"/>
                        <a:pt x="108402" y="222584"/>
                      </a:cubicBezTo>
                      <a:cubicBezTo>
                        <a:pt x="108229" y="222756"/>
                        <a:pt x="108143" y="222927"/>
                        <a:pt x="107971" y="223013"/>
                      </a:cubicBezTo>
                      <a:cubicBezTo>
                        <a:pt x="107885" y="223099"/>
                        <a:pt x="107799" y="223099"/>
                        <a:pt x="107713" y="223185"/>
                      </a:cubicBezTo>
                      <a:cubicBezTo>
                        <a:pt x="107541" y="223271"/>
                        <a:pt x="107369" y="223357"/>
                        <a:pt x="107283" y="223443"/>
                      </a:cubicBezTo>
                      <a:cubicBezTo>
                        <a:pt x="107197" y="223443"/>
                        <a:pt x="107197" y="223529"/>
                        <a:pt x="107111" y="223529"/>
                      </a:cubicBezTo>
                      <a:lnTo>
                        <a:pt x="68219" y="242085"/>
                      </a:lnTo>
                      <a:lnTo>
                        <a:pt x="68219" y="266396"/>
                      </a:lnTo>
                      <a:cubicBezTo>
                        <a:pt x="68219" y="289849"/>
                        <a:pt x="103239" y="322665"/>
                        <a:pt x="118641" y="335980"/>
                      </a:cubicBezTo>
                      <a:lnTo>
                        <a:pt x="118641" y="332888"/>
                      </a:lnTo>
                      <a:cubicBezTo>
                        <a:pt x="118641" y="332802"/>
                        <a:pt x="118727" y="332802"/>
                        <a:pt x="118727" y="332716"/>
                      </a:cubicBezTo>
                      <a:cubicBezTo>
                        <a:pt x="118641" y="331513"/>
                        <a:pt x="119071" y="330311"/>
                        <a:pt x="120017" y="329452"/>
                      </a:cubicBezTo>
                      <a:cubicBezTo>
                        <a:pt x="128880" y="320517"/>
                        <a:pt x="152112" y="293371"/>
                        <a:pt x="152112" y="275674"/>
                      </a:cubicBezTo>
                      <a:lnTo>
                        <a:pt x="152112" y="236587"/>
                      </a:lnTo>
                      <a:cubicBezTo>
                        <a:pt x="152112" y="236243"/>
                        <a:pt x="152198" y="235899"/>
                        <a:pt x="152198" y="235642"/>
                      </a:cubicBezTo>
                      <a:cubicBezTo>
                        <a:pt x="152112" y="234868"/>
                        <a:pt x="152112" y="234095"/>
                        <a:pt x="152284" y="233408"/>
                      </a:cubicBezTo>
                      <a:cubicBezTo>
                        <a:pt x="153058" y="231003"/>
                        <a:pt x="155554" y="229714"/>
                        <a:pt x="157877" y="230487"/>
                      </a:cubicBezTo>
                      <a:lnTo>
                        <a:pt x="181195" y="237703"/>
                      </a:lnTo>
                      <a:cubicBezTo>
                        <a:pt x="181281" y="237703"/>
                        <a:pt x="181367" y="237789"/>
                        <a:pt x="181453" y="237789"/>
                      </a:cubicBezTo>
                      <a:cubicBezTo>
                        <a:pt x="181625" y="237875"/>
                        <a:pt x="181797" y="237875"/>
                        <a:pt x="181883" y="237961"/>
                      </a:cubicBezTo>
                      <a:cubicBezTo>
                        <a:pt x="182055" y="238047"/>
                        <a:pt x="182141" y="238133"/>
                        <a:pt x="182227" y="238219"/>
                      </a:cubicBezTo>
                      <a:cubicBezTo>
                        <a:pt x="182399" y="238305"/>
                        <a:pt x="182486" y="238391"/>
                        <a:pt x="182658" y="238476"/>
                      </a:cubicBezTo>
                      <a:cubicBezTo>
                        <a:pt x="182744" y="238562"/>
                        <a:pt x="182830" y="238648"/>
                        <a:pt x="183002" y="238734"/>
                      </a:cubicBezTo>
                      <a:cubicBezTo>
                        <a:pt x="183088" y="238820"/>
                        <a:pt x="183174" y="238906"/>
                        <a:pt x="183260" y="238992"/>
                      </a:cubicBezTo>
                      <a:cubicBezTo>
                        <a:pt x="183346" y="239164"/>
                        <a:pt x="183432" y="239250"/>
                        <a:pt x="183519" y="239421"/>
                      </a:cubicBezTo>
                      <a:cubicBezTo>
                        <a:pt x="183605" y="239507"/>
                        <a:pt x="183691" y="239507"/>
                        <a:pt x="183691" y="239593"/>
                      </a:cubicBezTo>
                      <a:cubicBezTo>
                        <a:pt x="183691" y="239679"/>
                        <a:pt x="183777" y="239679"/>
                        <a:pt x="183777" y="239765"/>
                      </a:cubicBezTo>
                      <a:cubicBezTo>
                        <a:pt x="183863" y="239851"/>
                        <a:pt x="183863" y="240023"/>
                        <a:pt x="183949" y="240195"/>
                      </a:cubicBezTo>
                      <a:cubicBezTo>
                        <a:pt x="184035" y="240281"/>
                        <a:pt x="184121" y="240452"/>
                        <a:pt x="184121" y="240538"/>
                      </a:cubicBezTo>
                      <a:cubicBezTo>
                        <a:pt x="184207" y="240710"/>
                        <a:pt x="184207" y="240796"/>
                        <a:pt x="184207" y="240968"/>
                      </a:cubicBezTo>
                      <a:cubicBezTo>
                        <a:pt x="184293" y="241140"/>
                        <a:pt x="184293" y="241226"/>
                        <a:pt x="184293" y="241397"/>
                      </a:cubicBezTo>
                      <a:cubicBezTo>
                        <a:pt x="184293" y="241569"/>
                        <a:pt x="184293" y="241655"/>
                        <a:pt x="184379" y="241827"/>
                      </a:cubicBezTo>
                      <a:cubicBezTo>
                        <a:pt x="184379" y="241999"/>
                        <a:pt x="184379" y="242085"/>
                        <a:pt x="184379" y="242256"/>
                      </a:cubicBezTo>
                      <a:cubicBezTo>
                        <a:pt x="184293" y="242342"/>
                        <a:pt x="184293" y="242514"/>
                        <a:pt x="184293" y="242686"/>
                      </a:cubicBezTo>
                      <a:cubicBezTo>
                        <a:pt x="184293" y="242772"/>
                        <a:pt x="184207" y="242944"/>
                        <a:pt x="184207" y="243115"/>
                      </a:cubicBezTo>
                      <a:cubicBezTo>
                        <a:pt x="184207" y="243201"/>
                        <a:pt x="184207" y="243201"/>
                        <a:pt x="184121" y="243287"/>
                      </a:cubicBezTo>
                      <a:cubicBezTo>
                        <a:pt x="184121" y="243373"/>
                        <a:pt x="184035" y="243459"/>
                        <a:pt x="184035" y="243631"/>
                      </a:cubicBezTo>
                      <a:cubicBezTo>
                        <a:pt x="183949" y="243717"/>
                        <a:pt x="183949" y="243803"/>
                        <a:pt x="183949" y="243889"/>
                      </a:cubicBezTo>
                      <a:cubicBezTo>
                        <a:pt x="183777" y="244060"/>
                        <a:pt x="183691" y="244232"/>
                        <a:pt x="183519" y="244490"/>
                      </a:cubicBezTo>
                      <a:cubicBezTo>
                        <a:pt x="183519" y="244490"/>
                        <a:pt x="183519" y="244490"/>
                        <a:pt x="183519" y="244576"/>
                      </a:cubicBezTo>
                      <a:cubicBezTo>
                        <a:pt x="183346" y="244748"/>
                        <a:pt x="183174" y="244919"/>
                        <a:pt x="183002" y="245091"/>
                      </a:cubicBezTo>
                      <a:cubicBezTo>
                        <a:pt x="182916" y="245177"/>
                        <a:pt x="182916" y="245263"/>
                        <a:pt x="182830" y="245263"/>
                      </a:cubicBezTo>
                      <a:cubicBezTo>
                        <a:pt x="182658" y="245435"/>
                        <a:pt x="182486" y="245521"/>
                        <a:pt x="182313" y="245607"/>
                      </a:cubicBezTo>
                      <a:cubicBezTo>
                        <a:pt x="182313" y="245693"/>
                        <a:pt x="182227" y="245693"/>
                        <a:pt x="182227" y="245693"/>
                      </a:cubicBezTo>
                      <a:lnTo>
                        <a:pt x="161061" y="258665"/>
                      </a:lnTo>
                      <a:lnTo>
                        <a:pt x="161061" y="275674"/>
                      </a:lnTo>
                      <a:cubicBezTo>
                        <a:pt x="161061" y="291739"/>
                        <a:pt x="178700" y="315449"/>
                        <a:pt x="188251" y="326531"/>
                      </a:cubicBezTo>
                      <a:lnTo>
                        <a:pt x="188251" y="223271"/>
                      </a:lnTo>
                      <a:lnTo>
                        <a:pt x="179474" y="223271"/>
                      </a:lnTo>
                      <a:cubicBezTo>
                        <a:pt x="177667" y="223271"/>
                        <a:pt x="176118" y="222240"/>
                        <a:pt x="175430" y="220522"/>
                      </a:cubicBezTo>
                      <a:cubicBezTo>
                        <a:pt x="174742" y="218890"/>
                        <a:pt x="175086" y="217000"/>
                        <a:pt x="176376" y="215711"/>
                      </a:cubicBezTo>
                      <a:cubicBezTo>
                        <a:pt x="185325" y="206777"/>
                        <a:pt x="208471" y="179630"/>
                        <a:pt x="208471" y="161934"/>
                      </a:cubicBezTo>
                      <a:lnTo>
                        <a:pt x="208471" y="122846"/>
                      </a:lnTo>
                      <a:cubicBezTo>
                        <a:pt x="208471" y="122503"/>
                        <a:pt x="208557" y="122159"/>
                        <a:pt x="208643" y="121901"/>
                      </a:cubicBezTo>
                      <a:cubicBezTo>
                        <a:pt x="208471" y="121128"/>
                        <a:pt x="208471" y="120355"/>
                        <a:pt x="208729" y="119668"/>
                      </a:cubicBezTo>
                      <a:cubicBezTo>
                        <a:pt x="209418" y="117262"/>
                        <a:pt x="211913" y="115974"/>
                        <a:pt x="214236" y="116747"/>
                      </a:cubicBezTo>
                      <a:lnTo>
                        <a:pt x="237640" y="123963"/>
                      </a:lnTo>
                      <a:cubicBezTo>
                        <a:pt x="237726" y="123963"/>
                        <a:pt x="237726" y="124049"/>
                        <a:pt x="237812" y="124049"/>
                      </a:cubicBezTo>
                      <a:cubicBezTo>
                        <a:pt x="237984" y="124135"/>
                        <a:pt x="238157" y="124135"/>
                        <a:pt x="238243" y="124221"/>
                      </a:cubicBezTo>
                      <a:cubicBezTo>
                        <a:pt x="238415" y="124307"/>
                        <a:pt x="238501" y="124393"/>
                        <a:pt x="238673" y="124478"/>
                      </a:cubicBezTo>
                      <a:cubicBezTo>
                        <a:pt x="238759" y="124564"/>
                        <a:pt x="238845" y="124650"/>
                        <a:pt x="239017" y="124736"/>
                      </a:cubicBezTo>
                      <a:cubicBezTo>
                        <a:pt x="239103" y="124822"/>
                        <a:pt x="239275" y="124908"/>
                        <a:pt x="239361" y="124994"/>
                      </a:cubicBezTo>
                      <a:cubicBezTo>
                        <a:pt x="239447" y="125080"/>
                        <a:pt x="239533" y="125166"/>
                        <a:pt x="239619" y="125337"/>
                      </a:cubicBezTo>
                      <a:cubicBezTo>
                        <a:pt x="239705" y="125423"/>
                        <a:pt x="239791" y="125509"/>
                        <a:pt x="239877" y="125681"/>
                      </a:cubicBezTo>
                      <a:cubicBezTo>
                        <a:pt x="239963" y="125767"/>
                        <a:pt x="240049" y="125853"/>
                        <a:pt x="240049" y="125853"/>
                      </a:cubicBezTo>
                      <a:cubicBezTo>
                        <a:pt x="240136" y="125939"/>
                        <a:pt x="240136" y="125939"/>
                        <a:pt x="240136" y="126025"/>
                      </a:cubicBezTo>
                      <a:cubicBezTo>
                        <a:pt x="240222" y="126111"/>
                        <a:pt x="240308" y="126282"/>
                        <a:pt x="240308" y="126454"/>
                      </a:cubicBezTo>
                      <a:cubicBezTo>
                        <a:pt x="240394" y="126540"/>
                        <a:pt x="240480" y="126712"/>
                        <a:pt x="240480" y="126798"/>
                      </a:cubicBezTo>
                      <a:cubicBezTo>
                        <a:pt x="240566" y="126970"/>
                        <a:pt x="240566" y="127056"/>
                        <a:pt x="240566" y="127227"/>
                      </a:cubicBezTo>
                      <a:cubicBezTo>
                        <a:pt x="240652" y="127399"/>
                        <a:pt x="240652" y="127485"/>
                        <a:pt x="240652" y="127657"/>
                      </a:cubicBezTo>
                      <a:cubicBezTo>
                        <a:pt x="240738" y="127829"/>
                        <a:pt x="240738" y="127915"/>
                        <a:pt x="240738" y="128087"/>
                      </a:cubicBezTo>
                      <a:cubicBezTo>
                        <a:pt x="240738" y="128258"/>
                        <a:pt x="240738" y="128344"/>
                        <a:pt x="240738" y="128516"/>
                      </a:cubicBezTo>
                      <a:cubicBezTo>
                        <a:pt x="240738" y="128688"/>
                        <a:pt x="240652" y="128774"/>
                        <a:pt x="240652" y="128946"/>
                      </a:cubicBezTo>
                      <a:cubicBezTo>
                        <a:pt x="240652" y="129031"/>
                        <a:pt x="240566" y="129203"/>
                        <a:pt x="240566" y="129375"/>
                      </a:cubicBezTo>
                      <a:cubicBezTo>
                        <a:pt x="240566" y="129461"/>
                        <a:pt x="240566" y="129461"/>
                        <a:pt x="240566" y="129547"/>
                      </a:cubicBezTo>
                      <a:cubicBezTo>
                        <a:pt x="240480" y="129633"/>
                        <a:pt x="240480" y="129719"/>
                        <a:pt x="240394" y="129805"/>
                      </a:cubicBezTo>
                      <a:cubicBezTo>
                        <a:pt x="240394" y="129891"/>
                        <a:pt x="240308" y="130062"/>
                        <a:pt x="240308" y="130148"/>
                      </a:cubicBezTo>
                      <a:cubicBezTo>
                        <a:pt x="240222" y="130320"/>
                        <a:pt x="240049" y="130492"/>
                        <a:pt x="239963" y="130750"/>
                      </a:cubicBezTo>
                      <a:cubicBezTo>
                        <a:pt x="239877" y="130750"/>
                        <a:pt x="239877" y="130750"/>
                        <a:pt x="239877" y="130836"/>
                      </a:cubicBezTo>
                      <a:cubicBezTo>
                        <a:pt x="239705" y="131007"/>
                        <a:pt x="239533" y="131179"/>
                        <a:pt x="239361" y="131437"/>
                      </a:cubicBezTo>
                      <a:cubicBezTo>
                        <a:pt x="239275" y="131437"/>
                        <a:pt x="239275" y="131523"/>
                        <a:pt x="239189" y="131523"/>
                      </a:cubicBezTo>
                      <a:cubicBezTo>
                        <a:pt x="239017" y="131695"/>
                        <a:pt x="238845" y="131780"/>
                        <a:pt x="238673" y="131952"/>
                      </a:cubicBezTo>
                      <a:cubicBezTo>
                        <a:pt x="238673" y="131952"/>
                        <a:pt x="238673" y="131952"/>
                        <a:pt x="238587" y="131952"/>
                      </a:cubicBezTo>
                      <a:lnTo>
                        <a:pt x="217420" y="144924"/>
                      </a:lnTo>
                      <a:lnTo>
                        <a:pt x="217420" y="161934"/>
                      </a:lnTo>
                      <a:cubicBezTo>
                        <a:pt x="217420" y="183324"/>
                        <a:pt x="247105" y="215539"/>
                        <a:pt x="247363" y="215797"/>
                      </a:cubicBezTo>
                      <a:cubicBezTo>
                        <a:pt x="248568" y="217086"/>
                        <a:pt x="248912" y="218976"/>
                        <a:pt x="248224" y="220608"/>
                      </a:cubicBezTo>
                      <a:cubicBezTo>
                        <a:pt x="247535" y="222240"/>
                        <a:pt x="245900" y="223271"/>
                        <a:pt x="244094" y="223271"/>
                      </a:cubicBezTo>
                      <a:lnTo>
                        <a:pt x="233940" y="223271"/>
                      </a:lnTo>
                      <a:lnTo>
                        <a:pt x="233940" y="273870"/>
                      </a:lnTo>
                      <a:lnTo>
                        <a:pt x="267067" y="305140"/>
                      </a:lnTo>
                      <a:lnTo>
                        <a:pt x="267067" y="223185"/>
                      </a:lnTo>
                      <a:cubicBezTo>
                        <a:pt x="257430" y="222498"/>
                        <a:pt x="249859" y="214423"/>
                        <a:pt x="249859" y="204629"/>
                      </a:cubicBezTo>
                      <a:cubicBezTo>
                        <a:pt x="249859" y="194320"/>
                        <a:pt x="258205" y="185988"/>
                        <a:pt x="268530" y="185988"/>
                      </a:cubicBezTo>
                      <a:lnTo>
                        <a:pt x="269477" y="185988"/>
                      </a:lnTo>
                      <a:lnTo>
                        <a:pt x="269477" y="154889"/>
                      </a:lnTo>
                      <a:lnTo>
                        <a:pt x="268874" y="154889"/>
                      </a:lnTo>
                      <a:cubicBezTo>
                        <a:pt x="266379" y="154889"/>
                        <a:pt x="264400" y="152914"/>
                        <a:pt x="264400" y="150422"/>
                      </a:cubicBezTo>
                      <a:lnTo>
                        <a:pt x="264400" y="108414"/>
                      </a:lnTo>
                      <a:lnTo>
                        <a:pt x="255451" y="108414"/>
                      </a:lnTo>
                      <a:cubicBezTo>
                        <a:pt x="253558" y="108414"/>
                        <a:pt x="251838" y="107211"/>
                        <a:pt x="251235" y="105407"/>
                      </a:cubicBezTo>
                      <a:cubicBezTo>
                        <a:pt x="250633" y="103689"/>
                        <a:pt x="251235" y="101627"/>
                        <a:pt x="252698" y="100510"/>
                      </a:cubicBezTo>
                      <a:cubicBezTo>
                        <a:pt x="264572" y="91233"/>
                        <a:pt x="295290" y="63141"/>
                        <a:pt x="295290" y="44929"/>
                      </a:cubicBezTo>
                      <a:lnTo>
                        <a:pt x="295290" y="4467"/>
                      </a:lnTo>
                      <a:cubicBezTo>
                        <a:pt x="295290" y="4295"/>
                        <a:pt x="295376" y="4209"/>
                        <a:pt x="295376" y="4037"/>
                      </a:cubicBezTo>
                      <a:cubicBezTo>
                        <a:pt x="295376" y="3951"/>
                        <a:pt x="295376" y="3780"/>
                        <a:pt x="295376" y="3694"/>
                      </a:cubicBezTo>
                      <a:cubicBezTo>
                        <a:pt x="295376" y="3608"/>
                        <a:pt x="295376" y="3608"/>
                        <a:pt x="295376" y="3608"/>
                      </a:cubicBezTo>
                      <a:cubicBezTo>
                        <a:pt x="295462" y="3436"/>
                        <a:pt x="295548" y="3264"/>
                        <a:pt x="295548" y="3092"/>
                      </a:cubicBezTo>
                      <a:cubicBezTo>
                        <a:pt x="295634" y="3006"/>
                        <a:pt x="295634" y="2835"/>
                        <a:pt x="295634" y="2749"/>
                      </a:cubicBezTo>
                      <a:cubicBezTo>
                        <a:pt x="295720" y="2577"/>
                        <a:pt x="295806" y="2491"/>
                        <a:pt x="295892" y="2319"/>
                      </a:cubicBezTo>
                      <a:cubicBezTo>
                        <a:pt x="295978" y="2233"/>
                        <a:pt x="295978" y="2062"/>
                        <a:pt x="296064" y="1976"/>
                      </a:cubicBezTo>
                      <a:cubicBezTo>
                        <a:pt x="296150" y="1890"/>
                        <a:pt x="296236" y="1718"/>
                        <a:pt x="296322" y="1632"/>
                      </a:cubicBezTo>
                      <a:cubicBezTo>
                        <a:pt x="296408" y="1546"/>
                        <a:pt x="296494" y="1460"/>
                        <a:pt x="296580" y="1288"/>
                      </a:cubicBezTo>
                      <a:cubicBezTo>
                        <a:pt x="296753" y="1202"/>
                        <a:pt x="296839" y="1117"/>
                        <a:pt x="297011" y="1031"/>
                      </a:cubicBezTo>
                      <a:cubicBezTo>
                        <a:pt x="297097" y="945"/>
                        <a:pt x="297183" y="859"/>
                        <a:pt x="297269" y="773"/>
                      </a:cubicBezTo>
                      <a:cubicBezTo>
                        <a:pt x="297441" y="687"/>
                        <a:pt x="297527" y="601"/>
                        <a:pt x="297699" y="515"/>
                      </a:cubicBezTo>
                      <a:cubicBezTo>
                        <a:pt x="297785" y="515"/>
                        <a:pt x="297871" y="429"/>
                        <a:pt x="298043" y="343"/>
                      </a:cubicBezTo>
                      <a:cubicBezTo>
                        <a:pt x="298129" y="343"/>
                        <a:pt x="298301" y="257"/>
                        <a:pt x="298473" y="257"/>
                      </a:cubicBezTo>
                      <a:cubicBezTo>
                        <a:pt x="298559" y="172"/>
                        <a:pt x="298732" y="172"/>
                        <a:pt x="298818" y="86"/>
                      </a:cubicBezTo>
                      <a:cubicBezTo>
                        <a:pt x="298990" y="86"/>
                        <a:pt x="299076" y="86"/>
                        <a:pt x="299248" y="86"/>
                      </a:cubicBezTo>
                      <a:cubicBezTo>
                        <a:pt x="299420" y="0"/>
                        <a:pt x="299592" y="0"/>
                        <a:pt x="299764" y="0"/>
                      </a:cubicBezTo>
                      <a:close/>
                    </a:path>
                  </a:pathLst>
                </a:custGeom>
                <a:solidFill>
                  <a:schemeClr val="accent5"/>
                </a:solidFill>
                <a:ln w="9525">
                  <a:noFill/>
                  <a:round/>
                </a:ln>
              </p:spPr>
              <p:txBody>
                <a:bodyPr wrap="square" lIns="91440" tIns="45720" rIns="91440" bIns="45720" anchor="ctr">
                  <a:normAutofit/>
                </a:bodyPr>
                <a:lstStyle/>
                <a:p>
                  <a:pPr algn="ctr"/>
                </a:p>
              </p:txBody>
            </p:sp>
          </p:grpSp>
          <p:grpSp>
            <p:nvGrpSpPr>
              <p:cNvPr id="82" name="组合 81"/>
              <p:cNvGrpSpPr/>
              <p:nvPr/>
            </p:nvGrpSpPr>
            <p:grpSpPr>
              <a:xfrm>
                <a:off x="9320537" y="2867541"/>
                <a:ext cx="2198363" cy="1244009"/>
                <a:chOff x="9320537" y="2867541"/>
                <a:chExt cx="2198363" cy="1244009"/>
              </a:xfrm>
            </p:grpSpPr>
            <p:sp>
              <p:nvSpPr>
                <p:cNvPr id="29" name="Bullet5"/>
                <p:cNvSpPr txBox="1"/>
                <p:nvPr/>
              </p:nvSpPr>
              <p:spPr bwMode="auto">
                <a:xfrm>
                  <a:off x="9320537" y="2867541"/>
                  <a:ext cx="2198363" cy="556179"/>
                </a:xfrm>
                <a:prstGeom prst="rect">
                  <a:avLst/>
                </a:prstGeom>
                <a:noFill/>
              </p:spPr>
              <p:txBody>
                <a:bodyPr wrap="square" lIns="91440" tIns="45720" rIns="91440" bIns="45720" anchor="b" anchorCtr="0">
                  <a:normAutofit/>
                </a:bodyPr>
                <a:lstStyle/>
                <a:p>
                  <a:r>
                    <a:rPr lang="zh-CN" altLang="en-US" b="1" dirty="0">
                      <a:effectLst/>
                    </a:rPr>
                    <a:t>亲子互动时光</a:t>
                  </a:r>
                  <a:endParaRPr lang="en-US" dirty="0"/>
                </a:p>
              </p:txBody>
            </p:sp>
            <p:sp>
              <p:nvSpPr>
                <p:cNvPr id="30" name="Text5"/>
                <p:cNvSpPr txBox="1"/>
                <p:nvPr/>
              </p:nvSpPr>
              <p:spPr bwMode="auto">
                <a:xfrm>
                  <a:off x="9320537" y="3451934"/>
                  <a:ext cx="2198363" cy="659616"/>
                </a:xfrm>
                <a:prstGeom prst="rect">
                  <a:avLst/>
                </a:prstGeom>
                <a:noFill/>
              </p:spPr>
              <p:txBody>
                <a:bodyPr wrap="square" lIns="91440" tIns="45720" rIns="91440" bIns="45720" anchor="t" anchorCtr="0">
                  <a:normAutofit fontScale="92500"/>
                </a:bodyPr>
                <a:lstStyle/>
                <a:p>
                  <a:pPr>
                    <a:lnSpc>
                      <a:spcPct val="120000"/>
                    </a:lnSpc>
                  </a:pPr>
                  <a:r>
                    <a:rPr lang="zh-CN" altLang="en-US" sz="1200" dirty="0"/>
                    <a:t>探讨适合家庭参与的互动活动，如手工制作、绘画比赛等，让孩子们与迪士尼人物共同度过难忘时光。</a:t>
                  </a:r>
                  <a:endParaRPr lang="en-US" dirty="0"/>
                </a:p>
              </p:txBody>
            </p:sp>
          </p:grpSp>
        </p:grpSp>
        <p:grpSp>
          <p:nvGrpSpPr>
            <p:cNvPr id="97" name="组合 96"/>
            <p:cNvGrpSpPr/>
            <p:nvPr/>
          </p:nvGrpSpPr>
          <p:grpSpPr>
            <a:xfrm>
              <a:off x="7967239" y="4707689"/>
              <a:ext cx="3606497" cy="1244009"/>
              <a:chOff x="7967239" y="4199689"/>
              <a:chExt cx="3606497" cy="1244009"/>
            </a:xfrm>
          </p:grpSpPr>
          <p:grpSp>
            <p:nvGrpSpPr>
              <p:cNvPr id="94" name="组合 93"/>
              <p:cNvGrpSpPr/>
              <p:nvPr/>
            </p:nvGrpSpPr>
            <p:grpSpPr>
              <a:xfrm>
                <a:off x="7967239" y="4437114"/>
                <a:ext cx="874231" cy="874231"/>
                <a:chOff x="7967239" y="4437114"/>
                <a:chExt cx="874231" cy="874231"/>
              </a:xfrm>
            </p:grpSpPr>
            <p:sp>
              <p:nvSpPr>
                <p:cNvPr id="65" name="椭圆 64"/>
                <p:cNvSpPr/>
                <p:nvPr/>
              </p:nvSpPr>
              <p:spPr>
                <a:xfrm>
                  <a:off x="7967239" y="4437114"/>
                  <a:ext cx="874231" cy="874231"/>
                </a:xfrm>
                <a:prstGeom prst="ellipse">
                  <a:avLst/>
                </a:prstGeom>
                <a:noFill/>
                <a:ln>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rmAutofit/>
                </a:bodyPr>
                <a:lstStyle/>
                <a:p>
                  <a:pPr algn="ctr"/>
                </a:p>
              </p:txBody>
            </p:sp>
            <p:sp>
              <p:nvSpPr>
                <p:cNvPr id="77" name="Icon6"/>
                <p:cNvSpPr/>
                <p:nvPr/>
              </p:nvSpPr>
              <p:spPr bwMode="auto">
                <a:xfrm>
                  <a:off x="8210202" y="4644543"/>
                  <a:ext cx="388325" cy="459370"/>
                </a:xfrm>
                <a:custGeom>
                  <a:avLst/>
                  <a:gdLst>
                    <a:gd name="connsiteX0" fmla="*/ 214766 w 494956"/>
                    <a:gd name="connsiteY0" fmla="*/ 488861 h 585509"/>
                    <a:gd name="connsiteX1" fmla="*/ 268790 w 494956"/>
                    <a:gd name="connsiteY1" fmla="*/ 488861 h 585509"/>
                    <a:gd name="connsiteX2" fmla="*/ 268790 w 494956"/>
                    <a:gd name="connsiteY2" fmla="*/ 509719 h 585509"/>
                    <a:gd name="connsiteX3" fmla="*/ 214766 w 494956"/>
                    <a:gd name="connsiteY3" fmla="*/ 509719 h 585509"/>
                    <a:gd name="connsiteX4" fmla="*/ 223682 w 494956"/>
                    <a:gd name="connsiteY4" fmla="*/ 434837 h 585509"/>
                    <a:gd name="connsiteX5" fmla="*/ 226103 w 494956"/>
                    <a:gd name="connsiteY5" fmla="*/ 434837 h 585509"/>
                    <a:gd name="connsiteX6" fmla="*/ 258390 w 494956"/>
                    <a:gd name="connsiteY6" fmla="*/ 434837 h 585509"/>
                    <a:gd name="connsiteX7" fmla="*/ 260005 w 494956"/>
                    <a:gd name="connsiteY7" fmla="*/ 434837 h 585509"/>
                    <a:gd name="connsiteX8" fmla="*/ 329422 w 494956"/>
                    <a:gd name="connsiteY8" fmla="*/ 447719 h 585509"/>
                    <a:gd name="connsiteX9" fmla="*/ 326193 w 494956"/>
                    <a:gd name="connsiteY9" fmla="*/ 468651 h 585509"/>
                    <a:gd name="connsiteX10" fmla="*/ 256776 w 494956"/>
                    <a:gd name="connsiteY10" fmla="*/ 456575 h 585509"/>
                    <a:gd name="connsiteX11" fmla="*/ 226910 w 494956"/>
                    <a:gd name="connsiteY11" fmla="*/ 456575 h 585509"/>
                    <a:gd name="connsiteX12" fmla="*/ 158300 w 494956"/>
                    <a:gd name="connsiteY12" fmla="*/ 468651 h 585509"/>
                    <a:gd name="connsiteX13" fmla="*/ 154264 w 494956"/>
                    <a:gd name="connsiteY13" fmla="*/ 447719 h 585509"/>
                    <a:gd name="connsiteX14" fmla="*/ 440763 w 494956"/>
                    <a:gd name="connsiteY14" fmla="*/ 315565 h 585509"/>
                    <a:gd name="connsiteX15" fmla="*/ 328585 w 494956"/>
                    <a:gd name="connsiteY15" fmla="*/ 389699 h 585509"/>
                    <a:gd name="connsiteX16" fmla="*/ 318094 w 494956"/>
                    <a:gd name="connsiteY16" fmla="*/ 390505 h 585509"/>
                    <a:gd name="connsiteX17" fmla="*/ 280970 w 494956"/>
                    <a:gd name="connsiteY17" fmla="*/ 372777 h 585509"/>
                    <a:gd name="connsiteX18" fmla="*/ 248689 w 494956"/>
                    <a:gd name="connsiteY18" fmla="*/ 400175 h 585509"/>
                    <a:gd name="connsiteX19" fmla="*/ 234970 w 494956"/>
                    <a:gd name="connsiteY19" fmla="*/ 400175 h 585509"/>
                    <a:gd name="connsiteX20" fmla="*/ 201881 w 494956"/>
                    <a:gd name="connsiteY20" fmla="*/ 371971 h 585509"/>
                    <a:gd name="connsiteX21" fmla="*/ 159109 w 494956"/>
                    <a:gd name="connsiteY21" fmla="*/ 385670 h 585509"/>
                    <a:gd name="connsiteX22" fmla="*/ 149424 w 494956"/>
                    <a:gd name="connsiteY22" fmla="*/ 384864 h 585509"/>
                    <a:gd name="connsiteX23" fmla="*/ 53387 w 494956"/>
                    <a:gd name="connsiteY23" fmla="*/ 316371 h 585509"/>
                    <a:gd name="connsiteX24" fmla="*/ 53387 w 494956"/>
                    <a:gd name="connsiteY24" fmla="*/ 325235 h 585509"/>
                    <a:gd name="connsiteX25" fmla="*/ 84861 w 494956"/>
                    <a:gd name="connsiteY25" fmla="*/ 404204 h 585509"/>
                    <a:gd name="connsiteX26" fmla="*/ 85668 w 494956"/>
                    <a:gd name="connsiteY26" fmla="*/ 409038 h 585509"/>
                    <a:gd name="connsiteX27" fmla="*/ 80826 w 494956"/>
                    <a:gd name="connsiteY27" fmla="*/ 486395 h 585509"/>
                    <a:gd name="connsiteX28" fmla="*/ 165565 w 494956"/>
                    <a:gd name="connsiteY28" fmla="*/ 563752 h 585509"/>
                    <a:gd name="connsiteX29" fmla="*/ 329392 w 494956"/>
                    <a:gd name="connsiteY29" fmla="*/ 563752 h 585509"/>
                    <a:gd name="connsiteX30" fmla="*/ 414131 w 494956"/>
                    <a:gd name="connsiteY30" fmla="*/ 486395 h 585509"/>
                    <a:gd name="connsiteX31" fmla="*/ 408482 w 494956"/>
                    <a:gd name="connsiteY31" fmla="*/ 409038 h 585509"/>
                    <a:gd name="connsiteX32" fmla="*/ 409289 w 494956"/>
                    <a:gd name="connsiteY32" fmla="*/ 404204 h 585509"/>
                    <a:gd name="connsiteX33" fmla="*/ 440763 w 494956"/>
                    <a:gd name="connsiteY33" fmla="*/ 325235 h 585509"/>
                    <a:gd name="connsiteX34" fmla="*/ 339020 w 494956"/>
                    <a:gd name="connsiteY34" fmla="*/ 282561 h 585509"/>
                    <a:gd name="connsiteX35" fmla="*/ 302710 w 494956"/>
                    <a:gd name="connsiteY35" fmla="*/ 290621 h 585509"/>
                    <a:gd name="connsiteX36" fmla="*/ 317234 w 494956"/>
                    <a:gd name="connsiteY36" fmla="*/ 302710 h 585509"/>
                    <a:gd name="connsiteX37" fmla="*/ 144537 w 494956"/>
                    <a:gd name="connsiteY37" fmla="*/ 282561 h 585509"/>
                    <a:gd name="connsiteX38" fmla="*/ 167130 w 494956"/>
                    <a:gd name="connsiteY38" fmla="*/ 302710 h 585509"/>
                    <a:gd name="connsiteX39" fmla="*/ 180847 w 494956"/>
                    <a:gd name="connsiteY39" fmla="*/ 290621 h 585509"/>
                    <a:gd name="connsiteX40" fmla="*/ 373716 w 494956"/>
                    <a:gd name="connsiteY40" fmla="*/ 252740 h 585509"/>
                    <a:gd name="connsiteX41" fmla="*/ 385819 w 494956"/>
                    <a:gd name="connsiteY41" fmla="*/ 258382 h 585509"/>
                    <a:gd name="connsiteX42" fmla="*/ 383399 w 494956"/>
                    <a:gd name="connsiteY42" fmla="*/ 271277 h 585509"/>
                    <a:gd name="connsiteX43" fmla="*/ 324496 w 494956"/>
                    <a:gd name="connsiteY43" fmla="*/ 324471 h 585509"/>
                    <a:gd name="connsiteX44" fmla="*/ 317234 w 494956"/>
                    <a:gd name="connsiteY44" fmla="*/ 327695 h 585509"/>
                    <a:gd name="connsiteX45" fmla="*/ 309972 w 494956"/>
                    <a:gd name="connsiteY45" fmla="*/ 324471 h 585509"/>
                    <a:gd name="connsiteX46" fmla="*/ 272854 w 494956"/>
                    <a:gd name="connsiteY46" fmla="*/ 292232 h 585509"/>
                    <a:gd name="connsiteX47" fmla="*/ 268820 w 494956"/>
                    <a:gd name="connsiteY47" fmla="*/ 281755 h 585509"/>
                    <a:gd name="connsiteX48" fmla="*/ 276889 w 494956"/>
                    <a:gd name="connsiteY48" fmla="*/ 273695 h 585509"/>
                    <a:gd name="connsiteX49" fmla="*/ 109840 w 494956"/>
                    <a:gd name="connsiteY49" fmla="*/ 252740 h 585509"/>
                    <a:gd name="connsiteX50" fmla="*/ 206667 w 494956"/>
                    <a:gd name="connsiteY50" fmla="*/ 273695 h 585509"/>
                    <a:gd name="connsiteX51" fmla="*/ 214736 w 494956"/>
                    <a:gd name="connsiteY51" fmla="*/ 281755 h 585509"/>
                    <a:gd name="connsiteX52" fmla="*/ 211509 w 494956"/>
                    <a:gd name="connsiteY52" fmla="*/ 292232 h 585509"/>
                    <a:gd name="connsiteX53" fmla="*/ 173585 w 494956"/>
                    <a:gd name="connsiteY53" fmla="*/ 324471 h 585509"/>
                    <a:gd name="connsiteX54" fmla="*/ 166323 w 494956"/>
                    <a:gd name="connsiteY54" fmla="*/ 327695 h 585509"/>
                    <a:gd name="connsiteX55" fmla="*/ 159061 w 494956"/>
                    <a:gd name="connsiteY55" fmla="*/ 324471 h 585509"/>
                    <a:gd name="connsiteX56" fmla="*/ 100157 w 494956"/>
                    <a:gd name="connsiteY56" fmla="*/ 271277 h 585509"/>
                    <a:gd name="connsiteX57" fmla="*/ 97737 w 494956"/>
                    <a:gd name="connsiteY57" fmla="*/ 258382 h 585509"/>
                    <a:gd name="connsiteX58" fmla="*/ 109840 w 494956"/>
                    <a:gd name="connsiteY58" fmla="*/ 252740 h 585509"/>
                    <a:gd name="connsiteX59" fmla="*/ 226092 w 494956"/>
                    <a:gd name="connsiteY59" fmla="*/ 26282 h 585509"/>
                    <a:gd name="connsiteX60" fmla="*/ 71142 w 494956"/>
                    <a:gd name="connsiteY60" fmla="*/ 123784 h 585509"/>
                    <a:gd name="connsiteX61" fmla="*/ 60650 w 494956"/>
                    <a:gd name="connsiteY61" fmla="*/ 129425 h 585509"/>
                    <a:gd name="connsiteX62" fmla="*/ 50966 w 494956"/>
                    <a:gd name="connsiteY62" fmla="*/ 123784 h 585509"/>
                    <a:gd name="connsiteX63" fmla="*/ 28369 w 494956"/>
                    <a:gd name="connsiteY63" fmla="*/ 75436 h 585509"/>
                    <a:gd name="connsiteX64" fmla="*/ 53387 w 494956"/>
                    <a:gd name="connsiteY64" fmla="*/ 288974 h 585509"/>
                    <a:gd name="connsiteX65" fmla="*/ 157495 w 494956"/>
                    <a:gd name="connsiteY65" fmla="*/ 363913 h 585509"/>
                    <a:gd name="connsiteX66" fmla="*/ 201074 w 494956"/>
                    <a:gd name="connsiteY66" fmla="*/ 349409 h 585509"/>
                    <a:gd name="connsiteX67" fmla="*/ 204302 w 494956"/>
                    <a:gd name="connsiteY67" fmla="*/ 348603 h 585509"/>
                    <a:gd name="connsiteX68" fmla="*/ 211566 w 494956"/>
                    <a:gd name="connsiteY68" fmla="*/ 351826 h 585509"/>
                    <a:gd name="connsiteX69" fmla="*/ 242233 w 494956"/>
                    <a:gd name="connsiteY69" fmla="*/ 377612 h 585509"/>
                    <a:gd name="connsiteX70" fmla="*/ 272900 w 494956"/>
                    <a:gd name="connsiteY70" fmla="*/ 351826 h 585509"/>
                    <a:gd name="connsiteX71" fmla="*/ 284199 w 494956"/>
                    <a:gd name="connsiteY71" fmla="*/ 350215 h 585509"/>
                    <a:gd name="connsiteX72" fmla="*/ 322129 w 494956"/>
                    <a:gd name="connsiteY72" fmla="*/ 368748 h 585509"/>
                    <a:gd name="connsiteX73" fmla="*/ 442377 w 494956"/>
                    <a:gd name="connsiteY73" fmla="*/ 288168 h 585509"/>
                    <a:gd name="connsiteX74" fmla="*/ 466588 w 494956"/>
                    <a:gd name="connsiteY74" fmla="*/ 73019 h 585509"/>
                    <a:gd name="connsiteX75" fmla="*/ 442377 w 494956"/>
                    <a:gd name="connsiteY75" fmla="*/ 122173 h 585509"/>
                    <a:gd name="connsiteX76" fmla="*/ 432693 w 494956"/>
                    <a:gd name="connsiteY76" fmla="*/ 128619 h 585509"/>
                    <a:gd name="connsiteX77" fmla="*/ 423008 w 494956"/>
                    <a:gd name="connsiteY77" fmla="*/ 122173 h 585509"/>
                    <a:gd name="connsiteX78" fmla="*/ 268865 w 494956"/>
                    <a:gd name="connsiteY78" fmla="*/ 26282 h 585509"/>
                    <a:gd name="connsiteX79" fmla="*/ 7386 w 494956"/>
                    <a:gd name="connsiteY79" fmla="*/ 497 h 585509"/>
                    <a:gd name="connsiteX80" fmla="*/ 20299 w 494956"/>
                    <a:gd name="connsiteY80" fmla="*/ 6137 h 585509"/>
                    <a:gd name="connsiteX81" fmla="*/ 62264 w 494956"/>
                    <a:gd name="connsiteY81" fmla="*/ 95581 h 585509"/>
                    <a:gd name="connsiteX82" fmla="*/ 226092 w 494956"/>
                    <a:gd name="connsiteY82" fmla="*/ 5331 h 585509"/>
                    <a:gd name="connsiteX83" fmla="*/ 268865 w 494956"/>
                    <a:gd name="connsiteY83" fmla="*/ 5331 h 585509"/>
                    <a:gd name="connsiteX84" fmla="*/ 431886 w 494956"/>
                    <a:gd name="connsiteY84" fmla="*/ 94775 h 585509"/>
                    <a:gd name="connsiteX85" fmla="*/ 474658 w 494956"/>
                    <a:gd name="connsiteY85" fmla="*/ 6137 h 585509"/>
                    <a:gd name="connsiteX86" fmla="*/ 486764 w 494956"/>
                    <a:gd name="connsiteY86" fmla="*/ 497 h 585509"/>
                    <a:gd name="connsiteX87" fmla="*/ 494834 w 494956"/>
                    <a:gd name="connsiteY87" fmla="*/ 11778 h 585509"/>
                    <a:gd name="connsiteX88" fmla="*/ 462553 w 494956"/>
                    <a:gd name="connsiteY88" fmla="*/ 301061 h 585509"/>
                    <a:gd name="connsiteX89" fmla="*/ 462553 w 494956"/>
                    <a:gd name="connsiteY89" fmla="*/ 327652 h 585509"/>
                    <a:gd name="connsiteX90" fmla="*/ 461746 w 494956"/>
                    <a:gd name="connsiteY90" fmla="*/ 331681 h 585509"/>
                    <a:gd name="connsiteX91" fmla="*/ 430272 w 494956"/>
                    <a:gd name="connsiteY91" fmla="*/ 409844 h 585509"/>
                    <a:gd name="connsiteX92" fmla="*/ 435921 w 494956"/>
                    <a:gd name="connsiteY92" fmla="*/ 490424 h 585509"/>
                    <a:gd name="connsiteX93" fmla="*/ 431886 w 494956"/>
                    <a:gd name="connsiteY93" fmla="*/ 499288 h 585509"/>
                    <a:gd name="connsiteX94" fmla="*/ 340691 w 494956"/>
                    <a:gd name="connsiteY94" fmla="*/ 582286 h 585509"/>
                    <a:gd name="connsiteX95" fmla="*/ 333428 w 494956"/>
                    <a:gd name="connsiteY95" fmla="*/ 585509 h 585509"/>
                    <a:gd name="connsiteX96" fmla="*/ 161530 w 494956"/>
                    <a:gd name="connsiteY96" fmla="*/ 585509 h 585509"/>
                    <a:gd name="connsiteX97" fmla="*/ 154266 w 494956"/>
                    <a:gd name="connsiteY97" fmla="*/ 582286 h 585509"/>
                    <a:gd name="connsiteX98" fmla="*/ 62264 w 494956"/>
                    <a:gd name="connsiteY98" fmla="*/ 499288 h 585509"/>
                    <a:gd name="connsiteX99" fmla="*/ 59036 w 494956"/>
                    <a:gd name="connsiteY99" fmla="*/ 490424 h 585509"/>
                    <a:gd name="connsiteX100" fmla="*/ 63878 w 494956"/>
                    <a:gd name="connsiteY100" fmla="*/ 409844 h 585509"/>
                    <a:gd name="connsiteX101" fmla="*/ 33211 w 494956"/>
                    <a:gd name="connsiteY101" fmla="*/ 331681 h 585509"/>
                    <a:gd name="connsiteX102" fmla="*/ 32404 w 494956"/>
                    <a:gd name="connsiteY102" fmla="*/ 327652 h 585509"/>
                    <a:gd name="connsiteX103" fmla="*/ 32404 w 494956"/>
                    <a:gd name="connsiteY103" fmla="*/ 295420 h 585509"/>
                    <a:gd name="connsiteX104" fmla="*/ 123 w 494956"/>
                    <a:gd name="connsiteY104" fmla="*/ 11778 h 585509"/>
                    <a:gd name="connsiteX105" fmla="*/ 7386 w 494956"/>
                    <a:gd name="connsiteY105" fmla="*/ 497 h 58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94956" h="585509">
                      <a:moveTo>
                        <a:pt x="214766" y="488861"/>
                      </a:moveTo>
                      <a:lnTo>
                        <a:pt x="268790" y="488861"/>
                      </a:lnTo>
                      <a:lnTo>
                        <a:pt x="268790" y="509719"/>
                      </a:lnTo>
                      <a:lnTo>
                        <a:pt x="214766" y="509719"/>
                      </a:lnTo>
                      <a:close/>
                      <a:moveTo>
                        <a:pt x="223682" y="434837"/>
                      </a:moveTo>
                      <a:cubicBezTo>
                        <a:pt x="224489" y="434837"/>
                        <a:pt x="225296" y="434837"/>
                        <a:pt x="226103" y="434837"/>
                      </a:cubicBezTo>
                      <a:lnTo>
                        <a:pt x="258390" y="434837"/>
                      </a:lnTo>
                      <a:cubicBezTo>
                        <a:pt x="258390" y="434837"/>
                        <a:pt x="259197" y="434837"/>
                        <a:pt x="260005" y="434837"/>
                      </a:cubicBezTo>
                      <a:lnTo>
                        <a:pt x="329422" y="447719"/>
                      </a:lnTo>
                      <a:lnTo>
                        <a:pt x="326193" y="468651"/>
                      </a:lnTo>
                      <a:lnTo>
                        <a:pt x="256776" y="456575"/>
                      </a:lnTo>
                      <a:lnTo>
                        <a:pt x="226910" y="456575"/>
                      </a:lnTo>
                      <a:lnTo>
                        <a:pt x="158300" y="468651"/>
                      </a:lnTo>
                      <a:lnTo>
                        <a:pt x="154264" y="447719"/>
                      </a:lnTo>
                      <a:close/>
                      <a:moveTo>
                        <a:pt x="440763" y="315565"/>
                      </a:moveTo>
                      <a:lnTo>
                        <a:pt x="328585" y="389699"/>
                      </a:lnTo>
                      <a:cubicBezTo>
                        <a:pt x="325357" y="392117"/>
                        <a:pt x="321322" y="392117"/>
                        <a:pt x="318094" y="390505"/>
                      </a:cubicBezTo>
                      <a:lnTo>
                        <a:pt x="280970" y="372777"/>
                      </a:lnTo>
                      <a:lnTo>
                        <a:pt x="248689" y="400175"/>
                      </a:lnTo>
                      <a:cubicBezTo>
                        <a:pt x="244654" y="403398"/>
                        <a:pt x="239005" y="403398"/>
                        <a:pt x="234970" y="400175"/>
                      </a:cubicBezTo>
                      <a:lnTo>
                        <a:pt x="201881" y="371971"/>
                      </a:lnTo>
                      <a:lnTo>
                        <a:pt x="159109" y="385670"/>
                      </a:lnTo>
                      <a:cubicBezTo>
                        <a:pt x="155880" y="387282"/>
                        <a:pt x="152652" y="386476"/>
                        <a:pt x="149424" y="384864"/>
                      </a:cubicBezTo>
                      <a:lnTo>
                        <a:pt x="53387" y="316371"/>
                      </a:lnTo>
                      <a:lnTo>
                        <a:pt x="53387" y="325235"/>
                      </a:lnTo>
                      <a:lnTo>
                        <a:pt x="84861" y="404204"/>
                      </a:lnTo>
                      <a:cubicBezTo>
                        <a:pt x="85668" y="405815"/>
                        <a:pt x="85668" y="407427"/>
                        <a:pt x="85668" y="409038"/>
                      </a:cubicBezTo>
                      <a:lnTo>
                        <a:pt x="80826" y="486395"/>
                      </a:lnTo>
                      <a:lnTo>
                        <a:pt x="165565" y="563752"/>
                      </a:lnTo>
                      <a:lnTo>
                        <a:pt x="329392" y="563752"/>
                      </a:lnTo>
                      <a:lnTo>
                        <a:pt x="414131" y="486395"/>
                      </a:lnTo>
                      <a:lnTo>
                        <a:pt x="408482" y="409038"/>
                      </a:lnTo>
                      <a:cubicBezTo>
                        <a:pt x="408482" y="407427"/>
                        <a:pt x="409289" y="405815"/>
                        <a:pt x="409289" y="404204"/>
                      </a:cubicBezTo>
                      <a:lnTo>
                        <a:pt x="440763" y="325235"/>
                      </a:lnTo>
                      <a:close/>
                      <a:moveTo>
                        <a:pt x="339020" y="282561"/>
                      </a:moveTo>
                      <a:lnTo>
                        <a:pt x="302710" y="290621"/>
                      </a:lnTo>
                      <a:lnTo>
                        <a:pt x="317234" y="302710"/>
                      </a:lnTo>
                      <a:close/>
                      <a:moveTo>
                        <a:pt x="144537" y="282561"/>
                      </a:moveTo>
                      <a:lnTo>
                        <a:pt x="167130" y="302710"/>
                      </a:lnTo>
                      <a:lnTo>
                        <a:pt x="180847" y="290621"/>
                      </a:lnTo>
                      <a:close/>
                      <a:moveTo>
                        <a:pt x="373716" y="252740"/>
                      </a:moveTo>
                      <a:cubicBezTo>
                        <a:pt x="378557" y="251128"/>
                        <a:pt x="383399" y="253546"/>
                        <a:pt x="385819" y="258382"/>
                      </a:cubicBezTo>
                      <a:cubicBezTo>
                        <a:pt x="388240" y="262412"/>
                        <a:pt x="387433" y="267247"/>
                        <a:pt x="383399" y="271277"/>
                      </a:cubicBezTo>
                      <a:lnTo>
                        <a:pt x="324496" y="324471"/>
                      </a:lnTo>
                      <a:cubicBezTo>
                        <a:pt x="322075" y="326889"/>
                        <a:pt x="319654" y="327695"/>
                        <a:pt x="317234" y="327695"/>
                      </a:cubicBezTo>
                      <a:cubicBezTo>
                        <a:pt x="314813" y="327695"/>
                        <a:pt x="312392" y="326889"/>
                        <a:pt x="309972" y="324471"/>
                      </a:cubicBezTo>
                      <a:lnTo>
                        <a:pt x="272854" y="292232"/>
                      </a:lnTo>
                      <a:cubicBezTo>
                        <a:pt x="269627" y="289815"/>
                        <a:pt x="268013" y="285785"/>
                        <a:pt x="268820" y="281755"/>
                      </a:cubicBezTo>
                      <a:cubicBezTo>
                        <a:pt x="270434" y="277725"/>
                        <a:pt x="273661" y="274501"/>
                        <a:pt x="276889" y="273695"/>
                      </a:cubicBezTo>
                      <a:close/>
                      <a:moveTo>
                        <a:pt x="109840" y="252740"/>
                      </a:moveTo>
                      <a:lnTo>
                        <a:pt x="206667" y="273695"/>
                      </a:lnTo>
                      <a:cubicBezTo>
                        <a:pt x="210702" y="274501"/>
                        <a:pt x="213929" y="277725"/>
                        <a:pt x="214736" y="281755"/>
                      </a:cubicBezTo>
                      <a:cubicBezTo>
                        <a:pt x="215543" y="285785"/>
                        <a:pt x="214736" y="289815"/>
                        <a:pt x="211509" y="292232"/>
                      </a:cubicBezTo>
                      <a:lnTo>
                        <a:pt x="173585" y="324471"/>
                      </a:lnTo>
                      <a:cubicBezTo>
                        <a:pt x="171971" y="326889"/>
                        <a:pt x="168743" y="327695"/>
                        <a:pt x="166323" y="327695"/>
                      </a:cubicBezTo>
                      <a:cubicBezTo>
                        <a:pt x="163902" y="327695"/>
                        <a:pt x="161481" y="326889"/>
                        <a:pt x="159061" y="324471"/>
                      </a:cubicBezTo>
                      <a:lnTo>
                        <a:pt x="100157" y="271277"/>
                      </a:lnTo>
                      <a:cubicBezTo>
                        <a:pt x="96930" y="267247"/>
                        <a:pt x="95316" y="262412"/>
                        <a:pt x="97737" y="258382"/>
                      </a:cubicBezTo>
                      <a:cubicBezTo>
                        <a:pt x="100157" y="253546"/>
                        <a:pt x="104999" y="251128"/>
                        <a:pt x="109840" y="252740"/>
                      </a:cubicBezTo>
                      <a:close/>
                      <a:moveTo>
                        <a:pt x="226092" y="26282"/>
                      </a:moveTo>
                      <a:cubicBezTo>
                        <a:pt x="159916" y="26282"/>
                        <a:pt x="99388" y="64961"/>
                        <a:pt x="71142" y="123784"/>
                      </a:cubicBezTo>
                      <a:cubicBezTo>
                        <a:pt x="68721" y="127007"/>
                        <a:pt x="64686" y="130231"/>
                        <a:pt x="60650" y="129425"/>
                      </a:cubicBezTo>
                      <a:cubicBezTo>
                        <a:pt x="56615" y="129425"/>
                        <a:pt x="53387" y="127007"/>
                        <a:pt x="50966" y="123784"/>
                      </a:cubicBezTo>
                      <a:lnTo>
                        <a:pt x="28369" y="75436"/>
                      </a:lnTo>
                      <a:lnTo>
                        <a:pt x="53387" y="288974"/>
                      </a:lnTo>
                      <a:lnTo>
                        <a:pt x="157495" y="363913"/>
                      </a:lnTo>
                      <a:lnTo>
                        <a:pt x="201074" y="349409"/>
                      </a:lnTo>
                      <a:cubicBezTo>
                        <a:pt x="201881" y="349409"/>
                        <a:pt x="203495" y="348603"/>
                        <a:pt x="204302" y="348603"/>
                      </a:cubicBezTo>
                      <a:cubicBezTo>
                        <a:pt x="206723" y="348603"/>
                        <a:pt x="209145" y="349409"/>
                        <a:pt x="211566" y="351826"/>
                      </a:cubicBezTo>
                      <a:lnTo>
                        <a:pt x="242233" y="377612"/>
                      </a:lnTo>
                      <a:lnTo>
                        <a:pt x="272900" y="351826"/>
                      </a:lnTo>
                      <a:cubicBezTo>
                        <a:pt x="276128" y="348603"/>
                        <a:pt x="280970" y="347797"/>
                        <a:pt x="284199" y="350215"/>
                      </a:cubicBezTo>
                      <a:lnTo>
                        <a:pt x="322129" y="368748"/>
                      </a:lnTo>
                      <a:lnTo>
                        <a:pt x="442377" y="288168"/>
                      </a:lnTo>
                      <a:lnTo>
                        <a:pt x="466588" y="73019"/>
                      </a:lnTo>
                      <a:lnTo>
                        <a:pt x="442377" y="122173"/>
                      </a:lnTo>
                      <a:cubicBezTo>
                        <a:pt x="440763" y="126202"/>
                        <a:pt x="437535" y="128619"/>
                        <a:pt x="432693" y="128619"/>
                      </a:cubicBezTo>
                      <a:cubicBezTo>
                        <a:pt x="428657" y="128619"/>
                        <a:pt x="425429" y="126202"/>
                        <a:pt x="423008" y="122173"/>
                      </a:cubicBezTo>
                      <a:cubicBezTo>
                        <a:pt x="393955" y="63349"/>
                        <a:pt x="335042" y="26282"/>
                        <a:pt x="268865" y="26282"/>
                      </a:cubicBezTo>
                      <a:close/>
                      <a:moveTo>
                        <a:pt x="7386" y="497"/>
                      </a:moveTo>
                      <a:cubicBezTo>
                        <a:pt x="13035" y="-1115"/>
                        <a:pt x="17878" y="1302"/>
                        <a:pt x="20299" y="6137"/>
                      </a:cubicBezTo>
                      <a:lnTo>
                        <a:pt x="62264" y="95581"/>
                      </a:lnTo>
                      <a:cubicBezTo>
                        <a:pt x="96967" y="39981"/>
                        <a:pt x="159109" y="5331"/>
                        <a:pt x="226092" y="5331"/>
                      </a:cubicBezTo>
                      <a:lnTo>
                        <a:pt x="268865" y="5331"/>
                      </a:lnTo>
                      <a:cubicBezTo>
                        <a:pt x="335849" y="5331"/>
                        <a:pt x="396376" y="39175"/>
                        <a:pt x="431886" y="94775"/>
                      </a:cubicBezTo>
                      <a:lnTo>
                        <a:pt x="474658" y="6137"/>
                      </a:lnTo>
                      <a:cubicBezTo>
                        <a:pt x="476272" y="1302"/>
                        <a:pt x="481922" y="-1115"/>
                        <a:pt x="486764" y="497"/>
                      </a:cubicBezTo>
                      <a:cubicBezTo>
                        <a:pt x="492413" y="1302"/>
                        <a:pt x="495641" y="6137"/>
                        <a:pt x="494834" y="11778"/>
                      </a:cubicBezTo>
                      <a:lnTo>
                        <a:pt x="462553" y="301061"/>
                      </a:lnTo>
                      <a:lnTo>
                        <a:pt x="462553" y="327652"/>
                      </a:lnTo>
                      <a:cubicBezTo>
                        <a:pt x="462553" y="328458"/>
                        <a:pt x="462553" y="330070"/>
                        <a:pt x="461746" y="331681"/>
                      </a:cubicBezTo>
                      <a:lnTo>
                        <a:pt x="430272" y="409844"/>
                      </a:lnTo>
                      <a:lnTo>
                        <a:pt x="435921" y="490424"/>
                      </a:lnTo>
                      <a:cubicBezTo>
                        <a:pt x="435921" y="493648"/>
                        <a:pt x="434307" y="496871"/>
                        <a:pt x="431886" y="499288"/>
                      </a:cubicBezTo>
                      <a:lnTo>
                        <a:pt x="340691" y="582286"/>
                      </a:lnTo>
                      <a:cubicBezTo>
                        <a:pt x="339077" y="583897"/>
                        <a:pt x="335849" y="585509"/>
                        <a:pt x="333428" y="585509"/>
                      </a:cubicBezTo>
                      <a:lnTo>
                        <a:pt x="161530" y="585509"/>
                      </a:lnTo>
                      <a:cubicBezTo>
                        <a:pt x="158302" y="585509"/>
                        <a:pt x="155880" y="583897"/>
                        <a:pt x="154266" y="582286"/>
                      </a:cubicBezTo>
                      <a:lnTo>
                        <a:pt x="62264" y="499288"/>
                      </a:lnTo>
                      <a:cubicBezTo>
                        <a:pt x="59843" y="496871"/>
                        <a:pt x="59036" y="493648"/>
                        <a:pt x="59036" y="490424"/>
                      </a:cubicBezTo>
                      <a:lnTo>
                        <a:pt x="63878" y="409844"/>
                      </a:lnTo>
                      <a:lnTo>
                        <a:pt x="33211" y="331681"/>
                      </a:lnTo>
                      <a:cubicBezTo>
                        <a:pt x="32404" y="330070"/>
                        <a:pt x="32404" y="328458"/>
                        <a:pt x="32404" y="327652"/>
                      </a:cubicBezTo>
                      <a:lnTo>
                        <a:pt x="32404" y="295420"/>
                      </a:lnTo>
                      <a:lnTo>
                        <a:pt x="123" y="11778"/>
                      </a:lnTo>
                      <a:cubicBezTo>
                        <a:pt x="-684" y="6137"/>
                        <a:pt x="2544" y="1302"/>
                        <a:pt x="7386" y="497"/>
                      </a:cubicBezTo>
                      <a:close/>
                    </a:path>
                  </a:pathLst>
                </a:custGeom>
                <a:solidFill>
                  <a:schemeClr val="accent6"/>
                </a:solidFill>
                <a:ln w="9525">
                  <a:noFill/>
                  <a:round/>
                </a:ln>
              </p:spPr>
              <p:txBody>
                <a:bodyPr wrap="square" lIns="91440" tIns="45720" rIns="91440" bIns="45720" anchor="ctr">
                  <a:noAutofit/>
                </a:bodyPr>
                <a:lstStyle/>
                <a:p>
                  <a:pPr algn="ctr"/>
                </a:p>
              </p:txBody>
            </p:sp>
          </p:grpSp>
          <p:grpSp>
            <p:nvGrpSpPr>
              <p:cNvPr id="83" name="组合 82"/>
              <p:cNvGrpSpPr/>
              <p:nvPr/>
            </p:nvGrpSpPr>
            <p:grpSpPr>
              <a:xfrm>
                <a:off x="8841469" y="4199689"/>
                <a:ext cx="2732267" cy="1244009"/>
                <a:chOff x="8841469" y="4199689"/>
                <a:chExt cx="2732267" cy="1244009"/>
              </a:xfrm>
            </p:grpSpPr>
            <p:sp>
              <p:nvSpPr>
                <p:cNvPr id="27" name="Bullet6"/>
                <p:cNvSpPr txBox="1"/>
                <p:nvPr/>
              </p:nvSpPr>
              <p:spPr bwMode="auto">
                <a:xfrm>
                  <a:off x="8841469" y="4199689"/>
                  <a:ext cx="2732267" cy="556179"/>
                </a:xfrm>
                <a:prstGeom prst="rect">
                  <a:avLst/>
                </a:prstGeom>
                <a:noFill/>
              </p:spPr>
              <p:txBody>
                <a:bodyPr wrap="square" lIns="91440" tIns="45720" rIns="91440" bIns="45720" anchor="b" anchorCtr="0">
                  <a:normAutofit/>
                </a:bodyPr>
                <a:lstStyle/>
                <a:p>
                  <a:r>
                    <a:rPr lang="zh-CN" altLang="en-US" b="1" dirty="0">
                      <a:effectLst/>
                    </a:rPr>
                    <a:t>角色故事时间</a:t>
                  </a:r>
                  <a:endParaRPr lang="en-US" dirty="0"/>
                </a:p>
              </p:txBody>
            </p:sp>
            <p:sp>
              <p:nvSpPr>
                <p:cNvPr id="28" name="Text6"/>
                <p:cNvSpPr txBox="1"/>
                <p:nvPr/>
              </p:nvSpPr>
              <p:spPr bwMode="auto">
                <a:xfrm>
                  <a:off x="8841469" y="4784082"/>
                  <a:ext cx="2732267" cy="659616"/>
                </a:xfrm>
                <a:prstGeom prst="rect">
                  <a:avLst/>
                </a:prstGeom>
                <a:noFill/>
              </p:spPr>
              <p:txBody>
                <a:bodyPr wrap="square" lIns="91440" tIns="45720" rIns="91440" bIns="45720" anchor="t" anchorCtr="0">
                  <a:normAutofit/>
                </a:bodyPr>
                <a:lstStyle/>
                <a:p>
                  <a:pPr>
                    <a:lnSpc>
                      <a:spcPct val="120000"/>
                    </a:lnSpc>
                  </a:pPr>
                  <a:r>
                    <a:rPr lang="zh-CN" altLang="en-US" sz="1200" dirty="0"/>
                    <a:t>描述由迪士尼角色主持的故事会，通过生动讲述经典童话，带给游客沉浸式的梦幻体验。</a:t>
                  </a:r>
                  <a:endParaRPr lang="en-US" dirty="0"/>
                </a:p>
              </p:txBody>
            </p:sp>
          </p:grpSp>
        </p:grpSp>
        <p:sp>
          <p:nvSpPr>
            <p:cNvPr id="3" name="Title"/>
            <p:cNvSpPr txBox="1"/>
            <p:nvPr/>
          </p:nvSpPr>
          <p:spPr>
            <a:xfrm>
              <a:off x="660400" y="1206500"/>
              <a:ext cx="10858500" cy="660082"/>
            </a:xfrm>
            <a:prstGeom prst="rect">
              <a:avLst/>
            </a:prstGeom>
            <a:noFill/>
          </p:spPr>
          <p:txBody>
            <a:bodyPr vert="horz" wrap="square" rtlCol="0" anchor="t" anchorCtr="1">
              <a:normAutofit/>
            </a:bodyPr>
            <a:lstStyle/>
            <a:p>
              <a:pPr algn="ctr"/>
              <a:r>
                <a:rPr lang="zh-CN" altLang="en-US" sz="2400" b="1" dirty="0"/>
                <a:t>与迪士尼经典角色近距离接触的机会</a:t>
              </a:r>
              <a:endParaRPr lang="en-US" dirty="0"/>
            </a:p>
          </p:txBody>
        </p:sp>
      </p:grpSp>
      <p:sp>
        <p:nvSpPr>
          <p:cNvPr id="2" name="标题 1"/>
          <p:cNvSpPr>
            <a:spLocks noGrp="1"/>
          </p:cNvSpPr>
          <p:nvPr>
            <p:ph type="title" hasCustomPrompt="1"/>
          </p:nvPr>
        </p:nvSpPr>
        <p:spPr/>
        <p:txBody>
          <a:bodyPr/>
          <a:lstStyle/>
          <a:p>
            <a:r>
              <a:rPr lang="zh-CN" altLang="en-US" dirty="0"/>
              <a:t>4.1 迪士尼人物互动</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bbcd360f-de7c-4beb-9b03-95c7847123b2.source.5.zh-Hans.pptx"/>
          <p:cNvGrpSpPr/>
          <p:nvPr/>
        </p:nvGrpSpPr>
        <p:grpSpPr>
          <a:xfrm>
            <a:off x="660400" y="1130299"/>
            <a:ext cx="10858500" cy="5003801"/>
            <a:chOff x="660400" y="1130299"/>
            <a:chExt cx="10858500" cy="5003801"/>
          </a:xfrm>
        </p:grpSpPr>
        <p:sp>
          <p:nvSpPr>
            <p:cNvPr id="3" name="Title"/>
            <p:cNvSpPr txBox="1"/>
            <p:nvPr/>
          </p:nvSpPr>
          <p:spPr>
            <a:xfrm>
              <a:off x="660400" y="1130299"/>
              <a:ext cx="10858500" cy="622301"/>
            </a:xfrm>
            <a:prstGeom prst="rect">
              <a:avLst/>
            </a:prstGeom>
            <a:noFill/>
          </p:spPr>
          <p:txBody>
            <a:bodyPr vert="horz" wrap="square" rtlCol="0" anchor="ctr" anchorCtr="0">
              <a:normAutofit/>
            </a:bodyPr>
            <a:lstStyle/>
            <a:p>
              <a:pPr algn="ctr"/>
              <a:r>
                <a:rPr lang="zh-CN" altLang="en-US" sz="2400" b="1" dirty="0">
                  <a:latin typeface="Arial" panose="020B0604020202020204" pitchFamily="34" charset="0"/>
                  <a:ea typeface="微软雅黑" panose="020B0503020204020204" charset="-122"/>
                  <a:sym typeface="Arial" panose="020B0604020202020204" pitchFamily="34" charset="0"/>
                </a:rPr>
                <a:t>精彩绝伦的现场演出，带来视觉盛宴</a:t>
              </a:r>
              <a:endParaRPr lang="en-US" dirty="0"/>
            </a:p>
          </p:txBody>
        </p:sp>
        <p:grpSp>
          <p:nvGrpSpPr>
            <p:cNvPr id="14" name="组合 13"/>
            <p:cNvGrpSpPr/>
            <p:nvPr/>
          </p:nvGrpSpPr>
          <p:grpSpPr>
            <a:xfrm>
              <a:off x="660400" y="1838770"/>
              <a:ext cx="3586747" cy="2151089"/>
              <a:chOff x="660400" y="1838770"/>
              <a:chExt cx="3586747" cy="2151089"/>
            </a:xfrm>
          </p:grpSpPr>
          <p:sp>
            <p:nvSpPr>
              <p:cNvPr id="2" name="Number1"/>
              <p:cNvSpPr/>
              <p:nvPr/>
            </p:nvSpPr>
            <p:spPr>
              <a:xfrm>
                <a:off x="660400" y="2149252"/>
                <a:ext cx="810631" cy="809669"/>
              </a:xfrm>
              <a:custGeom>
                <a:avLst/>
                <a:gdLst>
                  <a:gd name="connsiteX0" fmla="*/ 1103290 w 5586262"/>
                  <a:gd name="connsiteY0" fmla="*/ 1263016 h 5579627"/>
                  <a:gd name="connsiteX1" fmla="*/ 2733547 w 5586262"/>
                  <a:gd name="connsiteY1" fmla="*/ 448 h 5579627"/>
                  <a:gd name="connsiteX2" fmla="*/ 4324047 w 5586262"/>
                  <a:gd name="connsiteY2" fmla="*/ 1198300 h 5579627"/>
                  <a:gd name="connsiteX3" fmla="*/ 5559306 w 5586262"/>
                  <a:gd name="connsiteY3" fmla="*/ 3248545 h 5579627"/>
                  <a:gd name="connsiteX4" fmla="*/ 4411151 w 5586262"/>
                  <a:gd name="connsiteY4" fmla="*/ 4484026 h 5579627"/>
                  <a:gd name="connsiteX5" fmla="*/ 3056748 w 5586262"/>
                  <a:gd name="connsiteY5" fmla="*/ 5562226 h 5579627"/>
                  <a:gd name="connsiteX6" fmla="*/ 1242598 w 5586262"/>
                  <a:gd name="connsiteY6" fmla="*/ 4458813 h 5579627"/>
                  <a:gd name="connsiteX7" fmla="*/ 9944 w 5586262"/>
                  <a:gd name="connsiteY7" fmla="*/ 2644633 h 5579627"/>
                  <a:gd name="connsiteX8" fmla="*/ 1103290 w 5586262"/>
                  <a:gd name="connsiteY8" fmla="*/ 1263016 h 557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6262" h="5579627">
                    <a:moveTo>
                      <a:pt x="1103290" y="1263016"/>
                    </a:moveTo>
                    <a:cubicBezTo>
                      <a:pt x="1103290" y="1263016"/>
                      <a:pt x="1495939" y="-39182"/>
                      <a:pt x="2733547" y="448"/>
                    </a:cubicBezTo>
                    <a:cubicBezTo>
                      <a:pt x="2877682" y="-441"/>
                      <a:pt x="3817083" y="-29370"/>
                      <a:pt x="4324047" y="1198300"/>
                    </a:cubicBezTo>
                    <a:cubicBezTo>
                      <a:pt x="4483106" y="1262889"/>
                      <a:pt x="5820107" y="1734955"/>
                      <a:pt x="5559306" y="3248545"/>
                    </a:cubicBezTo>
                    <a:cubicBezTo>
                      <a:pt x="5477283" y="3531860"/>
                      <a:pt x="5410059" y="4124022"/>
                      <a:pt x="4411151" y="4484026"/>
                    </a:cubicBezTo>
                    <a:cubicBezTo>
                      <a:pt x="4351514" y="4611426"/>
                      <a:pt x="4055783" y="5443019"/>
                      <a:pt x="3056748" y="5562226"/>
                    </a:cubicBezTo>
                    <a:cubicBezTo>
                      <a:pt x="2798295" y="5596998"/>
                      <a:pt x="1858895" y="5691436"/>
                      <a:pt x="1242598" y="4458813"/>
                    </a:cubicBezTo>
                    <a:cubicBezTo>
                      <a:pt x="999041" y="4374314"/>
                      <a:pt x="-59631" y="3951848"/>
                      <a:pt x="9944" y="2644633"/>
                    </a:cubicBezTo>
                    <a:cubicBezTo>
                      <a:pt x="6545" y="2484716"/>
                      <a:pt x="129119" y="1678050"/>
                      <a:pt x="1103290" y="1263016"/>
                    </a:cubicBezTo>
                    <a:close/>
                  </a:path>
                </a:pathLst>
              </a:custGeom>
              <a:solidFill>
                <a:schemeClr val="accent1"/>
              </a:solidFill>
              <a:ln w="25400" cap="rnd">
                <a:solidFill>
                  <a:schemeClr val="accent1">
                    <a:lumMod val="20000"/>
                    <a:lumOff val="80000"/>
                  </a:schemeClr>
                </a:solidFill>
                <a:round/>
              </a:ln>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400" b="1" dirty="0">
                    <a:solidFill>
                      <a:srgbClr val="FFFFFF"/>
                    </a:solidFill>
                    <a:latin typeface="Arial" panose="020B0604020202020204" pitchFamily="34" charset="0"/>
                    <a:ea typeface="微软雅黑" panose="020B0503020204020204" charset="-122"/>
                    <a:sym typeface="Arial" panose="020B0604020202020204" pitchFamily="34" charset="0"/>
                  </a:rPr>
                  <a:t>1</a:t>
                </a:r>
                <a:endParaRPr lang="zh-CN" altLang="en-US" sz="2400" b="1"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4" name="Text1"/>
              <p:cNvSpPr txBox="1"/>
              <p:nvPr/>
            </p:nvSpPr>
            <p:spPr>
              <a:xfrm>
                <a:off x="1515480" y="2554086"/>
                <a:ext cx="2731667" cy="1435773"/>
              </a:xfrm>
              <a:prstGeom prst="rect">
                <a:avLst/>
              </a:prstGeom>
              <a:noFill/>
            </p:spPr>
            <p:txBody>
              <a:bodyPr wrap="square" rtlCol="0" anchor="t" anchorCtr="0">
                <a:normAutofit/>
              </a:bodyPr>
              <a:lstStyle>
                <a:defPPr>
                  <a:defRPr lang="zh-CN"/>
                </a:defPPr>
                <a:lvl1pPr marL="0" algn="ctr" defTabSz="914400" rtl="0" eaLnBrk="1" latinLnBrk="0" hangingPunct="1">
                  <a:lnSpc>
                    <a:spcPct val="150000"/>
                  </a:lnSpc>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dirty="0">
                    <a:solidFill>
                      <a:schemeClr val="tx1"/>
                    </a:solidFill>
                    <a:latin typeface="Arial" panose="020B0604020202020204" pitchFamily="34" charset="0"/>
                    <a:ea typeface="微软雅黑" panose="020B0503020204020204" charset="-122"/>
                    <a:sym typeface="Arial" panose="020B0604020202020204" pitchFamily="34" charset="0"/>
                  </a:rPr>
                  <a:t>迪士尼邮轮提供多种类型的现场演出，包括音乐剧、魔术秀和歌舞表演，每种演出都精心编排，为观众带来不同的视觉享受。</a:t>
                </a:r>
                <a:endParaRPr lang="en-US" dirty="0"/>
              </a:p>
            </p:txBody>
          </p:sp>
          <p:sp>
            <p:nvSpPr>
              <p:cNvPr id="5" name="Bullet1"/>
              <p:cNvSpPr txBox="1"/>
              <p:nvPr/>
            </p:nvSpPr>
            <p:spPr>
              <a:xfrm>
                <a:off x="1515480" y="1838770"/>
                <a:ext cx="2731667" cy="715318"/>
              </a:xfrm>
              <a:prstGeom prst="rect">
                <a:avLst/>
              </a:prstGeom>
              <a:noFill/>
            </p:spPr>
            <p:txBody>
              <a:bodyPr wrap="square" rtlCol="0" anchor="b" anchorCtr="0">
                <a:normAutofit/>
              </a:bodyPr>
              <a:lstStyle>
                <a:defPPr>
                  <a:defRPr lang="zh-CN"/>
                </a:defPPr>
                <a:lvl1pPr marL="0" algn="ctr" defTabSz="914400" rtl="0" eaLnBrk="1" latinLnBrk="0" hangingPunct="1">
                  <a:lnSpc>
                    <a:spcPct val="150000"/>
                  </a:lnSpc>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lang="zh-CN" altLang="en-US" sz="1800" b="1" dirty="0">
                    <a:solidFill>
                      <a:schemeClr val="tx1"/>
                    </a:solidFill>
                    <a:latin typeface="Arial" panose="020B0604020202020204" pitchFamily="34" charset="0"/>
                    <a:ea typeface="微软雅黑" panose="020B0503020204020204" charset="-122"/>
                    <a:sym typeface="Arial" panose="020B0604020202020204" pitchFamily="34" charset="0"/>
                  </a:rPr>
                  <a:t>演出类型多样</a:t>
                </a:r>
                <a:endParaRPr lang="en-US" dirty="0"/>
              </a:p>
            </p:txBody>
          </p:sp>
        </p:grpSp>
        <p:grpSp>
          <p:nvGrpSpPr>
            <p:cNvPr id="15" name="组合 14"/>
            <p:cNvGrpSpPr/>
            <p:nvPr/>
          </p:nvGrpSpPr>
          <p:grpSpPr>
            <a:xfrm>
              <a:off x="4296276" y="1838770"/>
              <a:ext cx="3586747" cy="2151089"/>
              <a:chOff x="4296276" y="1838770"/>
              <a:chExt cx="3586747" cy="2151089"/>
            </a:xfrm>
          </p:grpSpPr>
          <p:sp>
            <p:nvSpPr>
              <p:cNvPr id="77" name="Number2"/>
              <p:cNvSpPr/>
              <p:nvPr/>
            </p:nvSpPr>
            <p:spPr>
              <a:xfrm>
                <a:off x="4296276" y="2149252"/>
                <a:ext cx="810631" cy="809669"/>
              </a:xfrm>
              <a:custGeom>
                <a:avLst/>
                <a:gdLst>
                  <a:gd name="connsiteX0" fmla="*/ 1103290 w 5586262"/>
                  <a:gd name="connsiteY0" fmla="*/ 1263016 h 5579627"/>
                  <a:gd name="connsiteX1" fmla="*/ 2733547 w 5586262"/>
                  <a:gd name="connsiteY1" fmla="*/ 448 h 5579627"/>
                  <a:gd name="connsiteX2" fmla="*/ 4324047 w 5586262"/>
                  <a:gd name="connsiteY2" fmla="*/ 1198300 h 5579627"/>
                  <a:gd name="connsiteX3" fmla="*/ 5559306 w 5586262"/>
                  <a:gd name="connsiteY3" fmla="*/ 3248545 h 5579627"/>
                  <a:gd name="connsiteX4" fmla="*/ 4411151 w 5586262"/>
                  <a:gd name="connsiteY4" fmla="*/ 4484026 h 5579627"/>
                  <a:gd name="connsiteX5" fmla="*/ 3056748 w 5586262"/>
                  <a:gd name="connsiteY5" fmla="*/ 5562226 h 5579627"/>
                  <a:gd name="connsiteX6" fmla="*/ 1242598 w 5586262"/>
                  <a:gd name="connsiteY6" fmla="*/ 4458813 h 5579627"/>
                  <a:gd name="connsiteX7" fmla="*/ 9944 w 5586262"/>
                  <a:gd name="connsiteY7" fmla="*/ 2644633 h 5579627"/>
                  <a:gd name="connsiteX8" fmla="*/ 1103290 w 5586262"/>
                  <a:gd name="connsiteY8" fmla="*/ 1263016 h 557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6262" h="5579627">
                    <a:moveTo>
                      <a:pt x="1103290" y="1263016"/>
                    </a:moveTo>
                    <a:cubicBezTo>
                      <a:pt x="1103290" y="1263016"/>
                      <a:pt x="1495939" y="-39182"/>
                      <a:pt x="2733547" y="448"/>
                    </a:cubicBezTo>
                    <a:cubicBezTo>
                      <a:pt x="2877682" y="-441"/>
                      <a:pt x="3817083" y="-29370"/>
                      <a:pt x="4324047" y="1198300"/>
                    </a:cubicBezTo>
                    <a:cubicBezTo>
                      <a:pt x="4483106" y="1262889"/>
                      <a:pt x="5820107" y="1734955"/>
                      <a:pt x="5559306" y="3248545"/>
                    </a:cubicBezTo>
                    <a:cubicBezTo>
                      <a:pt x="5477283" y="3531860"/>
                      <a:pt x="5410059" y="4124022"/>
                      <a:pt x="4411151" y="4484026"/>
                    </a:cubicBezTo>
                    <a:cubicBezTo>
                      <a:pt x="4351514" y="4611426"/>
                      <a:pt x="4055783" y="5443019"/>
                      <a:pt x="3056748" y="5562226"/>
                    </a:cubicBezTo>
                    <a:cubicBezTo>
                      <a:pt x="2798295" y="5596998"/>
                      <a:pt x="1858895" y="5691436"/>
                      <a:pt x="1242598" y="4458813"/>
                    </a:cubicBezTo>
                    <a:cubicBezTo>
                      <a:pt x="999041" y="4374314"/>
                      <a:pt x="-59631" y="3951848"/>
                      <a:pt x="9944" y="2644633"/>
                    </a:cubicBezTo>
                    <a:cubicBezTo>
                      <a:pt x="6545" y="2484716"/>
                      <a:pt x="129119" y="1678050"/>
                      <a:pt x="1103290" y="1263016"/>
                    </a:cubicBezTo>
                    <a:close/>
                  </a:path>
                </a:pathLst>
              </a:custGeom>
              <a:solidFill>
                <a:schemeClr val="accent2"/>
              </a:solidFill>
              <a:ln w="25400" cap="rnd">
                <a:solidFill>
                  <a:schemeClr val="accent2">
                    <a:lumMod val="20000"/>
                    <a:lumOff val="80000"/>
                  </a:schemeClr>
                </a:solidFill>
                <a:round/>
              </a:ln>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400" b="1" dirty="0">
                    <a:solidFill>
                      <a:srgbClr val="FFFFFF"/>
                    </a:solidFill>
                    <a:latin typeface="Arial" panose="020B0604020202020204" pitchFamily="34" charset="0"/>
                    <a:ea typeface="微软雅黑" panose="020B0503020204020204" charset="-122"/>
                    <a:sym typeface="Arial" panose="020B0604020202020204" pitchFamily="34" charset="0"/>
                  </a:rPr>
                  <a:t>2</a:t>
                </a:r>
                <a:endParaRPr lang="zh-CN" altLang="en-US" sz="2400" b="1"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78" name="Text2"/>
              <p:cNvSpPr txBox="1"/>
              <p:nvPr/>
            </p:nvSpPr>
            <p:spPr>
              <a:xfrm>
                <a:off x="5151356" y="2554086"/>
                <a:ext cx="2731667" cy="1435773"/>
              </a:xfrm>
              <a:prstGeom prst="rect">
                <a:avLst/>
              </a:prstGeom>
              <a:noFill/>
            </p:spPr>
            <p:txBody>
              <a:bodyPr wrap="square" rtlCol="0" anchor="t" anchorCtr="0">
                <a:normAutofit/>
              </a:bodyPr>
              <a:lstStyle>
                <a:defPPr>
                  <a:defRPr lang="zh-CN"/>
                </a:defPPr>
                <a:lvl1pPr marL="0" algn="ctr" defTabSz="914400" rtl="0" eaLnBrk="1" latinLnBrk="0" hangingPunct="1">
                  <a:lnSpc>
                    <a:spcPct val="150000"/>
                  </a:lnSpc>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dirty="0">
                    <a:solidFill>
                      <a:schemeClr val="tx1"/>
                    </a:solidFill>
                    <a:latin typeface="Arial" panose="020B0604020202020204" pitchFamily="34" charset="0"/>
                    <a:ea typeface="微软雅黑" panose="020B0503020204020204" charset="-122"/>
                    <a:sym typeface="Arial" panose="020B0604020202020204" pitchFamily="34" charset="0"/>
                  </a:rPr>
                  <a:t>通过经典迪士尼故事改编的舞台剧，将观众带入童话世界，感受角色的魅力和故事情节的跌宕起伏，体验沉浸式观赏。</a:t>
                </a:r>
                <a:endParaRPr lang="en-US" dirty="0"/>
              </a:p>
            </p:txBody>
          </p:sp>
          <p:sp>
            <p:nvSpPr>
              <p:cNvPr id="79" name="Bullet2"/>
              <p:cNvSpPr txBox="1"/>
              <p:nvPr/>
            </p:nvSpPr>
            <p:spPr>
              <a:xfrm>
                <a:off x="5151356" y="1838770"/>
                <a:ext cx="2731667" cy="715318"/>
              </a:xfrm>
              <a:prstGeom prst="rect">
                <a:avLst/>
              </a:prstGeom>
              <a:noFill/>
            </p:spPr>
            <p:txBody>
              <a:bodyPr wrap="square" rtlCol="0" anchor="b" anchorCtr="0">
                <a:normAutofit/>
              </a:bodyPr>
              <a:lstStyle>
                <a:defPPr>
                  <a:defRPr lang="zh-CN"/>
                </a:defPPr>
                <a:lvl1pPr marL="0" algn="ctr" defTabSz="914400" rtl="0" eaLnBrk="1" latinLnBrk="0" hangingPunct="1">
                  <a:lnSpc>
                    <a:spcPct val="150000"/>
                  </a:lnSpc>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lang="zh-CN" altLang="en-US" sz="1800" b="1" dirty="0">
                    <a:solidFill>
                      <a:schemeClr val="tx1"/>
                    </a:solidFill>
                    <a:latin typeface="Arial" panose="020B0604020202020204" pitchFamily="34" charset="0"/>
                    <a:ea typeface="微软雅黑" panose="020B0503020204020204" charset="-122"/>
                    <a:sym typeface="Arial" panose="020B0604020202020204" pitchFamily="34" charset="0"/>
                  </a:rPr>
                  <a:t>主题故事演绎</a:t>
                </a:r>
                <a:endParaRPr lang="en-US" dirty="0"/>
              </a:p>
            </p:txBody>
          </p:sp>
        </p:grpSp>
        <p:grpSp>
          <p:nvGrpSpPr>
            <p:cNvPr id="16" name="组合 15"/>
            <p:cNvGrpSpPr/>
            <p:nvPr/>
          </p:nvGrpSpPr>
          <p:grpSpPr>
            <a:xfrm>
              <a:off x="7932153" y="1838770"/>
              <a:ext cx="3586747" cy="2151089"/>
              <a:chOff x="7932153" y="1838770"/>
              <a:chExt cx="3586747" cy="2151089"/>
            </a:xfrm>
          </p:grpSpPr>
          <p:sp>
            <p:nvSpPr>
              <p:cNvPr id="81" name="Number3"/>
              <p:cNvSpPr/>
              <p:nvPr/>
            </p:nvSpPr>
            <p:spPr>
              <a:xfrm>
                <a:off x="7932153" y="2149252"/>
                <a:ext cx="810631" cy="809669"/>
              </a:xfrm>
              <a:custGeom>
                <a:avLst/>
                <a:gdLst>
                  <a:gd name="connsiteX0" fmla="*/ 1103290 w 5586262"/>
                  <a:gd name="connsiteY0" fmla="*/ 1263016 h 5579627"/>
                  <a:gd name="connsiteX1" fmla="*/ 2733547 w 5586262"/>
                  <a:gd name="connsiteY1" fmla="*/ 448 h 5579627"/>
                  <a:gd name="connsiteX2" fmla="*/ 4324047 w 5586262"/>
                  <a:gd name="connsiteY2" fmla="*/ 1198300 h 5579627"/>
                  <a:gd name="connsiteX3" fmla="*/ 5559306 w 5586262"/>
                  <a:gd name="connsiteY3" fmla="*/ 3248545 h 5579627"/>
                  <a:gd name="connsiteX4" fmla="*/ 4411151 w 5586262"/>
                  <a:gd name="connsiteY4" fmla="*/ 4484026 h 5579627"/>
                  <a:gd name="connsiteX5" fmla="*/ 3056748 w 5586262"/>
                  <a:gd name="connsiteY5" fmla="*/ 5562226 h 5579627"/>
                  <a:gd name="connsiteX6" fmla="*/ 1242598 w 5586262"/>
                  <a:gd name="connsiteY6" fmla="*/ 4458813 h 5579627"/>
                  <a:gd name="connsiteX7" fmla="*/ 9944 w 5586262"/>
                  <a:gd name="connsiteY7" fmla="*/ 2644633 h 5579627"/>
                  <a:gd name="connsiteX8" fmla="*/ 1103290 w 5586262"/>
                  <a:gd name="connsiteY8" fmla="*/ 1263016 h 557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6262" h="5579627">
                    <a:moveTo>
                      <a:pt x="1103290" y="1263016"/>
                    </a:moveTo>
                    <a:cubicBezTo>
                      <a:pt x="1103290" y="1263016"/>
                      <a:pt x="1495939" y="-39182"/>
                      <a:pt x="2733547" y="448"/>
                    </a:cubicBezTo>
                    <a:cubicBezTo>
                      <a:pt x="2877682" y="-441"/>
                      <a:pt x="3817083" y="-29370"/>
                      <a:pt x="4324047" y="1198300"/>
                    </a:cubicBezTo>
                    <a:cubicBezTo>
                      <a:pt x="4483106" y="1262889"/>
                      <a:pt x="5820107" y="1734955"/>
                      <a:pt x="5559306" y="3248545"/>
                    </a:cubicBezTo>
                    <a:cubicBezTo>
                      <a:pt x="5477283" y="3531860"/>
                      <a:pt x="5410059" y="4124022"/>
                      <a:pt x="4411151" y="4484026"/>
                    </a:cubicBezTo>
                    <a:cubicBezTo>
                      <a:pt x="4351514" y="4611426"/>
                      <a:pt x="4055783" y="5443019"/>
                      <a:pt x="3056748" y="5562226"/>
                    </a:cubicBezTo>
                    <a:cubicBezTo>
                      <a:pt x="2798295" y="5596998"/>
                      <a:pt x="1858895" y="5691436"/>
                      <a:pt x="1242598" y="4458813"/>
                    </a:cubicBezTo>
                    <a:cubicBezTo>
                      <a:pt x="999041" y="4374314"/>
                      <a:pt x="-59631" y="3951848"/>
                      <a:pt x="9944" y="2644633"/>
                    </a:cubicBezTo>
                    <a:cubicBezTo>
                      <a:pt x="6545" y="2484716"/>
                      <a:pt x="129119" y="1678050"/>
                      <a:pt x="1103290" y="1263016"/>
                    </a:cubicBezTo>
                    <a:close/>
                  </a:path>
                </a:pathLst>
              </a:custGeom>
              <a:solidFill>
                <a:schemeClr val="accent3"/>
              </a:solidFill>
              <a:ln w="25400" cap="rnd">
                <a:solidFill>
                  <a:schemeClr val="accent3">
                    <a:lumMod val="20000"/>
                    <a:lumOff val="80000"/>
                  </a:schemeClr>
                </a:solidFill>
                <a:round/>
              </a:ln>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400" b="1" dirty="0">
                    <a:solidFill>
                      <a:srgbClr val="FFFFFF"/>
                    </a:solidFill>
                    <a:latin typeface="Arial" panose="020B0604020202020204" pitchFamily="34" charset="0"/>
                    <a:ea typeface="微软雅黑" panose="020B0503020204020204" charset="-122"/>
                    <a:sym typeface="Arial" panose="020B0604020202020204" pitchFamily="34" charset="0"/>
                  </a:rPr>
                  <a:t>3</a:t>
                </a:r>
                <a:endParaRPr lang="zh-CN" altLang="en-US" sz="2400" b="1"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82" name="Text3"/>
              <p:cNvSpPr txBox="1"/>
              <p:nvPr/>
            </p:nvSpPr>
            <p:spPr>
              <a:xfrm>
                <a:off x="8787233" y="2554086"/>
                <a:ext cx="2731667" cy="1435773"/>
              </a:xfrm>
              <a:prstGeom prst="rect">
                <a:avLst/>
              </a:prstGeom>
              <a:noFill/>
            </p:spPr>
            <p:txBody>
              <a:bodyPr wrap="square" rtlCol="0" anchor="t" anchorCtr="0">
                <a:normAutofit/>
              </a:bodyPr>
              <a:lstStyle>
                <a:defPPr>
                  <a:defRPr lang="zh-CN"/>
                </a:defPPr>
                <a:lvl1pPr marL="0" algn="ctr" defTabSz="914400" rtl="0" eaLnBrk="1" latinLnBrk="0" hangingPunct="1">
                  <a:lnSpc>
                    <a:spcPct val="150000"/>
                  </a:lnSpc>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dirty="0">
                    <a:solidFill>
                      <a:schemeClr val="tx1"/>
                    </a:solidFill>
                    <a:latin typeface="Arial" panose="020B0604020202020204" pitchFamily="34" charset="0"/>
                    <a:ea typeface="微软雅黑" panose="020B0503020204020204" charset="-122"/>
                    <a:sym typeface="Arial" panose="020B0604020202020204" pitchFamily="34" charset="0"/>
                  </a:rPr>
                  <a:t>利用先进的舞台技术和特效，如3D投影和动态布景，打造震撼人心的视觉盛宴，让观众仿佛置身于梦幻之中。</a:t>
                </a:r>
                <a:endParaRPr lang="en-US" dirty="0"/>
              </a:p>
            </p:txBody>
          </p:sp>
          <p:sp>
            <p:nvSpPr>
              <p:cNvPr id="83" name="Bullet3"/>
              <p:cNvSpPr txBox="1"/>
              <p:nvPr/>
            </p:nvSpPr>
            <p:spPr>
              <a:xfrm>
                <a:off x="8787233" y="1838770"/>
                <a:ext cx="2731667" cy="715318"/>
              </a:xfrm>
              <a:prstGeom prst="rect">
                <a:avLst/>
              </a:prstGeom>
              <a:noFill/>
            </p:spPr>
            <p:txBody>
              <a:bodyPr wrap="square" rtlCol="0" anchor="b" anchorCtr="0">
                <a:normAutofit/>
              </a:bodyPr>
              <a:lstStyle>
                <a:defPPr>
                  <a:defRPr lang="zh-CN"/>
                </a:defPPr>
                <a:lvl1pPr marL="0" algn="ctr" defTabSz="914400" rtl="0" eaLnBrk="1" latinLnBrk="0" hangingPunct="1">
                  <a:lnSpc>
                    <a:spcPct val="150000"/>
                  </a:lnSpc>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lang="zh-CN" altLang="en-US" sz="1800" b="1" dirty="0">
                    <a:solidFill>
                      <a:schemeClr val="tx1"/>
                    </a:solidFill>
                    <a:latin typeface="Arial" panose="020B0604020202020204" pitchFamily="34" charset="0"/>
                    <a:ea typeface="微软雅黑" panose="020B0503020204020204" charset="-122"/>
                    <a:sym typeface="Arial" panose="020B0604020202020204" pitchFamily="34" charset="0"/>
                  </a:rPr>
                  <a:t>高科技舞台效果</a:t>
                </a:r>
                <a:endParaRPr lang="en-US" dirty="0"/>
              </a:p>
            </p:txBody>
          </p:sp>
        </p:grpSp>
        <p:grpSp>
          <p:nvGrpSpPr>
            <p:cNvPr id="17" name="组合 16"/>
            <p:cNvGrpSpPr/>
            <p:nvPr/>
          </p:nvGrpSpPr>
          <p:grpSpPr>
            <a:xfrm>
              <a:off x="2484689" y="3983011"/>
              <a:ext cx="3586747" cy="2151089"/>
              <a:chOff x="2484689" y="3983011"/>
              <a:chExt cx="3586747" cy="2151089"/>
            </a:xfrm>
          </p:grpSpPr>
          <p:sp>
            <p:nvSpPr>
              <p:cNvPr id="89" name="Number4"/>
              <p:cNvSpPr/>
              <p:nvPr/>
            </p:nvSpPr>
            <p:spPr>
              <a:xfrm>
                <a:off x="2484689" y="4293493"/>
                <a:ext cx="810631" cy="809669"/>
              </a:xfrm>
              <a:custGeom>
                <a:avLst/>
                <a:gdLst>
                  <a:gd name="connsiteX0" fmla="*/ 1103290 w 5586262"/>
                  <a:gd name="connsiteY0" fmla="*/ 1263016 h 5579627"/>
                  <a:gd name="connsiteX1" fmla="*/ 2733547 w 5586262"/>
                  <a:gd name="connsiteY1" fmla="*/ 448 h 5579627"/>
                  <a:gd name="connsiteX2" fmla="*/ 4324047 w 5586262"/>
                  <a:gd name="connsiteY2" fmla="*/ 1198300 h 5579627"/>
                  <a:gd name="connsiteX3" fmla="*/ 5559306 w 5586262"/>
                  <a:gd name="connsiteY3" fmla="*/ 3248545 h 5579627"/>
                  <a:gd name="connsiteX4" fmla="*/ 4411151 w 5586262"/>
                  <a:gd name="connsiteY4" fmla="*/ 4484026 h 5579627"/>
                  <a:gd name="connsiteX5" fmla="*/ 3056748 w 5586262"/>
                  <a:gd name="connsiteY5" fmla="*/ 5562226 h 5579627"/>
                  <a:gd name="connsiteX6" fmla="*/ 1242598 w 5586262"/>
                  <a:gd name="connsiteY6" fmla="*/ 4458813 h 5579627"/>
                  <a:gd name="connsiteX7" fmla="*/ 9944 w 5586262"/>
                  <a:gd name="connsiteY7" fmla="*/ 2644633 h 5579627"/>
                  <a:gd name="connsiteX8" fmla="*/ 1103290 w 5586262"/>
                  <a:gd name="connsiteY8" fmla="*/ 1263016 h 557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6262" h="5579627">
                    <a:moveTo>
                      <a:pt x="1103290" y="1263016"/>
                    </a:moveTo>
                    <a:cubicBezTo>
                      <a:pt x="1103290" y="1263016"/>
                      <a:pt x="1495939" y="-39182"/>
                      <a:pt x="2733547" y="448"/>
                    </a:cubicBezTo>
                    <a:cubicBezTo>
                      <a:pt x="2877682" y="-441"/>
                      <a:pt x="3817083" y="-29370"/>
                      <a:pt x="4324047" y="1198300"/>
                    </a:cubicBezTo>
                    <a:cubicBezTo>
                      <a:pt x="4483106" y="1262889"/>
                      <a:pt x="5820107" y="1734955"/>
                      <a:pt x="5559306" y="3248545"/>
                    </a:cubicBezTo>
                    <a:cubicBezTo>
                      <a:pt x="5477283" y="3531860"/>
                      <a:pt x="5410059" y="4124022"/>
                      <a:pt x="4411151" y="4484026"/>
                    </a:cubicBezTo>
                    <a:cubicBezTo>
                      <a:pt x="4351514" y="4611426"/>
                      <a:pt x="4055783" y="5443019"/>
                      <a:pt x="3056748" y="5562226"/>
                    </a:cubicBezTo>
                    <a:cubicBezTo>
                      <a:pt x="2798295" y="5596998"/>
                      <a:pt x="1858895" y="5691436"/>
                      <a:pt x="1242598" y="4458813"/>
                    </a:cubicBezTo>
                    <a:cubicBezTo>
                      <a:pt x="999041" y="4374314"/>
                      <a:pt x="-59631" y="3951848"/>
                      <a:pt x="9944" y="2644633"/>
                    </a:cubicBezTo>
                    <a:cubicBezTo>
                      <a:pt x="6545" y="2484716"/>
                      <a:pt x="129119" y="1678050"/>
                      <a:pt x="1103290" y="1263016"/>
                    </a:cubicBezTo>
                    <a:close/>
                  </a:path>
                </a:pathLst>
              </a:custGeom>
              <a:solidFill>
                <a:schemeClr val="accent4"/>
              </a:solidFill>
              <a:ln w="25400" cap="rnd">
                <a:solidFill>
                  <a:schemeClr val="accent4">
                    <a:lumMod val="20000"/>
                    <a:lumOff val="80000"/>
                  </a:schemeClr>
                </a:solidFill>
                <a:round/>
              </a:ln>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400" b="1" dirty="0">
                    <a:solidFill>
                      <a:srgbClr val="FFFFFF"/>
                    </a:solidFill>
                    <a:latin typeface="Arial" panose="020B0604020202020204" pitchFamily="34" charset="0"/>
                    <a:ea typeface="微软雅黑" panose="020B0503020204020204" charset="-122"/>
                    <a:sym typeface="Arial" panose="020B0604020202020204" pitchFamily="34" charset="0"/>
                  </a:rPr>
                  <a:t>4</a:t>
                </a:r>
                <a:endParaRPr lang="zh-CN" altLang="en-US" sz="2400" b="1"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90" name="Text4"/>
              <p:cNvSpPr txBox="1"/>
              <p:nvPr/>
            </p:nvSpPr>
            <p:spPr>
              <a:xfrm>
                <a:off x="3339769" y="4698327"/>
                <a:ext cx="2731667" cy="1435773"/>
              </a:xfrm>
              <a:prstGeom prst="rect">
                <a:avLst/>
              </a:prstGeom>
              <a:noFill/>
            </p:spPr>
            <p:txBody>
              <a:bodyPr wrap="square" rtlCol="0" anchor="t" anchorCtr="0">
                <a:normAutofit/>
              </a:bodyPr>
              <a:lstStyle>
                <a:defPPr>
                  <a:defRPr lang="zh-CN"/>
                </a:defPPr>
                <a:lvl1pPr marL="0" algn="ctr" defTabSz="914400" rtl="0" eaLnBrk="1" latinLnBrk="0" hangingPunct="1">
                  <a:lnSpc>
                    <a:spcPct val="150000"/>
                  </a:lnSpc>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dirty="0">
                    <a:solidFill>
                      <a:schemeClr val="tx1"/>
                    </a:solidFill>
                    <a:latin typeface="Arial" panose="020B0604020202020204" pitchFamily="34" charset="0"/>
                    <a:ea typeface="微软雅黑" panose="020B0503020204020204" charset="-122"/>
                    <a:sym typeface="Arial" panose="020B0604020202020204" pitchFamily="34" charset="0"/>
                  </a:rPr>
                  <a:t>特邀明星和迪士尼角色与观众互动，增加演出趣味性和参与感，使每次观看都成为难忘的经历。</a:t>
                </a:r>
                <a:endParaRPr lang="en-US" dirty="0"/>
              </a:p>
            </p:txBody>
          </p:sp>
          <p:sp>
            <p:nvSpPr>
              <p:cNvPr id="95" name="Bullet4"/>
              <p:cNvSpPr txBox="1"/>
              <p:nvPr/>
            </p:nvSpPr>
            <p:spPr>
              <a:xfrm>
                <a:off x="3339769" y="3983011"/>
                <a:ext cx="2731667" cy="715318"/>
              </a:xfrm>
              <a:prstGeom prst="rect">
                <a:avLst/>
              </a:prstGeom>
              <a:noFill/>
            </p:spPr>
            <p:txBody>
              <a:bodyPr wrap="square" rtlCol="0" anchor="b" anchorCtr="0">
                <a:normAutofit/>
              </a:bodyPr>
              <a:lstStyle>
                <a:defPPr>
                  <a:defRPr lang="zh-CN"/>
                </a:defPPr>
                <a:lvl1pPr marL="0" algn="ctr" defTabSz="914400" rtl="0" eaLnBrk="1" latinLnBrk="0" hangingPunct="1">
                  <a:lnSpc>
                    <a:spcPct val="150000"/>
                  </a:lnSpc>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lang="zh-CN" altLang="en-US" sz="1800" b="1" dirty="0">
                    <a:solidFill>
                      <a:schemeClr val="tx1"/>
                    </a:solidFill>
                    <a:latin typeface="Arial" panose="020B0604020202020204" pitchFamily="34" charset="0"/>
                    <a:ea typeface="微软雅黑" panose="020B0503020204020204" charset="-122"/>
                    <a:sym typeface="Arial" panose="020B0604020202020204" pitchFamily="34" charset="0"/>
                  </a:rPr>
                  <a:t>明星嘉宾互动</a:t>
                </a:r>
                <a:endParaRPr lang="en-US" dirty="0"/>
              </a:p>
            </p:txBody>
          </p:sp>
        </p:grpSp>
        <p:grpSp>
          <p:nvGrpSpPr>
            <p:cNvPr id="18" name="组合 17"/>
            <p:cNvGrpSpPr/>
            <p:nvPr/>
          </p:nvGrpSpPr>
          <p:grpSpPr>
            <a:xfrm>
              <a:off x="6120565" y="3983011"/>
              <a:ext cx="3586747" cy="2151089"/>
              <a:chOff x="6120565" y="3983011"/>
              <a:chExt cx="3586747" cy="2151089"/>
            </a:xfrm>
          </p:grpSpPr>
          <p:sp>
            <p:nvSpPr>
              <p:cNvPr id="101" name="Number5"/>
              <p:cNvSpPr/>
              <p:nvPr/>
            </p:nvSpPr>
            <p:spPr>
              <a:xfrm>
                <a:off x="6120565" y="4293493"/>
                <a:ext cx="810631" cy="809669"/>
              </a:xfrm>
              <a:custGeom>
                <a:avLst/>
                <a:gdLst>
                  <a:gd name="connsiteX0" fmla="*/ 1103290 w 5586262"/>
                  <a:gd name="connsiteY0" fmla="*/ 1263016 h 5579627"/>
                  <a:gd name="connsiteX1" fmla="*/ 2733547 w 5586262"/>
                  <a:gd name="connsiteY1" fmla="*/ 448 h 5579627"/>
                  <a:gd name="connsiteX2" fmla="*/ 4324047 w 5586262"/>
                  <a:gd name="connsiteY2" fmla="*/ 1198300 h 5579627"/>
                  <a:gd name="connsiteX3" fmla="*/ 5559306 w 5586262"/>
                  <a:gd name="connsiteY3" fmla="*/ 3248545 h 5579627"/>
                  <a:gd name="connsiteX4" fmla="*/ 4411151 w 5586262"/>
                  <a:gd name="connsiteY4" fmla="*/ 4484026 h 5579627"/>
                  <a:gd name="connsiteX5" fmla="*/ 3056748 w 5586262"/>
                  <a:gd name="connsiteY5" fmla="*/ 5562226 h 5579627"/>
                  <a:gd name="connsiteX6" fmla="*/ 1242598 w 5586262"/>
                  <a:gd name="connsiteY6" fmla="*/ 4458813 h 5579627"/>
                  <a:gd name="connsiteX7" fmla="*/ 9944 w 5586262"/>
                  <a:gd name="connsiteY7" fmla="*/ 2644633 h 5579627"/>
                  <a:gd name="connsiteX8" fmla="*/ 1103290 w 5586262"/>
                  <a:gd name="connsiteY8" fmla="*/ 1263016 h 557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6262" h="5579627">
                    <a:moveTo>
                      <a:pt x="1103290" y="1263016"/>
                    </a:moveTo>
                    <a:cubicBezTo>
                      <a:pt x="1103290" y="1263016"/>
                      <a:pt x="1495939" y="-39182"/>
                      <a:pt x="2733547" y="448"/>
                    </a:cubicBezTo>
                    <a:cubicBezTo>
                      <a:pt x="2877682" y="-441"/>
                      <a:pt x="3817083" y="-29370"/>
                      <a:pt x="4324047" y="1198300"/>
                    </a:cubicBezTo>
                    <a:cubicBezTo>
                      <a:pt x="4483106" y="1262889"/>
                      <a:pt x="5820107" y="1734955"/>
                      <a:pt x="5559306" y="3248545"/>
                    </a:cubicBezTo>
                    <a:cubicBezTo>
                      <a:pt x="5477283" y="3531860"/>
                      <a:pt x="5410059" y="4124022"/>
                      <a:pt x="4411151" y="4484026"/>
                    </a:cubicBezTo>
                    <a:cubicBezTo>
                      <a:pt x="4351514" y="4611426"/>
                      <a:pt x="4055783" y="5443019"/>
                      <a:pt x="3056748" y="5562226"/>
                    </a:cubicBezTo>
                    <a:cubicBezTo>
                      <a:pt x="2798295" y="5596998"/>
                      <a:pt x="1858895" y="5691436"/>
                      <a:pt x="1242598" y="4458813"/>
                    </a:cubicBezTo>
                    <a:cubicBezTo>
                      <a:pt x="999041" y="4374314"/>
                      <a:pt x="-59631" y="3951848"/>
                      <a:pt x="9944" y="2644633"/>
                    </a:cubicBezTo>
                    <a:cubicBezTo>
                      <a:pt x="6545" y="2484716"/>
                      <a:pt x="129119" y="1678050"/>
                      <a:pt x="1103290" y="1263016"/>
                    </a:cubicBezTo>
                    <a:close/>
                  </a:path>
                </a:pathLst>
              </a:custGeom>
              <a:solidFill>
                <a:schemeClr val="accent5"/>
              </a:solidFill>
              <a:ln w="25400" cap="rnd">
                <a:solidFill>
                  <a:schemeClr val="accent5">
                    <a:lumMod val="20000"/>
                    <a:lumOff val="80000"/>
                  </a:schemeClr>
                </a:solidFill>
                <a:round/>
              </a:ln>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400" b="1" dirty="0">
                    <a:solidFill>
                      <a:srgbClr val="FFFFFF"/>
                    </a:solidFill>
                    <a:latin typeface="Arial" panose="020B0604020202020204" pitchFamily="34" charset="0"/>
                    <a:ea typeface="微软雅黑" panose="020B0503020204020204" charset="-122"/>
                    <a:sym typeface="Arial" panose="020B0604020202020204" pitchFamily="34" charset="0"/>
                  </a:rPr>
                  <a:t>5</a:t>
                </a:r>
                <a:endParaRPr lang="zh-CN" altLang="en-US" sz="2400" b="1"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102" name="Text5"/>
              <p:cNvSpPr txBox="1"/>
              <p:nvPr/>
            </p:nvSpPr>
            <p:spPr>
              <a:xfrm>
                <a:off x="6975645" y="4698327"/>
                <a:ext cx="2731667" cy="1435773"/>
              </a:xfrm>
              <a:prstGeom prst="rect">
                <a:avLst/>
              </a:prstGeom>
              <a:noFill/>
            </p:spPr>
            <p:txBody>
              <a:bodyPr wrap="square" rtlCol="0" anchor="t" anchorCtr="0">
                <a:normAutofit/>
              </a:bodyPr>
              <a:lstStyle>
                <a:defPPr>
                  <a:defRPr lang="zh-CN"/>
                </a:defPPr>
                <a:lvl1pPr marL="0" algn="ctr" defTabSz="914400" rtl="0" eaLnBrk="1" latinLnBrk="0" hangingPunct="1">
                  <a:lnSpc>
                    <a:spcPct val="150000"/>
                  </a:lnSpc>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dirty="0">
                    <a:solidFill>
                      <a:schemeClr val="tx1"/>
                    </a:solidFill>
                    <a:latin typeface="Arial" panose="020B0604020202020204" pitchFamily="34" charset="0"/>
                    <a:ea typeface="微软雅黑" panose="020B0503020204020204" charset="-122"/>
                    <a:sym typeface="Arial" panose="020B0604020202020204" pitchFamily="34" charset="0"/>
                  </a:rPr>
                  <a:t>专为家庭设计的演出节目，适合各个年龄段的观众，营造温馨的家庭氛围，共享美好时刻。</a:t>
                </a:r>
                <a:endParaRPr lang="en-US" dirty="0"/>
              </a:p>
            </p:txBody>
          </p:sp>
          <p:sp>
            <p:nvSpPr>
              <p:cNvPr id="107" name="Bullet5"/>
              <p:cNvSpPr txBox="1"/>
              <p:nvPr/>
            </p:nvSpPr>
            <p:spPr>
              <a:xfrm>
                <a:off x="6975645" y="3983011"/>
                <a:ext cx="2731667" cy="715318"/>
              </a:xfrm>
              <a:prstGeom prst="rect">
                <a:avLst/>
              </a:prstGeom>
              <a:noFill/>
            </p:spPr>
            <p:txBody>
              <a:bodyPr wrap="square" rtlCol="0" anchor="b" anchorCtr="0">
                <a:normAutofit/>
              </a:bodyPr>
              <a:lstStyle>
                <a:defPPr>
                  <a:defRPr lang="zh-CN"/>
                </a:defPPr>
                <a:lvl1pPr marL="0" algn="ctr" defTabSz="914400" rtl="0" eaLnBrk="1" latinLnBrk="0" hangingPunct="1">
                  <a:lnSpc>
                    <a:spcPct val="150000"/>
                  </a:lnSpc>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lang="zh-CN" altLang="en-US" sz="1800" b="1" dirty="0">
                    <a:solidFill>
                      <a:schemeClr val="tx1"/>
                    </a:solidFill>
                    <a:latin typeface="Arial" panose="020B0604020202020204" pitchFamily="34" charset="0"/>
                    <a:ea typeface="微软雅黑" panose="020B0503020204020204" charset="-122"/>
                    <a:sym typeface="Arial" panose="020B0604020202020204" pitchFamily="34" charset="0"/>
                  </a:rPr>
                  <a:t>家庭欢乐时光</a:t>
                </a:r>
                <a:endParaRPr lang="en-US" dirty="0"/>
              </a:p>
            </p:txBody>
          </p:sp>
        </p:grpSp>
      </p:grpSp>
      <p:sp>
        <p:nvSpPr>
          <p:cNvPr id="6" name="标题 5"/>
          <p:cNvSpPr>
            <a:spLocks noGrp="1"/>
          </p:cNvSpPr>
          <p:nvPr>
            <p:ph type="title" hasCustomPrompt="1"/>
          </p:nvPr>
        </p:nvSpPr>
        <p:spPr/>
        <p:txBody>
          <a:bodyPr/>
          <a:lstStyle/>
          <a:p>
            <a:r>
              <a:rPr lang="zh-CN" altLang="en-US" dirty="0"/>
              <a:t>4.2 现场演出与表演</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4078d7b4-3601-4136-8d22-e87512af4055.source.4.zh-Hans.pptx"/>
          <p:cNvGrpSpPr/>
          <p:nvPr/>
        </p:nvGrpSpPr>
        <p:grpSpPr>
          <a:xfrm>
            <a:off x="477576" y="1130300"/>
            <a:ext cx="11041324" cy="4516179"/>
            <a:chOff x="477576" y="1130300"/>
            <a:chExt cx="11041324" cy="4516179"/>
          </a:xfrm>
        </p:grpSpPr>
        <p:sp>
          <p:nvSpPr>
            <p:cNvPr id="3" name="íṩ1íḑe"/>
            <p:cNvSpPr/>
            <p:nvPr/>
          </p:nvSpPr>
          <p:spPr>
            <a:xfrm>
              <a:off x="1633869" y="2031593"/>
              <a:ext cx="9724521" cy="3614886"/>
            </a:xfrm>
            <a:prstGeom prst="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íṩ1íḋé"/>
            <p:cNvSpPr/>
            <p:nvPr/>
          </p:nvSpPr>
          <p:spPr bwMode="auto">
            <a:xfrm>
              <a:off x="1646742" y="2035645"/>
              <a:ext cx="1132692" cy="2863136"/>
            </a:xfrm>
            <a:custGeom>
              <a:avLst/>
              <a:gdLst>
                <a:gd name="T0" fmla="*/ 64 w 1118"/>
                <a:gd name="T1" fmla="*/ 2820 h 2826"/>
                <a:gd name="T2" fmla="*/ 152 w 1118"/>
                <a:gd name="T3" fmla="*/ 2798 h 2826"/>
                <a:gd name="T4" fmla="*/ 190 w 1118"/>
                <a:gd name="T5" fmla="*/ 2780 h 2826"/>
                <a:gd name="T6" fmla="*/ 238 w 1118"/>
                <a:gd name="T7" fmla="*/ 2750 h 2826"/>
                <a:gd name="T8" fmla="*/ 258 w 1118"/>
                <a:gd name="T9" fmla="*/ 2728 h 2826"/>
                <a:gd name="T10" fmla="*/ 274 w 1118"/>
                <a:gd name="T11" fmla="*/ 2690 h 2826"/>
                <a:gd name="T12" fmla="*/ 770 w 1118"/>
                <a:gd name="T13" fmla="*/ 1686 h 2826"/>
                <a:gd name="T14" fmla="*/ 820 w 1118"/>
                <a:gd name="T15" fmla="*/ 1556 h 2826"/>
                <a:gd name="T16" fmla="*/ 868 w 1118"/>
                <a:gd name="T17" fmla="*/ 1350 h 2826"/>
                <a:gd name="T18" fmla="*/ 884 w 1118"/>
                <a:gd name="T19" fmla="*/ 1128 h 2826"/>
                <a:gd name="T20" fmla="*/ 880 w 1118"/>
                <a:gd name="T21" fmla="*/ 1012 h 2826"/>
                <a:gd name="T22" fmla="*/ 858 w 1118"/>
                <a:gd name="T23" fmla="*/ 846 h 2826"/>
                <a:gd name="T24" fmla="*/ 818 w 1118"/>
                <a:gd name="T25" fmla="*/ 692 h 2826"/>
                <a:gd name="T26" fmla="*/ 760 w 1118"/>
                <a:gd name="T27" fmla="*/ 546 h 2826"/>
                <a:gd name="T28" fmla="*/ 682 w 1118"/>
                <a:gd name="T29" fmla="*/ 410 h 2826"/>
                <a:gd name="T30" fmla="*/ 618 w 1118"/>
                <a:gd name="T31" fmla="*/ 326 h 2826"/>
                <a:gd name="T32" fmla="*/ 526 w 1118"/>
                <a:gd name="T33" fmla="*/ 222 h 2826"/>
                <a:gd name="T34" fmla="*/ 428 w 1118"/>
                <a:gd name="T35" fmla="*/ 140 h 2826"/>
                <a:gd name="T36" fmla="*/ 322 w 1118"/>
                <a:gd name="T37" fmla="*/ 74 h 2826"/>
                <a:gd name="T38" fmla="*/ 210 w 1118"/>
                <a:gd name="T39" fmla="*/ 30 h 2826"/>
                <a:gd name="T40" fmla="*/ 90 w 1118"/>
                <a:gd name="T41" fmla="*/ 4 h 2826"/>
                <a:gd name="T42" fmla="*/ 102 w 1118"/>
                <a:gd name="T43" fmla="*/ 4 h 2826"/>
                <a:gd name="T44" fmla="*/ 256 w 1118"/>
                <a:gd name="T45" fmla="*/ 28 h 2826"/>
                <a:gd name="T46" fmla="*/ 400 w 1118"/>
                <a:gd name="T47" fmla="*/ 72 h 2826"/>
                <a:gd name="T48" fmla="*/ 536 w 1118"/>
                <a:gd name="T49" fmla="*/ 138 h 2826"/>
                <a:gd name="T50" fmla="*/ 664 w 1118"/>
                <a:gd name="T51" fmla="*/ 222 h 2826"/>
                <a:gd name="T52" fmla="*/ 784 w 1118"/>
                <a:gd name="T53" fmla="*/ 328 h 2826"/>
                <a:gd name="T54" fmla="*/ 862 w 1118"/>
                <a:gd name="T55" fmla="*/ 414 h 2826"/>
                <a:gd name="T56" fmla="*/ 960 w 1118"/>
                <a:gd name="T57" fmla="*/ 550 h 2826"/>
                <a:gd name="T58" fmla="*/ 1034 w 1118"/>
                <a:gd name="T59" fmla="*/ 696 h 2826"/>
                <a:gd name="T60" fmla="*/ 1084 w 1118"/>
                <a:gd name="T61" fmla="*/ 852 h 2826"/>
                <a:gd name="T62" fmla="*/ 1112 w 1118"/>
                <a:gd name="T63" fmla="*/ 1016 h 2826"/>
                <a:gd name="T64" fmla="*/ 1118 w 1118"/>
                <a:gd name="T65" fmla="*/ 1132 h 2826"/>
                <a:gd name="T66" fmla="*/ 1098 w 1118"/>
                <a:gd name="T67" fmla="*/ 1356 h 2826"/>
                <a:gd name="T68" fmla="*/ 1050 w 1118"/>
                <a:gd name="T69" fmla="*/ 1528 h 2826"/>
                <a:gd name="T70" fmla="*/ 1008 w 1118"/>
                <a:gd name="T71" fmla="*/ 1626 h 2826"/>
                <a:gd name="T72" fmla="*/ 974 w 1118"/>
                <a:gd name="T73" fmla="*/ 1690 h 2826"/>
                <a:gd name="T74" fmla="*/ 350 w 1118"/>
                <a:gd name="T75" fmla="*/ 2690 h 2826"/>
                <a:gd name="T76" fmla="*/ 338 w 1118"/>
                <a:gd name="T77" fmla="*/ 2716 h 2826"/>
                <a:gd name="T78" fmla="*/ 318 w 1118"/>
                <a:gd name="T79" fmla="*/ 2740 h 2826"/>
                <a:gd name="T80" fmla="*/ 266 w 1118"/>
                <a:gd name="T81" fmla="*/ 2772 h 2826"/>
                <a:gd name="T82" fmla="*/ 218 w 1118"/>
                <a:gd name="T83" fmla="*/ 2792 h 2826"/>
                <a:gd name="T84" fmla="*/ 138 w 1118"/>
                <a:gd name="T85" fmla="*/ 2812 h 2826"/>
                <a:gd name="T86" fmla="*/ 48 w 1118"/>
                <a:gd name="T87" fmla="*/ 2824 h 2826"/>
                <a:gd name="T88" fmla="*/ 0 w 1118"/>
                <a:gd name="T89" fmla="*/ 2826 h 2826"/>
                <a:gd name="T90" fmla="*/ 24 w 1118"/>
                <a:gd name="T91" fmla="*/ 2 h 2826"/>
                <a:gd name="T92" fmla="*/ 90 w 1118"/>
                <a:gd name="T93" fmla="*/ 26 h 2826"/>
                <a:gd name="T94" fmla="*/ 152 w 1118"/>
                <a:gd name="T95" fmla="*/ 68 h 2826"/>
                <a:gd name="T96" fmla="*/ 210 w 1118"/>
                <a:gd name="T97" fmla="*/ 134 h 2826"/>
                <a:gd name="T98" fmla="*/ 266 w 1118"/>
                <a:gd name="T99" fmla="*/ 220 h 2826"/>
                <a:gd name="T100" fmla="*/ 316 w 1118"/>
                <a:gd name="T101" fmla="*/ 326 h 2826"/>
                <a:gd name="T102" fmla="*/ 350 w 1118"/>
                <a:gd name="T103" fmla="*/ 412 h 2826"/>
                <a:gd name="T104" fmla="*/ 390 w 1118"/>
                <a:gd name="T105" fmla="*/ 548 h 2826"/>
                <a:gd name="T106" fmla="*/ 422 w 1118"/>
                <a:gd name="T107" fmla="*/ 694 h 2826"/>
                <a:gd name="T108" fmla="*/ 448 w 1118"/>
                <a:gd name="T109" fmla="*/ 904 h 2826"/>
                <a:gd name="T110" fmla="*/ 456 w 1118"/>
                <a:gd name="T111" fmla="*/ 1130 h 2826"/>
                <a:gd name="T112" fmla="*/ 448 w 1118"/>
                <a:gd name="T113" fmla="*/ 1354 h 2826"/>
                <a:gd name="T114" fmla="*/ 422 w 1118"/>
                <a:gd name="T115" fmla="*/ 1560 h 2826"/>
                <a:gd name="T116" fmla="*/ 396 w 1118"/>
                <a:gd name="T117" fmla="*/ 1688 h 2826"/>
                <a:gd name="T118" fmla="*/ 136 w 1118"/>
                <a:gd name="T119" fmla="*/ 2690 h 2826"/>
                <a:gd name="T120" fmla="*/ 122 w 1118"/>
                <a:gd name="T121" fmla="*/ 2740 h 2826"/>
                <a:gd name="T122" fmla="*/ 90 w 1118"/>
                <a:gd name="T123" fmla="*/ 2782 h 2826"/>
                <a:gd name="T124" fmla="*/ 26 w 1118"/>
                <a:gd name="T125" fmla="*/ 2820 h 2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8" h="2826">
                  <a:moveTo>
                    <a:pt x="14" y="2826"/>
                  </a:moveTo>
                  <a:lnTo>
                    <a:pt x="14" y="2826"/>
                  </a:lnTo>
                  <a:lnTo>
                    <a:pt x="64" y="2820"/>
                  </a:lnTo>
                  <a:lnTo>
                    <a:pt x="110" y="2812"/>
                  </a:lnTo>
                  <a:lnTo>
                    <a:pt x="132" y="2806"/>
                  </a:lnTo>
                  <a:lnTo>
                    <a:pt x="152" y="2798"/>
                  </a:lnTo>
                  <a:lnTo>
                    <a:pt x="172" y="2790"/>
                  </a:lnTo>
                  <a:lnTo>
                    <a:pt x="190" y="2780"/>
                  </a:lnTo>
                  <a:lnTo>
                    <a:pt x="190" y="2780"/>
                  </a:lnTo>
                  <a:lnTo>
                    <a:pt x="208" y="2770"/>
                  </a:lnTo>
                  <a:lnTo>
                    <a:pt x="224" y="2760"/>
                  </a:lnTo>
                  <a:lnTo>
                    <a:pt x="238" y="2750"/>
                  </a:lnTo>
                  <a:lnTo>
                    <a:pt x="250" y="2740"/>
                  </a:lnTo>
                  <a:lnTo>
                    <a:pt x="250" y="2740"/>
                  </a:lnTo>
                  <a:lnTo>
                    <a:pt x="258" y="2728"/>
                  </a:lnTo>
                  <a:lnTo>
                    <a:pt x="266" y="2716"/>
                  </a:lnTo>
                  <a:lnTo>
                    <a:pt x="272" y="2704"/>
                  </a:lnTo>
                  <a:lnTo>
                    <a:pt x="274" y="2690"/>
                  </a:lnTo>
                  <a:lnTo>
                    <a:pt x="738" y="1752"/>
                  </a:lnTo>
                  <a:lnTo>
                    <a:pt x="738" y="1752"/>
                  </a:lnTo>
                  <a:lnTo>
                    <a:pt x="770" y="1686"/>
                  </a:lnTo>
                  <a:lnTo>
                    <a:pt x="770" y="1686"/>
                  </a:lnTo>
                  <a:lnTo>
                    <a:pt x="796" y="1622"/>
                  </a:lnTo>
                  <a:lnTo>
                    <a:pt x="820" y="1556"/>
                  </a:lnTo>
                  <a:lnTo>
                    <a:pt x="840" y="1490"/>
                  </a:lnTo>
                  <a:lnTo>
                    <a:pt x="856" y="1420"/>
                  </a:lnTo>
                  <a:lnTo>
                    <a:pt x="868" y="1350"/>
                  </a:lnTo>
                  <a:lnTo>
                    <a:pt x="878" y="1278"/>
                  </a:lnTo>
                  <a:lnTo>
                    <a:pt x="884" y="1204"/>
                  </a:lnTo>
                  <a:lnTo>
                    <a:pt x="884" y="1128"/>
                  </a:lnTo>
                  <a:lnTo>
                    <a:pt x="884" y="1128"/>
                  </a:lnTo>
                  <a:lnTo>
                    <a:pt x="884" y="1068"/>
                  </a:lnTo>
                  <a:lnTo>
                    <a:pt x="880" y="1012"/>
                  </a:lnTo>
                  <a:lnTo>
                    <a:pt x="876" y="956"/>
                  </a:lnTo>
                  <a:lnTo>
                    <a:pt x="868" y="900"/>
                  </a:lnTo>
                  <a:lnTo>
                    <a:pt x="858" y="846"/>
                  </a:lnTo>
                  <a:lnTo>
                    <a:pt x="848" y="794"/>
                  </a:lnTo>
                  <a:lnTo>
                    <a:pt x="834" y="742"/>
                  </a:lnTo>
                  <a:lnTo>
                    <a:pt x="818" y="692"/>
                  </a:lnTo>
                  <a:lnTo>
                    <a:pt x="800" y="642"/>
                  </a:lnTo>
                  <a:lnTo>
                    <a:pt x="782" y="594"/>
                  </a:lnTo>
                  <a:lnTo>
                    <a:pt x="760" y="546"/>
                  </a:lnTo>
                  <a:lnTo>
                    <a:pt x="736" y="500"/>
                  </a:lnTo>
                  <a:lnTo>
                    <a:pt x="710" y="454"/>
                  </a:lnTo>
                  <a:lnTo>
                    <a:pt x="682" y="410"/>
                  </a:lnTo>
                  <a:lnTo>
                    <a:pt x="652" y="368"/>
                  </a:lnTo>
                  <a:lnTo>
                    <a:pt x="618" y="326"/>
                  </a:lnTo>
                  <a:lnTo>
                    <a:pt x="618" y="326"/>
                  </a:lnTo>
                  <a:lnTo>
                    <a:pt x="588" y="290"/>
                  </a:lnTo>
                  <a:lnTo>
                    <a:pt x="558" y="254"/>
                  </a:lnTo>
                  <a:lnTo>
                    <a:pt x="526" y="222"/>
                  </a:lnTo>
                  <a:lnTo>
                    <a:pt x="494" y="192"/>
                  </a:lnTo>
                  <a:lnTo>
                    <a:pt x="460" y="164"/>
                  </a:lnTo>
                  <a:lnTo>
                    <a:pt x="428" y="140"/>
                  </a:lnTo>
                  <a:lnTo>
                    <a:pt x="392" y="116"/>
                  </a:lnTo>
                  <a:lnTo>
                    <a:pt x="358" y="94"/>
                  </a:lnTo>
                  <a:lnTo>
                    <a:pt x="322" y="74"/>
                  </a:lnTo>
                  <a:lnTo>
                    <a:pt x="284" y="58"/>
                  </a:lnTo>
                  <a:lnTo>
                    <a:pt x="248" y="42"/>
                  </a:lnTo>
                  <a:lnTo>
                    <a:pt x="210" y="30"/>
                  </a:lnTo>
                  <a:lnTo>
                    <a:pt x="170" y="18"/>
                  </a:lnTo>
                  <a:lnTo>
                    <a:pt x="130" y="10"/>
                  </a:lnTo>
                  <a:lnTo>
                    <a:pt x="90" y="4"/>
                  </a:lnTo>
                  <a:lnTo>
                    <a:pt x="50" y="0"/>
                  </a:lnTo>
                  <a:lnTo>
                    <a:pt x="50" y="0"/>
                  </a:lnTo>
                  <a:lnTo>
                    <a:pt x="102" y="4"/>
                  </a:lnTo>
                  <a:lnTo>
                    <a:pt x="154" y="10"/>
                  </a:lnTo>
                  <a:lnTo>
                    <a:pt x="206" y="18"/>
                  </a:lnTo>
                  <a:lnTo>
                    <a:pt x="256" y="28"/>
                  </a:lnTo>
                  <a:lnTo>
                    <a:pt x="304" y="40"/>
                  </a:lnTo>
                  <a:lnTo>
                    <a:pt x="352" y="56"/>
                  </a:lnTo>
                  <a:lnTo>
                    <a:pt x="400" y="72"/>
                  </a:lnTo>
                  <a:lnTo>
                    <a:pt x="446" y="92"/>
                  </a:lnTo>
                  <a:lnTo>
                    <a:pt x="492" y="114"/>
                  </a:lnTo>
                  <a:lnTo>
                    <a:pt x="536" y="138"/>
                  </a:lnTo>
                  <a:lnTo>
                    <a:pt x="580" y="164"/>
                  </a:lnTo>
                  <a:lnTo>
                    <a:pt x="622" y="192"/>
                  </a:lnTo>
                  <a:lnTo>
                    <a:pt x="664" y="222"/>
                  </a:lnTo>
                  <a:lnTo>
                    <a:pt x="706" y="256"/>
                  </a:lnTo>
                  <a:lnTo>
                    <a:pt x="744" y="290"/>
                  </a:lnTo>
                  <a:lnTo>
                    <a:pt x="784" y="328"/>
                  </a:lnTo>
                  <a:lnTo>
                    <a:pt x="784" y="328"/>
                  </a:lnTo>
                  <a:lnTo>
                    <a:pt x="824" y="370"/>
                  </a:lnTo>
                  <a:lnTo>
                    <a:pt x="862" y="414"/>
                  </a:lnTo>
                  <a:lnTo>
                    <a:pt x="898" y="458"/>
                  </a:lnTo>
                  <a:lnTo>
                    <a:pt x="930" y="504"/>
                  </a:lnTo>
                  <a:lnTo>
                    <a:pt x="960" y="550"/>
                  </a:lnTo>
                  <a:lnTo>
                    <a:pt x="986" y="598"/>
                  </a:lnTo>
                  <a:lnTo>
                    <a:pt x="1012" y="646"/>
                  </a:lnTo>
                  <a:lnTo>
                    <a:pt x="1034" y="696"/>
                  </a:lnTo>
                  <a:lnTo>
                    <a:pt x="1054" y="746"/>
                  </a:lnTo>
                  <a:lnTo>
                    <a:pt x="1070" y="798"/>
                  </a:lnTo>
                  <a:lnTo>
                    <a:pt x="1084" y="852"/>
                  </a:lnTo>
                  <a:lnTo>
                    <a:pt x="1096" y="906"/>
                  </a:lnTo>
                  <a:lnTo>
                    <a:pt x="1106" y="960"/>
                  </a:lnTo>
                  <a:lnTo>
                    <a:pt x="1112" y="1016"/>
                  </a:lnTo>
                  <a:lnTo>
                    <a:pt x="1116" y="1074"/>
                  </a:lnTo>
                  <a:lnTo>
                    <a:pt x="1118" y="1132"/>
                  </a:lnTo>
                  <a:lnTo>
                    <a:pt x="1118" y="1132"/>
                  </a:lnTo>
                  <a:lnTo>
                    <a:pt x="1114" y="1208"/>
                  </a:lnTo>
                  <a:lnTo>
                    <a:pt x="1108" y="1282"/>
                  </a:lnTo>
                  <a:lnTo>
                    <a:pt x="1098" y="1356"/>
                  </a:lnTo>
                  <a:lnTo>
                    <a:pt x="1082" y="1426"/>
                  </a:lnTo>
                  <a:lnTo>
                    <a:pt x="1062" y="1494"/>
                  </a:lnTo>
                  <a:lnTo>
                    <a:pt x="1050" y="1528"/>
                  </a:lnTo>
                  <a:lnTo>
                    <a:pt x="1038" y="1562"/>
                  </a:lnTo>
                  <a:lnTo>
                    <a:pt x="1024" y="1594"/>
                  </a:lnTo>
                  <a:lnTo>
                    <a:pt x="1008" y="1626"/>
                  </a:lnTo>
                  <a:lnTo>
                    <a:pt x="992" y="1658"/>
                  </a:lnTo>
                  <a:lnTo>
                    <a:pt x="974" y="1690"/>
                  </a:lnTo>
                  <a:lnTo>
                    <a:pt x="974" y="1690"/>
                  </a:lnTo>
                  <a:lnTo>
                    <a:pt x="954" y="1724"/>
                  </a:lnTo>
                  <a:lnTo>
                    <a:pt x="932" y="1756"/>
                  </a:lnTo>
                  <a:lnTo>
                    <a:pt x="350" y="2690"/>
                  </a:lnTo>
                  <a:lnTo>
                    <a:pt x="350" y="2690"/>
                  </a:lnTo>
                  <a:lnTo>
                    <a:pt x="346" y="2704"/>
                  </a:lnTo>
                  <a:lnTo>
                    <a:pt x="338" y="2716"/>
                  </a:lnTo>
                  <a:lnTo>
                    <a:pt x="330" y="2728"/>
                  </a:lnTo>
                  <a:lnTo>
                    <a:pt x="318" y="2740"/>
                  </a:lnTo>
                  <a:lnTo>
                    <a:pt x="318" y="2740"/>
                  </a:lnTo>
                  <a:lnTo>
                    <a:pt x="304" y="2752"/>
                  </a:lnTo>
                  <a:lnTo>
                    <a:pt x="286" y="2762"/>
                  </a:lnTo>
                  <a:lnTo>
                    <a:pt x="266" y="2772"/>
                  </a:lnTo>
                  <a:lnTo>
                    <a:pt x="244" y="2782"/>
                  </a:lnTo>
                  <a:lnTo>
                    <a:pt x="244" y="2782"/>
                  </a:lnTo>
                  <a:lnTo>
                    <a:pt x="218" y="2792"/>
                  </a:lnTo>
                  <a:lnTo>
                    <a:pt x="194" y="2800"/>
                  </a:lnTo>
                  <a:lnTo>
                    <a:pt x="166" y="2806"/>
                  </a:lnTo>
                  <a:lnTo>
                    <a:pt x="138" y="2812"/>
                  </a:lnTo>
                  <a:lnTo>
                    <a:pt x="110" y="2818"/>
                  </a:lnTo>
                  <a:lnTo>
                    <a:pt x="78" y="2822"/>
                  </a:lnTo>
                  <a:lnTo>
                    <a:pt x="48" y="2824"/>
                  </a:lnTo>
                  <a:lnTo>
                    <a:pt x="14" y="2826"/>
                  </a:lnTo>
                  <a:lnTo>
                    <a:pt x="14" y="2826"/>
                  </a:lnTo>
                  <a:close/>
                  <a:moveTo>
                    <a:pt x="0" y="2826"/>
                  </a:moveTo>
                  <a:lnTo>
                    <a:pt x="0" y="0"/>
                  </a:lnTo>
                  <a:lnTo>
                    <a:pt x="0" y="0"/>
                  </a:lnTo>
                  <a:lnTo>
                    <a:pt x="24" y="2"/>
                  </a:lnTo>
                  <a:lnTo>
                    <a:pt x="46" y="8"/>
                  </a:lnTo>
                  <a:lnTo>
                    <a:pt x="68" y="16"/>
                  </a:lnTo>
                  <a:lnTo>
                    <a:pt x="90" y="26"/>
                  </a:lnTo>
                  <a:lnTo>
                    <a:pt x="112" y="38"/>
                  </a:lnTo>
                  <a:lnTo>
                    <a:pt x="132" y="52"/>
                  </a:lnTo>
                  <a:lnTo>
                    <a:pt x="152" y="68"/>
                  </a:lnTo>
                  <a:lnTo>
                    <a:pt x="172" y="88"/>
                  </a:lnTo>
                  <a:lnTo>
                    <a:pt x="192" y="110"/>
                  </a:lnTo>
                  <a:lnTo>
                    <a:pt x="210" y="134"/>
                  </a:lnTo>
                  <a:lnTo>
                    <a:pt x="230" y="160"/>
                  </a:lnTo>
                  <a:lnTo>
                    <a:pt x="248" y="188"/>
                  </a:lnTo>
                  <a:lnTo>
                    <a:pt x="266" y="220"/>
                  </a:lnTo>
                  <a:lnTo>
                    <a:pt x="284" y="252"/>
                  </a:lnTo>
                  <a:lnTo>
                    <a:pt x="300" y="288"/>
                  </a:lnTo>
                  <a:lnTo>
                    <a:pt x="316" y="326"/>
                  </a:lnTo>
                  <a:lnTo>
                    <a:pt x="316" y="326"/>
                  </a:lnTo>
                  <a:lnTo>
                    <a:pt x="334" y="368"/>
                  </a:lnTo>
                  <a:lnTo>
                    <a:pt x="350" y="412"/>
                  </a:lnTo>
                  <a:lnTo>
                    <a:pt x="364" y="456"/>
                  </a:lnTo>
                  <a:lnTo>
                    <a:pt x="378" y="502"/>
                  </a:lnTo>
                  <a:lnTo>
                    <a:pt x="390" y="548"/>
                  </a:lnTo>
                  <a:lnTo>
                    <a:pt x="402" y="596"/>
                  </a:lnTo>
                  <a:lnTo>
                    <a:pt x="412" y="644"/>
                  </a:lnTo>
                  <a:lnTo>
                    <a:pt x="422" y="694"/>
                  </a:lnTo>
                  <a:lnTo>
                    <a:pt x="430" y="744"/>
                  </a:lnTo>
                  <a:lnTo>
                    <a:pt x="436" y="796"/>
                  </a:lnTo>
                  <a:lnTo>
                    <a:pt x="448" y="904"/>
                  </a:lnTo>
                  <a:lnTo>
                    <a:pt x="454" y="1016"/>
                  </a:lnTo>
                  <a:lnTo>
                    <a:pt x="456" y="1130"/>
                  </a:lnTo>
                  <a:lnTo>
                    <a:pt x="456" y="1130"/>
                  </a:lnTo>
                  <a:lnTo>
                    <a:pt x="456" y="1206"/>
                  </a:lnTo>
                  <a:lnTo>
                    <a:pt x="452" y="1280"/>
                  </a:lnTo>
                  <a:lnTo>
                    <a:pt x="448" y="1354"/>
                  </a:lnTo>
                  <a:lnTo>
                    <a:pt x="442" y="1424"/>
                  </a:lnTo>
                  <a:lnTo>
                    <a:pt x="434" y="1492"/>
                  </a:lnTo>
                  <a:lnTo>
                    <a:pt x="422" y="1560"/>
                  </a:lnTo>
                  <a:lnTo>
                    <a:pt x="410" y="1624"/>
                  </a:lnTo>
                  <a:lnTo>
                    <a:pt x="396" y="1688"/>
                  </a:lnTo>
                  <a:lnTo>
                    <a:pt x="396" y="1688"/>
                  </a:lnTo>
                  <a:lnTo>
                    <a:pt x="380" y="1756"/>
                  </a:lnTo>
                  <a:lnTo>
                    <a:pt x="136" y="2690"/>
                  </a:lnTo>
                  <a:lnTo>
                    <a:pt x="136" y="2690"/>
                  </a:lnTo>
                  <a:lnTo>
                    <a:pt x="130" y="2716"/>
                  </a:lnTo>
                  <a:lnTo>
                    <a:pt x="122" y="2740"/>
                  </a:lnTo>
                  <a:lnTo>
                    <a:pt x="122" y="2740"/>
                  </a:lnTo>
                  <a:lnTo>
                    <a:pt x="108" y="2762"/>
                  </a:lnTo>
                  <a:lnTo>
                    <a:pt x="90" y="2782"/>
                  </a:lnTo>
                  <a:lnTo>
                    <a:pt x="90" y="2782"/>
                  </a:lnTo>
                  <a:lnTo>
                    <a:pt x="70" y="2798"/>
                  </a:lnTo>
                  <a:lnTo>
                    <a:pt x="48" y="2812"/>
                  </a:lnTo>
                  <a:lnTo>
                    <a:pt x="26" y="2820"/>
                  </a:lnTo>
                  <a:lnTo>
                    <a:pt x="0" y="2826"/>
                  </a:lnTo>
                  <a:lnTo>
                    <a:pt x="0" y="282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 name="iś1îḓe"/>
            <p:cNvSpPr/>
            <p:nvPr/>
          </p:nvSpPr>
          <p:spPr bwMode="auto">
            <a:xfrm>
              <a:off x="1646742" y="2031592"/>
              <a:ext cx="895617" cy="2867188"/>
            </a:xfrm>
            <a:custGeom>
              <a:avLst/>
              <a:gdLst>
                <a:gd name="T0" fmla="*/ 0 w 884"/>
                <a:gd name="T1" fmla="*/ 2830 h 2830"/>
                <a:gd name="T2" fmla="*/ 48 w 884"/>
                <a:gd name="T3" fmla="*/ 2816 h 2830"/>
                <a:gd name="T4" fmla="*/ 90 w 884"/>
                <a:gd name="T5" fmla="*/ 2786 h 2830"/>
                <a:gd name="T6" fmla="*/ 108 w 884"/>
                <a:gd name="T7" fmla="*/ 2766 h 2830"/>
                <a:gd name="T8" fmla="*/ 122 w 884"/>
                <a:gd name="T9" fmla="*/ 2744 h 2830"/>
                <a:gd name="T10" fmla="*/ 136 w 884"/>
                <a:gd name="T11" fmla="*/ 2694 h 2830"/>
                <a:gd name="T12" fmla="*/ 380 w 884"/>
                <a:gd name="T13" fmla="*/ 1760 h 2830"/>
                <a:gd name="T14" fmla="*/ 396 w 884"/>
                <a:gd name="T15" fmla="*/ 1692 h 2830"/>
                <a:gd name="T16" fmla="*/ 422 w 884"/>
                <a:gd name="T17" fmla="*/ 1564 h 2830"/>
                <a:gd name="T18" fmla="*/ 442 w 884"/>
                <a:gd name="T19" fmla="*/ 1428 h 2830"/>
                <a:gd name="T20" fmla="*/ 452 w 884"/>
                <a:gd name="T21" fmla="*/ 1284 h 2830"/>
                <a:gd name="T22" fmla="*/ 456 w 884"/>
                <a:gd name="T23" fmla="*/ 1134 h 2830"/>
                <a:gd name="T24" fmla="*/ 454 w 884"/>
                <a:gd name="T25" fmla="*/ 1020 h 2830"/>
                <a:gd name="T26" fmla="*/ 436 w 884"/>
                <a:gd name="T27" fmla="*/ 800 h 2830"/>
                <a:gd name="T28" fmla="*/ 422 w 884"/>
                <a:gd name="T29" fmla="*/ 698 h 2830"/>
                <a:gd name="T30" fmla="*/ 402 w 884"/>
                <a:gd name="T31" fmla="*/ 600 h 2830"/>
                <a:gd name="T32" fmla="*/ 378 w 884"/>
                <a:gd name="T33" fmla="*/ 506 h 2830"/>
                <a:gd name="T34" fmla="*/ 350 w 884"/>
                <a:gd name="T35" fmla="*/ 416 h 2830"/>
                <a:gd name="T36" fmla="*/ 316 w 884"/>
                <a:gd name="T37" fmla="*/ 330 h 2830"/>
                <a:gd name="T38" fmla="*/ 300 w 884"/>
                <a:gd name="T39" fmla="*/ 292 h 2830"/>
                <a:gd name="T40" fmla="*/ 266 w 884"/>
                <a:gd name="T41" fmla="*/ 224 h 2830"/>
                <a:gd name="T42" fmla="*/ 230 w 884"/>
                <a:gd name="T43" fmla="*/ 164 h 2830"/>
                <a:gd name="T44" fmla="*/ 192 w 884"/>
                <a:gd name="T45" fmla="*/ 114 h 2830"/>
                <a:gd name="T46" fmla="*/ 152 w 884"/>
                <a:gd name="T47" fmla="*/ 72 h 2830"/>
                <a:gd name="T48" fmla="*/ 112 w 884"/>
                <a:gd name="T49" fmla="*/ 42 h 2830"/>
                <a:gd name="T50" fmla="*/ 68 w 884"/>
                <a:gd name="T51" fmla="*/ 20 h 2830"/>
                <a:gd name="T52" fmla="*/ 24 w 884"/>
                <a:gd name="T53" fmla="*/ 6 h 2830"/>
                <a:gd name="T54" fmla="*/ 0 w 884"/>
                <a:gd name="T55" fmla="*/ 0 h 2830"/>
                <a:gd name="T56" fmla="*/ 6 w 884"/>
                <a:gd name="T57" fmla="*/ 0 h 2830"/>
                <a:gd name="T58" fmla="*/ 28 w 884"/>
                <a:gd name="T59" fmla="*/ 2 h 2830"/>
                <a:gd name="T60" fmla="*/ 50 w 884"/>
                <a:gd name="T61" fmla="*/ 4 h 2830"/>
                <a:gd name="T62" fmla="*/ 130 w 884"/>
                <a:gd name="T63" fmla="*/ 14 h 2830"/>
                <a:gd name="T64" fmla="*/ 210 w 884"/>
                <a:gd name="T65" fmla="*/ 34 h 2830"/>
                <a:gd name="T66" fmla="*/ 284 w 884"/>
                <a:gd name="T67" fmla="*/ 62 h 2830"/>
                <a:gd name="T68" fmla="*/ 358 w 884"/>
                <a:gd name="T69" fmla="*/ 98 h 2830"/>
                <a:gd name="T70" fmla="*/ 428 w 884"/>
                <a:gd name="T71" fmla="*/ 144 h 2830"/>
                <a:gd name="T72" fmla="*/ 494 w 884"/>
                <a:gd name="T73" fmla="*/ 196 h 2830"/>
                <a:gd name="T74" fmla="*/ 558 w 884"/>
                <a:gd name="T75" fmla="*/ 258 h 2830"/>
                <a:gd name="T76" fmla="*/ 618 w 884"/>
                <a:gd name="T77" fmla="*/ 330 h 2830"/>
                <a:gd name="T78" fmla="*/ 652 w 884"/>
                <a:gd name="T79" fmla="*/ 372 h 2830"/>
                <a:gd name="T80" fmla="*/ 710 w 884"/>
                <a:gd name="T81" fmla="*/ 458 h 2830"/>
                <a:gd name="T82" fmla="*/ 760 w 884"/>
                <a:gd name="T83" fmla="*/ 550 h 2830"/>
                <a:gd name="T84" fmla="*/ 800 w 884"/>
                <a:gd name="T85" fmla="*/ 646 h 2830"/>
                <a:gd name="T86" fmla="*/ 834 w 884"/>
                <a:gd name="T87" fmla="*/ 746 h 2830"/>
                <a:gd name="T88" fmla="*/ 858 w 884"/>
                <a:gd name="T89" fmla="*/ 850 h 2830"/>
                <a:gd name="T90" fmla="*/ 876 w 884"/>
                <a:gd name="T91" fmla="*/ 960 h 2830"/>
                <a:gd name="T92" fmla="*/ 884 w 884"/>
                <a:gd name="T93" fmla="*/ 1072 h 2830"/>
                <a:gd name="T94" fmla="*/ 884 w 884"/>
                <a:gd name="T95" fmla="*/ 1132 h 2830"/>
                <a:gd name="T96" fmla="*/ 878 w 884"/>
                <a:gd name="T97" fmla="*/ 1282 h 2830"/>
                <a:gd name="T98" fmla="*/ 856 w 884"/>
                <a:gd name="T99" fmla="*/ 1424 h 2830"/>
                <a:gd name="T100" fmla="*/ 820 w 884"/>
                <a:gd name="T101" fmla="*/ 1560 h 2830"/>
                <a:gd name="T102" fmla="*/ 770 w 884"/>
                <a:gd name="T103" fmla="*/ 1690 h 2830"/>
                <a:gd name="T104" fmla="*/ 738 w 884"/>
                <a:gd name="T105" fmla="*/ 1756 h 2830"/>
                <a:gd name="T106" fmla="*/ 274 w 884"/>
                <a:gd name="T107" fmla="*/ 2694 h 2830"/>
                <a:gd name="T108" fmla="*/ 266 w 884"/>
                <a:gd name="T109" fmla="*/ 2720 h 2830"/>
                <a:gd name="T110" fmla="*/ 250 w 884"/>
                <a:gd name="T111" fmla="*/ 2744 h 2830"/>
                <a:gd name="T112" fmla="*/ 238 w 884"/>
                <a:gd name="T113" fmla="*/ 2754 h 2830"/>
                <a:gd name="T114" fmla="*/ 208 w 884"/>
                <a:gd name="T115" fmla="*/ 2774 h 2830"/>
                <a:gd name="T116" fmla="*/ 190 w 884"/>
                <a:gd name="T117" fmla="*/ 2784 h 2830"/>
                <a:gd name="T118" fmla="*/ 152 w 884"/>
                <a:gd name="T119" fmla="*/ 2802 h 2830"/>
                <a:gd name="T120" fmla="*/ 110 w 884"/>
                <a:gd name="T121" fmla="*/ 2816 h 2830"/>
                <a:gd name="T122" fmla="*/ 14 w 884"/>
                <a:gd name="T123" fmla="*/ 2830 h 2830"/>
                <a:gd name="T124" fmla="*/ 0 w 884"/>
                <a:gd name="T125" fmla="*/ 2830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4" h="2830">
                  <a:moveTo>
                    <a:pt x="0" y="2830"/>
                  </a:moveTo>
                  <a:lnTo>
                    <a:pt x="0" y="2830"/>
                  </a:lnTo>
                  <a:lnTo>
                    <a:pt x="26" y="2824"/>
                  </a:lnTo>
                  <a:lnTo>
                    <a:pt x="48" y="2816"/>
                  </a:lnTo>
                  <a:lnTo>
                    <a:pt x="70" y="2802"/>
                  </a:lnTo>
                  <a:lnTo>
                    <a:pt x="90" y="2786"/>
                  </a:lnTo>
                  <a:lnTo>
                    <a:pt x="90" y="2786"/>
                  </a:lnTo>
                  <a:lnTo>
                    <a:pt x="108" y="2766"/>
                  </a:lnTo>
                  <a:lnTo>
                    <a:pt x="122" y="2744"/>
                  </a:lnTo>
                  <a:lnTo>
                    <a:pt x="122" y="2744"/>
                  </a:lnTo>
                  <a:lnTo>
                    <a:pt x="130" y="2720"/>
                  </a:lnTo>
                  <a:lnTo>
                    <a:pt x="136" y="2694"/>
                  </a:lnTo>
                  <a:lnTo>
                    <a:pt x="380" y="1760"/>
                  </a:lnTo>
                  <a:lnTo>
                    <a:pt x="380" y="1760"/>
                  </a:lnTo>
                  <a:lnTo>
                    <a:pt x="396" y="1692"/>
                  </a:lnTo>
                  <a:lnTo>
                    <a:pt x="396" y="1692"/>
                  </a:lnTo>
                  <a:lnTo>
                    <a:pt x="410" y="1628"/>
                  </a:lnTo>
                  <a:lnTo>
                    <a:pt x="422" y="1564"/>
                  </a:lnTo>
                  <a:lnTo>
                    <a:pt x="434" y="1496"/>
                  </a:lnTo>
                  <a:lnTo>
                    <a:pt x="442" y="1428"/>
                  </a:lnTo>
                  <a:lnTo>
                    <a:pt x="448" y="1358"/>
                  </a:lnTo>
                  <a:lnTo>
                    <a:pt x="452" y="1284"/>
                  </a:lnTo>
                  <a:lnTo>
                    <a:pt x="456" y="1210"/>
                  </a:lnTo>
                  <a:lnTo>
                    <a:pt x="456" y="1134"/>
                  </a:lnTo>
                  <a:lnTo>
                    <a:pt x="456" y="1134"/>
                  </a:lnTo>
                  <a:lnTo>
                    <a:pt x="454" y="1020"/>
                  </a:lnTo>
                  <a:lnTo>
                    <a:pt x="448" y="908"/>
                  </a:lnTo>
                  <a:lnTo>
                    <a:pt x="436" y="800"/>
                  </a:lnTo>
                  <a:lnTo>
                    <a:pt x="430" y="748"/>
                  </a:lnTo>
                  <a:lnTo>
                    <a:pt x="422" y="698"/>
                  </a:lnTo>
                  <a:lnTo>
                    <a:pt x="412" y="648"/>
                  </a:lnTo>
                  <a:lnTo>
                    <a:pt x="402" y="600"/>
                  </a:lnTo>
                  <a:lnTo>
                    <a:pt x="390" y="552"/>
                  </a:lnTo>
                  <a:lnTo>
                    <a:pt x="378" y="506"/>
                  </a:lnTo>
                  <a:lnTo>
                    <a:pt x="364" y="460"/>
                  </a:lnTo>
                  <a:lnTo>
                    <a:pt x="350" y="416"/>
                  </a:lnTo>
                  <a:lnTo>
                    <a:pt x="334" y="372"/>
                  </a:lnTo>
                  <a:lnTo>
                    <a:pt x="316" y="330"/>
                  </a:lnTo>
                  <a:lnTo>
                    <a:pt x="316" y="330"/>
                  </a:lnTo>
                  <a:lnTo>
                    <a:pt x="300" y="292"/>
                  </a:lnTo>
                  <a:lnTo>
                    <a:pt x="284" y="256"/>
                  </a:lnTo>
                  <a:lnTo>
                    <a:pt x="266" y="224"/>
                  </a:lnTo>
                  <a:lnTo>
                    <a:pt x="248" y="192"/>
                  </a:lnTo>
                  <a:lnTo>
                    <a:pt x="230" y="164"/>
                  </a:lnTo>
                  <a:lnTo>
                    <a:pt x="210" y="138"/>
                  </a:lnTo>
                  <a:lnTo>
                    <a:pt x="192" y="114"/>
                  </a:lnTo>
                  <a:lnTo>
                    <a:pt x="172" y="92"/>
                  </a:lnTo>
                  <a:lnTo>
                    <a:pt x="152" y="72"/>
                  </a:lnTo>
                  <a:lnTo>
                    <a:pt x="132" y="56"/>
                  </a:lnTo>
                  <a:lnTo>
                    <a:pt x="112" y="42"/>
                  </a:lnTo>
                  <a:lnTo>
                    <a:pt x="90" y="30"/>
                  </a:lnTo>
                  <a:lnTo>
                    <a:pt x="68" y="20"/>
                  </a:lnTo>
                  <a:lnTo>
                    <a:pt x="46" y="12"/>
                  </a:lnTo>
                  <a:lnTo>
                    <a:pt x="24" y="6"/>
                  </a:lnTo>
                  <a:lnTo>
                    <a:pt x="0" y="4"/>
                  </a:lnTo>
                  <a:lnTo>
                    <a:pt x="0" y="0"/>
                  </a:lnTo>
                  <a:lnTo>
                    <a:pt x="0" y="0"/>
                  </a:lnTo>
                  <a:lnTo>
                    <a:pt x="6" y="0"/>
                  </a:lnTo>
                  <a:lnTo>
                    <a:pt x="6" y="0"/>
                  </a:lnTo>
                  <a:lnTo>
                    <a:pt x="28" y="2"/>
                  </a:lnTo>
                  <a:lnTo>
                    <a:pt x="50" y="4"/>
                  </a:lnTo>
                  <a:lnTo>
                    <a:pt x="50" y="4"/>
                  </a:lnTo>
                  <a:lnTo>
                    <a:pt x="90" y="8"/>
                  </a:lnTo>
                  <a:lnTo>
                    <a:pt x="130" y="14"/>
                  </a:lnTo>
                  <a:lnTo>
                    <a:pt x="170" y="22"/>
                  </a:lnTo>
                  <a:lnTo>
                    <a:pt x="210" y="34"/>
                  </a:lnTo>
                  <a:lnTo>
                    <a:pt x="248" y="46"/>
                  </a:lnTo>
                  <a:lnTo>
                    <a:pt x="284" y="62"/>
                  </a:lnTo>
                  <a:lnTo>
                    <a:pt x="322" y="78"/>
                  </a:lnTo>
                  <a:lnTo>
                    <a:pt x="358" y="98"/>
                  </a:lnTo>
                  <a:lnTo>
                    <a:pt x="392" y="120"/>
                  </a:lnTo>
                  <a:lnTo>
                    <a:pt x="428" y="144"/>
                  </a:lnTo>
                  <a:lnTo>
                    <a:pt x="460" y="168"/>
                  </a:lnTo>
                  <a:lnTo>
                    <a:pt x="494" y="196"/>
                  </a:lnTo>
                  <a:lnTo>
                    <a:pt x="526" y="226"/>
                  </a:lnTo>
                  <a:lnTo>
                    <a:pt x="558" y="258"/>
                  </a:lnTo>
                  <a:lnTo>
                    <a:pt x="588" y="294"/>
                  </a:lnTo>
                  <a:lnTo>
                    <a:pt x="618" y="330"/>
                  </a:lnTo>
                  <a:lnTo>
                    <a:pt x="618" y="330"/>
                  </a:lnTo>
                  <a:lnTo>
                    <a:pt x="652" y="372"/>
                  </a:lnTo>
                  <a:lnTo>
                    <a:pt x="682" y="414"/>
                  </a:lnTo>
                  <a:lnTo>
                    <a:pt x="710" y="458"/>
                  </a:lnTo>
                  <a:lnTo>
                    <a:pt x="736" y="504"/>
                  </a:lnTo>
                  <a:lnTo>
                    <a:pt x="760" y="550"/>
                  </a:lnTo>
                  <a:lnTo>
                    <a:pt x="782" y="598"/>
                  </a:lnTo>
                  <a:lnTo>
                    <a:pt x="800" y="646"/>
                  </a:lnTo>
                  <a:lnTo>
                    <a:pt x="818" y="696"/>
                  </a:lnTo>
                  <a:lnTo>
                    <a:pt x="834" y="746"/>
                  </a:lnTo>
                  <a:lnTo>
                    <a:pt x="848" y="798"/>
                  </a:lnTo>
                  <a:lnTo>
                    <a:pt x="858" y="850"/>
                  </a:lnTo>
                  <a:lnTo>
                    <a:pt x="868" y="904"/>
                  </a:lnTo>
                  <a:lnTo>
                    <a:pt x="876" y="960"/>
                  </a:lnTo>
                  <a:lnTo>
                    <a:pt x="880" y="1016"/>
                  </a:lnTo>
                  <a:lnTo>
                    <a:pt x="884" y="1072"/>
                  </a:lnTo>
                  <a:lnTo>
                    <a:pt x="884" y="1132"/>
                  </a:lnTo>
                  <a:lnTo>
                    <a:pt x="884" y="1132"/>
                  </a:lnTo>
                  <a:lnTo>
                    <a:pt x="884" y="1208"/>
                  </a:lnTo>
                  <a:lnTo>
                    <a:pt x="878" y="1282"/>
                  </a:lnTo>
                  <a:lnTo>
                    <a:pt x="868" y="1354"/>
                  </a:lnTo>
                  <a:lnTo>
                    <a:pt x="856" y="1424"/>
                  </a:lnTo>
                  <a:lnTo>
                    <a:pt x="840" y="1494"/>
                  </a:lnTo>
                  <a:lnTo>
                    <a:pt x="820" y="1560"/>
                  </a:lnTo>
                  <a:lnTo>
                    <a:pt x="796" y="1626"/>
                  </a:lnTo>
                  <a:lnTo>
                    <a:pt x="770" y="1690"/>
                  </a:lnTo>
                  <a:lnTo>
                    <a:pt x="770" y="1690"/>
                  </a:lnTo>
                  <a:lnTo>
                    <a:pt x="738" y="1756"/>
                  </a:lnTo>
                  <a:lnTo>
                    <a:pt x="274" y="2694"/>
                  </a:lnTo>
                  <a:lnTo>
                    <a:pt x="274" y="2694"/>
                  </a:lnTo>
                  <a:lnTo>
                    <a:pt x="272" y="2708"/>
                  </a:lnTo>
                  <a:lnTo>
                    <a:pt x="266" y="2720"/>
                  </a:lnTo>
                  <a:lnTo>
                    <a:pt x="258" y="2732"/>
                  </a:lnTo>
                  <a:lnTo>
                    <a:pt x="250" y="2744"/>
                  </a:lnTo>
                  <a:lnTo>
                    <a:pt x="250" y="2744"/>
                  </a:lnTo>
                  <a:lnTo>
                    <a:pt x="238" y="2754"/>
                  </a:lnTo>
                  <a:lnTo>
                    <a:pt x="224" y="2764"/>
                  </a:lnTo>
                  <a:lnTo>
                    <a:pt x="208" y="2774"/>
                  </a:lnTo>
                  <a:lnTo>
                    <a:pt x="190" y="2784"/>
                  </a:lnTo>
                  <a:lnTo>
                    <a:pt x="190" y="2784"/>
                  </a:lnTo>
                  <a:lnTo>
                    <a:pt x="172" y="2794"/>
                  </a:lnTo>
                  <a:lnTo>
                    <a:pt x="152" y="2802"/>
                  </a:lnTo>
                  <a:lnTo>
                    <a:pt x="132" y="2810"/>
                  </a:lnTo>
                  <a:lnTo>
                    <a:pt x="110" y="2816"/>
                  </a:lnTo>
                  <a:lnTo>
                    <a:pt x="64" y="2824"/>
                  </a:lnTo>
                  <a:lnTo>
                    <a:pt x="14" y="2830"/>
                  </a:lnTo>
                  <a:lnTo>
                    <a:pt x="14" y="2830"/>
                  </a:lnTo>
                  <a:lnTo>
                    <a:pt x="0" y="2830"/>
                  </a:lnTo>
                  <a:lnTo>
                    <a:pt x="0" y="283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 name="îśḷîďé"/>
            <p:cNvSpPr/>
            <p:nvPr/>
          </p:nvSpPr>
          <p:spPr bwMode="auto">
            <a:xfrm>
              <a:off x="712625" y="2031592"/>
              <a:ext cx="934117" cy="2867188"/>
            </a:xfrm>
            <a:custGeom>
              <a:avLst/>
              <a:gdLst>
                <a:gd name="T0" fmla="*/ 810 w 922"/>
                <a:gd name="T1" fmla="*/ 2822 h 2830"/>
                <a:gd name="T2" fmla="*/ 702 w 922"/>
                <a:gd name="T3" fmla="*/ 2788 h 2830"/>
                <a:gd name="T4" fmla="*/ 658 w 922"/>
                <a:gd name="T5" fmla="*/ 2760 h 2830"/>
                <a:gd name="T6" fmla="*/ 150 w 922"/>
                <a:gd name="T7" fmla="*/ 1768 h 2830"/>
                <a:gd name="T8" fmla="*/ 116 w 922"/>
                <a:gd name="T9" fmla="*/ 1704 h 2830"/>
                <a:gd name="T10" fmla="*/ 114 w 922"/>
                <a:gd name="T11" fmla="*/ 1698 h 2830"/>
                <a:gd name="T12" fmla="*/ 68 w 922"/>
                <a:gd name="T13" fmla="*/ 1582 h 2830"/>
                <a:gd name="T14" fmla="*/ 36 w 922"/>
                <a:gd name="T15" fmla="*/ 1462 h 2830"/>
                <a:gd name="T16" fmla="*/ 20 w 922"/>
                <a:gd name="T17" fmla="*/ 1378 h 2830"/>
                <a:gd name="T18" fmla="*/ 2 w 922"/>
                <a:gd name="T19" fmla="*/ 1202 h 2830"/>
                <a:gd name="T20" fmla="*/ 0 w 922"/>
                <a:gd name="T21" fmla="*/ 1082 h 2830"/>
                <a:gd name="T22" fmla="*/ 16 w 922"/>
                <a:gd name="T23" fmla="*/ 914 h 2830"/>
                <a:gd name="T24" fmla="*/ 50 w 922"/>
                <a:gd name="T25" fmla="*/ 756 h 2830"/>
                <a:gd name="T26" fmla="*/ 102 w 922"/>
                <a:gd name="T27" fmla="*/ 606 h 2830"/>
                <a:gd name="T28" fmla="*/ 174 w 922"/>
                <a:gd name="T29" fmla="*/ 466 h 2830"/>
                <a:gd name="T30" fmla="*/ 264 w 922"/>
                <a:gd name="T31" fmla="*/ 336 h 2830"/>
                <a:gd name="T32" fmla="*/ 328 w 922"/>
                <a:gd name="T33" fmla="*/ 264 h 2830"/>
                <a:gd name="T34" fmla="*/ 428 w 922"/>
                <a:gd name="T35" fmla="*/ 170 h 2830"/>
                <a:gd name="T36" fmla="*/ 536 w 922"/>
                <a:gd name="T37" fmla="*/ 96 h 2830"/>
                <a:gd name="T38" fmla="*/ 650 w 922"/>
                <a:gd name="T39" fmla="*/ 44 h 2830"/>
                <a:gd name="T40" fmla="*/ 772 w 922"/>
                <a:gd name="T41" fmla="*/ 12 h 2830"/>
                <a:gd name="T42" fmla="*/ 856 w 922"/>
                <a:gd name="T43" fmla="*/ 2 h 2830"/>
                <a:gd name="T44" fmla="*/ 922 w 922"/>
                <a:gd name="T45" fmla="*/ 0 h 2830"/>
                <a:gd name="T46" fmla="*/ 902 w 922"/>
                <a:gd name="T47" fmla="*/ 2 h 2830"/>
                <a:gd name="T48" fmla="*/ 854 w 922"/>
                <a:gd name="T49" fmla="*/ 8 h 2830"/>
                <a:gd name="T50" fmla="*/ 784 w 922"/>
                <a:gd name="T51" fmla="*/ 36 h 2830"/>
                <a:gd name="T52" fmla="*/ 720 w 922"/>
                <a:gd name="T53" fmla="*/ 86 h 2830"/>
                <a:gd name="T54" fmla="*/ 658 w 922"/>
                <a:gd name="T55" fmla="*/ 160 h 2830"/>
                <a:gd name="T56" fmla="*/ 600 w 922"/>
                <a:gd name="T57" fmla="*/ 256 h 2830"/>
                <a:gd name="T58" fmla="*/ 564 w 922"/>
                <a:gd name="T59" fmla="*/ 334 h 2830"/>
                <a:gd name="T60" fmla="*/ 518 w 922"/>
                <a:gd name="T61" fmla="*/ 464 h 2830"/>
                <a:gd name="T62" fmla="*/ 480 w 922"/>
                <a:gd name="T63" fmla="*/ 604 h 2830"/>
                <a:gd name="T64" fmla="*/ 452 w 922"/>
                <a:gd name="T65" fmla="*/ 754 h 2830"/>
                <a:gd name="T66" fmla="*/ 428 w 922"/>
                <a:gd name="T67" fmla="*/ 1024 h 2830"/>
                <a:gd name="T68" fmla="*/ 426 w 922"/>
                <a:gd name="T69" fmla="*/ 1216 h 2830"/>
                <a:gd name="T70" fmla="*/ 442 w 922"/>
                <a:gd name="T71" fmla="*/ 1434 h 2830"/>
                <a:gd name="T72" fmla="*/ 472 w 922"/>
                <a:gd name="T73" fmla="*/ 1634 h 2830"/>
                <a:gd name="T74" fmla="*/ 486 w 922"/>
                <a:gd name="T75" fmla="*/ 1702 h 2830"/>
                <a:gd name="T76" fmla="*/ 758 w 922"/>
                <a:gd name="T77" fmla="*/ 2728 h 2830"/>
                <a:gd name="T78" fmla="*/ 774 w 922"/>
                <a:gd name="T79" fmla="*/ 2760 h 2830"/>
                <a:gd name="T80" fmla="*/ 798 w 922"/>
                <a:gd name="T81" fmla="*/ 2788 h 2830"/>
                <a:gd name="T82" fmla="*/ 858 w 922"/>
                <a:gd name="T83" fmla="*/ 2824 h 2830"/>
                <a:gd name="T84" fmla="*/ 876 w 922"/>
                <a:gd name="T85" fmla="*/ 2830 h 2830"/>
                <a:gd name="T86" fmla="*/ 850 w 922"/>
                <a:gd name="T87" fmla="*/ 2828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22" h="2830">
                  <a:moveTo>
                    <a:pt x="850" y="2828"/>
                  </a:moveTo>
                  <a:lnTo>
                    <a:pt x="850" y="2828"/>
                  </a:lnTo>
                  <a:lnTo>
                    <a:pt x="810" y="2822"/>
                  </a:lnTo>
                  <a:lnTo>
                    <a:pt x="770" y="2814"/>
                  </a:lnTo>
                  <a:lnTo>
                    <a:pt x="734" y="2802"/>
                  </a:lnTo>
                  <a:lnTo>
                    <a:pt x="702" y="2788"/>
                  </a:lnTo>
                  <a:lnTo>
                    <a:pt x="702" y="2788"/>
                  </a:lnTo>
                  <a:lnTo>
                    <a:pt x="678" y="2774"/>
                  </a:lnTo>
                  <a:lnTo>
                    <a:pt x="658" y="2760"/>
                  </a:lnTo>
                  <a:lnTo>
                    <a:pt x="642" y="2744"/>
                  </a:lnTo>
                  <a:lnTo>
                    <a:pt x="630" y="2728"/>
                  </a:lnTo>
                  <a:lnTo>
                    <a:pt x="150" y="1768"/>
                  </a:lnTo>
                  <a:lnTo>
                    <a:pt x="150" y="1768"/>
                  </a:lnTo>
                  <a:lnTo>
                    <a:pt x="132" y="1736"/>
                  </a:lnTo>
                  <a:lnTo>
                    <a:pt x="116" y="1704"/>
                  </a:lnTo>
                  <a:lnTo>
                    <a:pt x="116" y="1704"/>
                  </a:lnTo>
                  <a:lnTo>
                    <a:pt x="114" y="1698"/>
                  </a:lnTo>
                  <a:lnTo>
                    <a:pt x="114" y="1698"/>
                  </a:lnTo>
                  <a:lnTo>
                    <a:pt x="98" y="1660"/>
                  </a:lnTo>
                  <a:lnTo>
                    <a:pt x="82" y="1622"/>
                  </a:lnTo>
                  <a:lnTo>
                    <a:pt x="68" y="1582"/>
                  </a:lnTo>
                  <a:lnTo>
                    <a:pt x="56" y="1542"/>
                  </a:lnTo>
                  <a:lnTo>
                    <a:pt x="46" y="1502"/>
                  </a:lnTo>
                  <a:lnTo>
                    <a:pt x="36" y="1462"/>
                  </a:lnTo>
                  <a:lnTo>
                    <a:pt x="28" y="1420"/>
                  </a:lnTo>
                  <a:lnTo>
                    <a:pt x="20" y="1378"/>
                  </a:lnTo>
                  <a:lnTo>
                    <a:pt x="20" y="1378"/>
                  </a:lnTo>
                  <a:lnTo>
                    <a:pt x="12" y="1320"/>
                  </a:lnTo>
                  <a:lnTo>
                    <a:pt x="4" y="1262"/>
                  </a:lnTo>
                  <a:lnTo>
                    <a:pt x="2" y="1202"/>
                  </a:lnTo>
                  <a:lnTo>
                    <a:pt x="0" y="1140"/>
                  </a:lnTo>
                  <a:lnTo>
                    <a:pt x="0" y="1140"/>
                  </a:lnTo>
                  <a:lnTo>
                    <a:pt x="0" y="1082"/>
                  </a:lnTo>
                  <a:lnTo>
                    <a:pt x="4" y="1024"/>
                  </a:lnTo>
                  <a:lnTo>
                    <a:pt x="10" y="968"/>
                  </a:lnTo>
                  <a:lnTo>
                    <a:pt x="16" y="914"/>
                  </a:lnTo>
                  <a:lnTo>
                    <a:pt x="26" y="860"/>
                  </a:lnTo>
                  <a:lnTo>
                    <a:pt x="36" y="806"/>
                  </a:lnTo>
                  <a:lnTo>
                    <a:pt x="50" y="756"/>
                  </a:lnTo>
                  <a:lnTo>
                    <a:pt x="66" y="704"/>
                  </a:lnTo>
                  <a:lnTo>
                    <a:pt x="84" y="654"/>
                  </a:lnTo>
                  <a:lnTo>
                    <a:pt x="102" y="606"/>
                  </a:lnTo>
                  <a:lnTo>
                    <a:pt x="124" y="558"/>
                  </a:lnTo>
                  <a:lnTo>
                    <a:pt x="148" y="512"/>
                  </a:lnTo>
                  <a:lnTo>
                    <a:pt x="174" y="466"/>
                  </a:lnTo>
                  <a:lnTo>
                    <a:pt x="202" y="422"/>
                  </a:lnTo>
                  <a:lnTo>
                    <a:pt x="232" y="380"/>
                  </a:lnTo>
                  <a:lnTo>
                    <a:pt x="264" y="336"/>
                  </a:lnTo>
                  <a:lnTo>
                    <a:pt x="264" y="336"/>
                  </a:lnTo>
                  <a:lnTo>
                    <a:pt x="294" y="298"/>
                  </a:lnTo>
                  <a:lnTo>
                    <a:pt x="328" y="264"/>
                  </a:lnTo>
                  <a:lnTo>
                    <a:pt x="360" y="230"/>
                  </a:lnTo>
                  <a:lnTo>
                    <a:pt x="394" y="198"/>
                  </a:lnTo>
                  <a:lnTo>
                    <a:pt x="428" y="170"/>
                  </a:lnTo>
                  <a:lnTo>
                    <a:pt x="464" y="142"/>
                  </a:lnTo>
                  <a:lnTo>
                    <a:pt x="500" y="118"/>
                  </a:lnTo>
                  <a:lnTo>
                    <a:pt x="536" y="96"/>
                  </a:lnTo>
                  <a:lnTo>
                    <a:pt x="574" y="76"/>
                  </a:lnTo>
                  <a:lnTo>
                    <a:pt x="612" y="60"/>
                  </a:lnTo>
                  <a:lnTo>
                    <a:pt x="650" y="44"/>
                  </a:lnTo>
                  <a:lnTo>
                    <a:pt x="690" y="32"/>
                  </a:lnTo>
                  <a:lnTo>
                    <a:pt x="730" y="20"/>
                  </a:lnTo>
                  <a:lnTo>
                    <a:pt x="772" y="12"/>
                  </a:lnTo>
                  <a:lnTo>
                    <a:pt x="814" y="6"/>
                  </a:lnTo>
                  <a:lnTo>
                    <a:pt x="856" y="2"/>
                  </a:lnTo>
                  <a:lnTo>
                    <a:pt x="856" y="2"/>
                  </a:lnTo>
                  <a:lnTo>
                    <a:pt x="904" y="0"/>
                  </a:lnTo>
                  <a:lnTo>
                    <a:pt x="904" y="0"/>
                  </a:lnTo>
                  <a:lnTo>
                    <a:pt x="922" y="0"/>
                  </a:lnTo>
                  <a:lnTo>
                    <a:pt x="922" y="4"/>
                  </a:lnTo>
                  <a:lnTo>
                    <a:pt x="922" y="4"/>
                  </a:lnTo>
                  <a:lnTo>
                    <a:pt x="902" y="2"/>
                  </a:lnTo>
                  <a:lnTo>
                    <a:pt x="902" y="2"/>
                  </a:lnTo>
                  <a:lnTo>
                    <a:pt x="878" y="4"/>
                  </a:lnTo>
                  <a:lnTo>
                    <a:pt x="854" y="8"/>
                  </a:lnTo>
                  <a:lnTo>
                    <a:pt x="830" y="14"/>
                  </a:lnTo>
                  <a:lnTo>
                    <a:pt x="808" y="24"/>
                  </a:lnTo>
                  <a:lnTo>
                    <a:pt x="784" y="36"/>
                  </a:lnTo>
                  <a:lnTo>
                    <a:pt x="762" y="50"/>
                  </a:lnTo>
                  <a:lnTo>
                    <a:pt x="740" y="66"/>
                  </a:lnTo>
                  <a:lnTo>
                    <a:pt x="720" y="86"/>
                  </a:lnTo>
                  <a:lnTo>
                    <a:pt x="698" y="108"/>
                  </a:lnTo>
                  <a:lnTo>
                    <a:pt x="678" y="132"/>
                  </a:lnTo>
                  <a:lnTo>
                    <a:pt x="658" y="160"/>
                  </a:lnTo>
                  <a:lnTo>
                    <a:pt x="638" y="190"/>
                  </a:lnTo>
                  <a:lnTo>
                    <a:pt x="620" y="222"/>
                  </a:lnTo>
                  <a:lnTo>
                    <a:pt x="600" y="256"/>
                  </a:lnTo>
                  <a:lnTo>
                    <a:pt x="582" y="294"/>
                  </a:lnTo>
                  <a:lnTo>
                    <a:pt x="564" y="334"/>
                  </a:lnTo>
                  <a:lnTo>
                    <a:pt x="564" y="334"/>
                  </a:lnTo>
                  <a:lnTo>
                    <a:pt x="548" y="376"/>
                  </a:lnTo>
                  <a:lnTo>
                    <a:pt x="532" y="420"/>
                  </a:lnTo>
                  <a:lnTo>
                    <a:pt x="518" y="464"/>
                  </a:lnTo>
                  <a:lnTo>
                    <a:pt x="504" y="510"/>
                  </a:lnTo>
                  <a:lnTo>
                    <a:pt x="492" y="556"/>
                  </a:lnTo>
                  <a:lnTo>
                    <a:pt x="480" y="604"/>
                  </a:lnTo>
                  <a:lnTo>
                    <a:pt x="470" y="654"/>
                  </a:lnTo>
                  <a:lnTo>
                    <a:pt x="460" y="702"/>
                  </a:lnTo>
                  <a:lnTo>
                    <a:pt x="452" y="754"/>
                  </a:lnTo>
                  <a:lnTo>
                    <a:pt x="446" y="806"/>
                  </a:lnTo>
                  <a:lnTo>
                    <a:pt x="434" y="912"/>
                  </a:lnTo>
                  <a:lnTo>
                    <a:pt x="428" y="1024"/>
                  </a:lnTo>
                  <a:lnTo>
                    <a:pt x="426" y="1138"/>
                  </a:lnTo>
                  <a:lnTo>
                    <a:pt x="426" y="1138"/>
                  </a:lnTo>
                  <a:lnTo>
                    <a:pt x="426" y="1216"/>
                  </a:lnTo>
                  <a:lnTo>
                    <a:pt x="430" y="1290"/>
                  </a:lnTo>
                  <a:lnTo>
                    <a:pt x="434" y="1362"/>
                  </a:lnTo>
                  <a:lnTo>
                    <a:pt x="442" y="1434"/>
                  </a:lnTo>
                  <a:lnTo>
                    <a:pt x="450" y="1502"/>
                  </a:lnTo>
                  <a:lnTo>
                    <a:pt x="460" y="1568"/>
                  </a:lnTo>
                  <a:lnTo>
                    <a:pt x="472" y="1634"/>
                  </a:lnTo>
                  <a:lnTo>
                    <a:pt x="486" y="1696"/>
                  </a:lnTo>
                  <a:lnTo>
                    <a:pt x="486" y="1696"/>
                  </a:lnTo>
                  <a:lnTo>
                    <a:pt x="486" y="1702"/>
                  </a:lnTo>
                  <a:lnTo>
                    <a:pt x="486" y="1702"/>
                  </a:lnTo>
                  <a:lnTo>
                    <a:pt x="506" y="1768"/>
                  </a:lnTo>
                  <a:lnTo>
                    <a:pt x="758" y="2728"/>
                  </a:lnTo>
                  <a:lnTo>
                    <a:pt x="758" y="2728"/>
                  </a:lnTo>
                  <a:lnTo>
                    <a:pt x="764" y="2744"/>
                  </a:lnTo>
                  <a:lnTo>
                    <a:pt x="774" y="2760"/>
                  </a:lnTo>
                  <a:lnTo>
                    <a:pt x="784" y="2774"/>
                  </a:lnTo>
                  <a:lnTo>
                    <a:pt x="798" y="2788"/>
                  </a:lnTo>
                  <a:lnTo>
                    <a:pt x="798" y="2788"/>
                  </a:lnTo>
                  <a:lnTo>
                    <a:pt x="816" y="2804"/>
                  </a:lnTo>
                  <a:lnTo>
                    <a:pt x="836" y="2816"/>
                  </a:lnTo>
                  <a:lnTo>
                    <a:pt x="858" y="2824"/>
                  </a:lnTo>
                  <a:lnTo>
                    <a:pt x="882" y="2830"/>
                  </a:lnTo>
                  <a:lnTo>
                    <a:pt x="882" y="2830"/>
                  </a:lnTo>
                  <a:lnTo>
                    <a:pt x="876" y="2830"/>
                  </a:lnTo>
                  <a:lnTo>
                    <a:pt x="876" y="2830"/>
                  </a:lnTo>
                  <a:lnTo>
                    <a:pt x="862" y="2828"/>
                  </a:lnTo>
                  <a:lnTo>
                    <a:pt x="850" y="2828"/>
                  </a:lnTo>
                  <a:lnTo>
                    <a:pt x="850" y="2828"/>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7" name="isľíḓê"/>
            <p:cNvSpPr/>
            <p:nvPr/>
          </p:nvSpPr>
          <p:spPr bwMode="auto">
            <a:xfrm>
              <a:off x="477576" y="2033618"/>
              <a:ext cx="1169166" cy="2865162"/>
            </a:xfrm>
            <a:custGeom>
              <a:avLst/>
              <a:gdLst>
                <a:gd name="T0" fmla="*/ 1140 w 1154"/>
                <a:gd name="T1" fmla="*/ 2828 h 2828"/>
                <a:gd name="T2" fmla="*/ 1090 w 1154"/>
                <a:gd name="T3" fmla="*/ 2822 h 2828"/>
                <a:gd name="T4" fmla="*/ 1030 w 1154"/>
                <a:gd name="T5" fmla="*/ 2786 h 2828"/>
                <a:gd name="T6" fmla="*/ 990 w 1154"/>
                <a:gd name="T7" fmla="*/ 2726 h 2828"/>
                <a:gd name="T8" fmla="*/ 718 w 1154"/>
                <a:gd name="T9" fmla="*/ 1700 h 2828"/>
                <a:gd name="T10" fmla="*/ 692 w 1154"/>
                <a:gd name="T11" fmla="*/ 1566 h 2828"/>
                <a:gd name="T12" fmla="*/ 662 w 1154"/>
                <a:gd name="T13" fmla="*/ 1288 h 2828"/>
                <a:gd name="T14" fmla="*/ 660 w 1154"/>
                <a:gd name="T15" fmla="*/ 1022 h 2828"/>
                <a:gd name="T16" fmla="*/ 692 w 1154"/>
                <a:gd name="T17" fmla="*/ 700 h 2828"/>
                <a:gd name="T18" fmla="*/ 736 w 1154"/>
                <a:gd name="T19" fmla="*/ 508 h 2828"/>
                <a:gd name="T20" fmla="*/ 796 w 1154"/>
                <a:gd name="T21" fmla="*/ 332 h 2828"/>
                <a:gd name="T22" fmla="*/ 852 w 1154"/>
                <a:gd name="T23" fmla="*/ 220 h 2828"/>
                <a:gd name="T24" fmla="*/ 930 w 1154"/>
                <a:gd name="T25" fmla="*/ 106 h 2828"/>
                <a:gd name="T26" fmla="*/ 1016 w 1154"/>
                <a:gd name="T27" fmla="*/ 34 h 2828"/>
                <a:gd name="T28" fmla="*/ 1110 w 1154"/>
                <a:gd name="T29" fmla="*/ 2 h 2828"/>
                <a:gd name="T30" fmla="*/ 1154 w 1154"/>
                <a:gd name="T31" fmla="*/ 2 h 2828"/>
                <a:gd name="T32" fmla="*/ 1004 w 1154"/>
                <a:gd name="T33" fmla="*/ 10 h 2828"/>
                <a:gd name="T34" fmla="*/ 844 w 1154"/>
                <a:gd name="T35" fmla="*/ 58 h 2828"/>
                <a:gd name="T36" fmla="*/ 696 w 1154"/>
                <a:gd name="T37" fmla="*/ 140 h 2828"/>
                <a:gd name="T38" fmla="*/ 560 w 1154"/>
                <a:gd name="T39" fmla="*/ 262 h 2828"/>
                <a:gd name="T40" fmla="*/ 464 w 1154"/>
                <a:gd name="T41" fmla="*/ 378 h 2828"/>
                <a:gd name="T42" fmla="*/ 356 w 1154"/>
                <a:gd name="T43" fmla="*/ 556 h 2828"/>
                <a:gd name="T44" fmla="*/ 282 w 1154"/>
                <a:gd name="T45" fmla="*/ 754 h 2828"/>
                <a:gd name="T46" fmla="*/ 242 w 1154"/>
                <a:gd name="T47" fmla="*/ 966 h 2828"/>
                <a:gd name="T48" fmla="*/ 232 w 1154"/>
                <a:gd name="T49" fmla="*/ 1138 h 2828"/>
                <a:gd name="T50" fmla="*/ 252 w 1154"/>
                <a:gd name="T51" fmla="*/ 1376 h 2828"/>
                <a:gd name="T52" fmla="*/ 278 w 1154"/>
                <a:gd name="T53" fmla="*/ 1500 h 2828"/>
                <a:gd name="T54" fmla="*/ 330 w 1154"/>
                <a:gd name="T55" fmla="*/ 1658 h 2828"/>
                <a:gd name="T56" fmla="*/ 348 w 1154"/>
                <a:gd name="T57" fmla="*/ 1702 h 2828"/>
                <a:gd name="T58" fmla="*/ 862 w 1154"/>
                <a:gd name="T59" fmla="*/ 2726 h 2828"/>
                <a:gd name="T60" fmla="*/ 934 w 1154"/>
                <a:gd name="T61" fmla="*/ 2786 h 2828"/>
                <a:gd name="T62" fmla="*/ 1042 w 1154"/>
                <a:gd name="T63" fmla="*/ 2820 h 2828"/>
                <a:gd name="T64" fmla="*/ 974 w 1154"/>
                <a:gd name="T65" fmla="*/ 2812 h 2828"/>
                <a:gd name="T66" fmla="*/ 852 w 1154"/>
                <a:gd name="T67" fmla="*/ 2770 h 2828"/>
                <a:gd name="T68" fmla="*/ 188 w 1154"/>
                <a:gd name="T69" fmla="*/ 1762 h 2828"/>
                <a:gd name="T70" fmla="*/ 144 w 1154"/>
                <a:gd name="T71" fmla="*/ 1692 h 2828"/>
                <a:gd name="T72" fmla="*/ 96 w 1154"/>
                <a:gd name="T73" fmla="*/ 1596 h 2828"/>
                <a:gd name="T74" fmla="*/ 46 w 1154"/>
                <a:gd name="T75" fmla="*/ 1462 h 2828"/>
                <a:gd name="T76" fmla="*/ 8 w 1154"/>
                <a:gd name="T77" fmla="*/ 1284 h 2828"/>
                <a:gd name="T78" fmla="*/ 0 w 1154"/>
                <a:gd name="T79" fmla="*/ 1078 h 2828"/>
                <a:gd name="T80" fmla="*/ 20 w 1154"/>
                <a:gd name="T81" fmla="*/ 916 h 2828"/>
                <a:gd name="T82" fmla="*/ 62 w 1154"/>
                <a:gd name="T83" fmla="*/ 754 h 2828"/>
                <a:gd name="T84" fmla="*/ 128 w 1154"/>
                <a:gd name="T85" fmla="*/ 604 h 2828"/>
                <a:gd name="T86" fmla="*/ 218 w 1154"/>
                <a:gd name="T87" fmla="*/ 462 h 2828"/>
                <a:gd name="T88" fmla="*/ 332 w 1154"/>
                <a:gd name="T89" fmla="*/ 330 h 2828"/>
                <a:gd name="T90" fmla="*/ 456 w 1154"/>
                <a:gd name="T91" fmla="*/ 222 h 2828"/>
                <a:gd name="T92" fmla="*/ 632 w 1154"/>
                <a:gd name="T93" fmla="*/ 112 h 2828"/>
                <a:gd name="T94" fmla="*/ 826 w 1154"/>
                <a:gd name="T95" fmla="*/ 38 h 2828"/>
                <a:gd name="T96" fmla="*/ 1034 w 1154"/>
                <a:gd name="T97" fmla="*/ 4 h 2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4" h="2828">
                  <a:moveTo>
                    <a:pt x="1154" y="2"/>
                  </a:moveTo>
                  <a:lnTo>
                    <a:pt x="1154" y="2828"/>
                  </a:lnTo>
                  <a:lnTo>
                    <a:pt x="1154" y="2828"/>
                  </a:lnTo>
                  <a:lnTo>
                    <a:pt x="1140" y="2828"/>
                  </a:lnTo>
                  <a:lnTo>
                    <a:pt x="1140" y="2828"/>
                  </a:lnTo>
                  <a:lnTo>
                    <a:pt x="1114" y="2828"/>
                  </a:lnTo>
                  <a:lnTo>
                    <a:pt x="1114" y="2828"/>
                  </a:lnTo>
                  <a:lnTo>
                    <a:pt x="1090" y="2822"/>
                  </a:lnTo>
                  <a:lnTo>
                    <a:pt x="1068" y="2814"/>
                  </a:lnTo>
                  <a:lnTo>
                    <a:pt x="1048" y="2802"/>
                  </a:lnTo>
                  <a:lnTo>
                    <a:pt x="1030" y="2786"/>
                  </a:lnTo>
                  <a:lnTo>
                    <a:pt x="1030" y="2786"/>
                  </a:lnTo>
                  <a:lnTo>
                    <a:pt x="1016" y="2772"/>
                  </a:lnTo>
                  <a:lnTo>
                    <a:pt x="1006" y="2758"/>
                  </a:lnTo>
                  <a:lnTo>
                    <a:pt x="996" y="2742"/>
                  </a:lnTo>
                  <a:lnTo>
                    <a:pt x="990" y="2726"/>
                  </a:lnTo>
                  <a:lnTo>
                    <a:pt x="738" y="1766"/>
                  </a:lnTo>
                  <a:lnTo>
                    <a:pt x="738" y="1766"/>
                  </a:lnTo>
                  <a:lnTo>
                    <a:pt x="718" y="1700"/>
                  </a:lnTo>
                  <a:lnTo>
                    <a:pt x="718" y="1700"/>
                  </a:lnTo>
                  <a:lnTo>
                    <a:pt x="718" y="1694"/>
                  </a:lnTo>
                  <a:lnTo>
                    <a:pt x="718" y="1694"/>
                  </a:lnTo>
                  <a:lnTo>
                    <a:pt x="704" y="1632"/>
                  </a:lnTo>
                  <a:lnTo>
                    <a:pt x="692" y="1566"/>
                  </a:lnTo>
                  <a:lnTo>
                    <a:pt x="682" y="1500"/>
                  </a:lnTo>
                  <a:lnTo>
                    <a:pt x="674" y="1432"/>
                  </a:lnTo>
                  <a:lnTo>
                    <a:pt x="666" y="1360"/>
                  </a:lnTo>
                  <a:lnTo>
                    <a:pt x="662" y="1288"/>
                  </a:lnTo>
                  <a:lnTo>
                    <a:pt x="658" y="1214"/>
                  </a:lnTo>
                  <a:lnTo>
                    <a:pt x="658" y="1136"/>
                  </a:lnTo>
                  <a:lnTo>
                    <a:pt x="658" y="1136"/>
                  </a:lnTo>
                  <a:lnTo>
                    <a:pt x="660" y="1022"/>
                  </a:lnTo>
                  <a:lnTo>
                    <a:pt x="666" y="910"/>
                  </a:lnTo>
                  <a:lnTo>
                    <a:pt x="678" y="804"/>
                  </a:lnTo>
                  <a:lnTo>
                    <a:pt x="684" y="752"/>
                  </a:lnTo>
                  <a:lnTo>
                    <a:pt x="692" y="700"/>
                  </a:lnTo>
                  <a:lnTo>
                    <a:pt x="702" y="652"/>
                  </a:lnTo>
                  <a:lnTo>
                    <a:pt x="712" y="602"/>
                  </a:lnTo>
                  <a:lnTo>
                    <a:pt x="724" y="554"/>
                  </a:lnTo>
                  <a:lnTo>
                    <a:pt x="736" y="508"/>
                  </a:lnTo>
                  <a:lnTo>
                    <a:pt x="750" y="462"/>
                  </a:lnTo>
                  <a:lnTo>
                    <a:pt x="764" y="418"/>
                  </a:lnTo>
                  <a:lnTo>
                    <a:pt x="780" y="374"/>
                  </a:lnTo>
                  <a:lnTo>
                    <a:pt x="796" y="332"/>
                  </a:lnTo>
                  <a:lnTo>
                    <a:pt x="796" y="332"/>
                  </a:lnTo>
                  <a:lnTo>
                    <a:pt x="814" y="292"/>
                  </a:lnTo>
                  <a:lnTo>
                    <a:pt x="832" y="254"/>
                  </a:lnTo>
                  <a:lnTo>
                    <a:pt x="852" y="220"/>
                  </a:lnTo>
                  <a:lnTo>
                    <a:pt x="870" y="188"/>
                  </a:lnTo>
                  <a:lnTo>
                    <a:pt x="890" y="158"/>
                  </a:lnTo>
                  <a:lnTo>
                    <a:pt x="910" y="130"/>
                  </a:lnTo>
                  <a:lnTo>
                    <a:pt x="930" y="106"/>
                  </a:lnTo>
                  <a:lnTo>
                    <a:pt x="952" y="84"/>
                  </a:lnTo>
                  <a:lnTo>
                    <a:pt x="972" y="64"/>
                  </a:lnTo>
                  <a:lnTo>
                    <a:pt x="994" y="48"/>
                  </a:lnTo>
                  <a:lnTo>
                    <a:pt x="1016" y="34"/>
                  </a:lnTo>
                  <a:lnTo>
                    <a:pt x="1040" y="22"/>
                  </a:lnTo>
                  <a:lnTo>
                    <a:pt x="1062" y="12"/>
                  </a:lnTo>
                  <a:lnTo>
                    <a:pt x="1086" y="6"/>
                  </a:lnTo>
                  <a:lnTo>
                    <a:pt x="1110" y="2"/>
                  </a:lnTo>
                  <a:lnTo>
                    <a:pt x="1134" y="0"/>
                  </a:lnTo>
                  <a:lnTo>
                    <a:pt x="1134" y="0"/>
                  </a:lnTo>
                  <a:lnTo>
                    <a:pt x="1154" y="2"/>
                  </a:lnTo>
                  <a:lnTo>
                    <a:pt x="1154" y="2"/>
                  </a:lnTo>
                  <a:close/>
                  <a:moveTo>
                    <a:pt x="1088" y="0"/>
                  </a:moveTo>
                  <a:lnTo>
                    <a:pt x="1088" y="0"/>
                  </a:lnTo>
                  <a:lnTo>
                    <a:pt x="1046" y="4"/>
                  </a:lnTo>
                  <a:lnTo>
                    <a:pt x="1004" y="10"/>
                  </a:lnTo>
                  <a:lnTo>
                    <a:pt x="962" y="18"/>
                  </a:lnTo>
                  <a:lnTo>
                    <a:pt x="922" y="30"/>
                  </a:lnTo>
                  <a:lnTo>
                    <a:pt x="882" y="42"/>
                  </a:lnTo>
                  <a:lnTo>
                    <a:pt x="844" y="58"/>
                  </a:lnTo>
                  <a:lnTo>
                    <a:pt x="806" y="74"/>
                  </a:lnTo>
                  <a:lnTo>
                    <a:pt x="768" y="94"/>
                  </a:lnTo>
                  <a:lnTo>
                    <a:pt x="732" y="116"/>
                  </a:lnTo>
                  <a:lnTo>
                    <a:pt x="696" y="140"/>
                  </a:lnTo>
                  <a:lnTo>
                    <a:pt x="660" y="168"/>
                  </a:lnTo>
                  <a:lnTo>
                    <a:pt x="626" y="196"/>
                  </a:lnTo>
                  <a:lnTo>
                    <a:pt x="592" y="228"/>
                  </a:lnTo>
                  <a:lnTo>
                    <a:pt x="560" y="262"/>
                  </a:lnTo>
                  <a:lnTo>
                    <a:pt x="526" y="296"/>
                  </a:lnTo>
                  <a:lnTo>
                    <a:pt x="496" y="334"/>
                  </a:lnTo>
                  <a:lnTo>
                    <a:pt x="496" y="334"/>
                  </a:lnTo>
                  <a:lnTo>
                    <a:pt x="464" y="378"/>
                  </a:lnTo>
                  <a:lnTo>
                    <a:pt x="434" y="420"/>
                  </a:lnTo>
                  <a:lnTo>
                    <a:pt x="406" y="464"/>
                  </a:lnTo>
                  <a:lnTo>
                    <a:pt x="380" y="510"/>
                  </a:lnTo>
                  <a:lnTo>
                    <a:pt x="356" y="556"/>
                  </a:lnTo>
                  <a:lnTo>
                    <a:pt x="334" y="604"/>
                  </a:lnTo>
                  <a:lnTo>
                    <a:pt x="316" y="652"/>
                  </a:lnTo>
                  <a:lnTo>
                    <a:pt x="298" y="702"/>
                  </a:lnTo>
                  <a:lnTo>
                    <a:pt x="282" y="754"/>
                  </a:lnTo>
                  <a:lnTo>
                    <a:pt x="268" y="804"/>
                  </a:lnTo>
                  <a:lnTo>
                    <a:pt x="258" y="858"/>
                  </a:lnTo>
                  <a:lnTo>
                    <a:pt x="248" y="912"/>
                  </a:lnTo>
                  <a:lnTo>
                    <a:pt x="242" y="966"/>
                  </a:lnTo>
                  <a:lnTo>
                    <a:pt x="236" y="1022"/>
                  </a:lnTo>
                  <a:lnTo>
                    <a:pt x="232" y="1080"/>
                  </a:lnTo>
                  <a:lnTo>
                    <a:pt x="232" y="1138"/>
                  </a:lnTo>
                  <a:lnTo>
                    <a:pt x="232" y="1138"/>
                  </a:lnTo>
                  <a:lnTo>
                    <a:pt x="234" y="1200"/>
                  </a:lnTo>
                  <a:lnTo>
                    <a:pt x="236" y="1260"/>
                  </a:lnTo>
                  <a:lnTo>
                    <a:pt x="244" y="1318"/>
                  </a:lnTo>
                  <a:lnTo>
                    <a:pt x="252" y="1376"/>
                  </a:lnTo>
                  <a:lnTo>
                    <a:pt x="252" y="1376"/>
                  </a:lnTo>
                  <a:lnTo>
                    <a:pt x="260" y="1418"/>
                  </a:lnTo>
                  <a:lnTo>
                    <a:pt x="268" y="1460"/>
                  </a:lnTo>
                  <a:lnTo>
                    <a:pt x="278" y="1500"/>
                  </a:lnTo>
                  <a:lnTo>
                    <a:pt x="288" y="1540"/>
                  </a:lnTo>
                  <a:lnTo>
                    <a:pt x="300" y="1580"/>
                  </a:lnTo>
                  <a:lnTo>
                    <a:pt x="314" y="1620"/>
                  </a:lnTo>
                  <a:lnTo>
                    <a:pt x="330" y="1658"/>
                  </a:lnTo>
                  <a:lnTo>
                    <a:pt x="346" y="1696"/>
                  </a:lnTo>
                  <a:lnTo>
                    <a:pt x="346" y="1696"/>
                  </a:lnTo>
                  <a:lnTo>
                    <a:pt x="348" y="1702"/>
                  </a:lnTo>
                  <a:lnTo>
                    <a:pt x="348" y="1702"/>
                  </a:lnTo>
                  <a:lnTo>
                    <a:pt x="364" y="1734"/>
                  </a:lnTo>
                  <a:lnTo>
                    <a:pt x="382" y="1766"/>
                  </a:lnTo>
                  <a:lnTo>
                    <a:pt x="862" y="2726"/>
                  </a:lnTo>
                  <a:lnTo>
                    <a:pt x="862" y="2726"/>
                  </a:lnTo>
                  <a:lnTo>
                    <a:pt x="874" y="2742"/>
                  </a:lnTo>
                  <a:lnTo>
                    <a:pt x="890" y="2758"/>
                  </a:lnTo>
                  <a:lnTo>
                    <a:pt x="910" y="2772"/>
                  </a:lnTo>
                  <a:lnTo>
                    <a:pt x="934" y="2786"/>
                  </a:lnTo>
                  <a:lnTo>
                    <a:pt x="934" y="2786"/>
                  </a:lnTo>
                  <a:lnTo>
                    <a:pt x="966" y="2800"/>
                  </a:lnTo>
                  <a:lnTo>
                    <a:pt x="1002" y="2812"/>
                  </a:lnTo>
                  <a:lnTo>
                    <a:pt x="1042" y="2820"/>
                  </a:lnTo>
                  <a:lnTo>
                    <a:pt x="1082" y="2826"/>
                  </a:lnTo>
                  <a:lnTo>
                    <a:pt x="1082" y="2826"/>
                  </a:lnTo>
                  <a:lnTo>
                    <a:pt x="1026" y="2820"/>
                  </a:lnTo>
                  <a:lnTo>
                    <a:pt x="974" y="2812"/>
                  </a:lnTo>
                  <a:lnTo>
                    <a:pt x="926" y="2800"/>
                  </a:lnTo>
                  <a:lnTo>
                    <a:pt x="882" y="2784"/>
                  </a:lnTo>
                  <a:lnTo>
                    <a:pt x="882" y="2784"/>
                  </a:lnTo>
                  <a:lnTo>
                    <a:pt x="852" y="2770"/>
                  </a:lnTo>
                  <a:lnTo>
                    <a:pt x="828" y="2756"/>
                  </a:lnTo>
                  <a:lnTo>
                    <a:pt x="806" y="2742"/>
                  </a:lnTo>
                  <a:lnTo>
                    <a:pt x="792" y="2726"/>
                  </a:lnTo>
                  <a:lnTo>
                    <a:pt x="188" y="1762"/>
                  </a:lnTo>
                  <a:lnTo>
                    <a:pt x="188" y="1762"/>
                  </a:lnTo>
                  <a:lnTo>
                    <a:pt x="146" y="1698"/>
                  </a:lnTo>
                  <a:lnTo>
                    <a:pt x="146" y="1698"/>
                  </a:lnTo>
                  <a:lnTo>
                    <a:pt x="144" y="1692"/>
                  </a:lnTo>
                  <a:lnTo>
                    <a:pt x="144" y="1692"/>
                  </a:lnTo>
                  <a:lnTo>
                    <a:pt x="126" y="1660"/>
                  </a:lnTo>
                  <a:lnTo>
                    <a:pt x="110" y="1630"/>
                  </a:lnTo>
                  <a:lnTo>
                    <a:pt x="96" y="1596"/>
                  </a:lnTo>
                  <a:lnTo>
                    <a:pt x="82" y="1564"/>
                  </a:lnTo>
                  <a:lnTo>
                    <a:pt x="68" y="1530"/>
                  </a:lnTo>
                  <a:lnTo>
                    <a:pt x="56" y="1496"/>
                  </a:lnTo>
                  <a:lnTo>
                    <a:pt x="46" y="1462"/>
                  </a:lnTo>
                  <a:lnTo>
                    <a:pt x="36" y="1428"/>
                  </a:lnTo>
                  <a:lnTo>
                    <a:pt x="28" y="1392"/>
                  </a:lnTo>
                  <a:lnTo>
                    <a:pt x="20" y="1358"/>
                  </a:lnTo>
                  <a:lnTo>
                    <a:pt x="8" y="1284"/>
                  </a:lnTo>
                  <a:lnTo>
                    <a:pt x="2" y="1210"/>
                  </a:lnTo>
                  <a:lnTo>
                    <a:pt x="0" y="1134"/>
                  </a:lnTo>
                  <a:lnTo>
                    <a:pt x="0" y="1134"/>
                  </a:lnTo>
                  <a:lnTo>
                    <a:pt x="0" y="1078"/>
                  </a:lnTo>
                  <a:lnTo>
                    <a:pt x="4" y="1022"/>
                  </a:lnTo>
                  <a:lnTo>
                    <a:pt x="10" y="968"/>
                  </a:lnTo>
                  <a:lnTo>
                    <a:pt x="20" y="916"/>
                  </a:lnTo>
                  <a:lnTo>
                    <a:pt x="20" y="916"/>
                  </a:lnTo>
                  <a:lnTo>
                    <a:pt x="28" y="874"/>
                  </a:lnTo>
                  <a:lnTo>
                    <a:pt x="38" y="834"/>
                  </a:lnTo>
                  <a:lnTo>
                    <a:pt x="50" y="794"/>
                  </a:lnTo>
                  <a:lnTo>
                    <a:pt x="62" y="754"/>
                  </a:lnTo>
                  <a:lnTo>
                    <a:pt x="76" y="716"/>
                  </a:lnTo>
                  <a:lnTo>
                    <a:pt x="92" y="678"/>
                  </a:lnTo>
                  <a:lnTo>
                    <a:pt x="110" y="640"/>
                  </a:lnTo>
                  <a:lnTo>
                    <a:pt x="128" y="604"/>
                  </a:lnTo>
                  <a:lnTo>
                    <a:pt x="148" y="566"/>
                  </a:lnTo>
                  <a:lnTo>
                    <a:pt x="170" y="532"/>
                  </a:lnTo>
                  <a:lnTo>
                    <a:pt x="194" y="496"/>
                  </a:lnTo>
                  <a:lnTo>
                    <a:pt x="218" y="462"/>
                  </a:lnTo>
                  <a:lnTo>
                    <a:pt x="244" y="428"/>
                  </a:lnTo>
                  <a:lnTo>
                    <a:pt x="272" y="394"/>
                  </a:lnTo>
                  <a:lnTo>
                    <a:pt x="302" y="362"/>
                  </a:lnTo>
                  <a:lnTo>
                    <a:pt x="332" y="330"/>
                  </a:lnTo>
                  <a:lnTo>
                    <a:pt x="332" y="330"/>
                  </a:lnTo>
                  <a:lnTo>
                    <a:pt x="372" y="292"/>
                  </a:lnTo>
                  <a:lnTo>
                    <a:pt x="412" y="256"/>
                  </a:lnTo>
                  <a:lnTo>
                    <a:pt x="456" y="222"/>
                  </a:lnTo>
                  <a:lnTo>
                    <a:pt x="498" y="192"/>
                  </a:lnTo>
                  <a:lnTo>
                    <a:pt x="542" y="162"/>
                  </a:lnTo>
                  <a:lnTo>
                    <a:pt x="586" y="136"/>
                  </a:lnTo>
                  <a:lnTo>
                    <a:pt x="632" y="112"/>
                  </a:lnTo>
                  <a:lnTo>
                    <a:pt x="680" y="90"/>
                  </a:lnTo>
                  <a:lnTo>
                    <a:pt x="728" y="70"/>
                  </a:lnTo>
                  <a:lnTo>
                    <a:pt x="776" y="54"/>
                  </a:lnTo>
                  <a:lnTo>
                    <a:pt x="826" y="38"/>
                  </a:lnTo>
                  <a:lnTo>
                    <a:pt x="876" y="26"/>
                  </a:lnTo>
                  <a:lnTo>
                    <a:pt x="928" y="16"/>
                  </a:lnTo>
                  <a:lnTo>
                    <a:pt x="980" y="8"/>
                  </a:lnTo>
                  <a:lnTo>
                    <a:pt x="1034" y="4"/>
                  </a:lnTo>
                  <a:lnTo>
                    <a:pt x="1088" y="0"/>
                  </a:lnTo>
                  <a:lnTo>
                    <a:pt x="1088"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8" name="ïSľiḓé"/>
            <p:cNvSpPr/>
            <p:nvPr/>
          </p:nvSpPr>
          <p:spPr bwMode="auto">
            <a:xfrm>
              <a:off x="1600137" y="4979831"/>
              <a:ext cx="60789" cy="24315"/>
            </a:xfrm>
            <a:custGeom>
              <a:avLst/>
              <a:gdLst>
                <a:gd name="T0" fmla="*/ 58 w 60"/>
                <a:gd name="T1" fmla="*/ 16 h 24"/>
                <a:gd name="T2" fmla="*/ 58 w 60"/>
                <a:gd name="T3" fmla="*/ 16 h 24"/>
                <a:gd name="T4" fmla="*/ 50 w 60"/>
                <a:gd name="T5" fmla="*/ 22 h 24"/>
                <a:gd name="T6" fmla="*/ 50 w 60"/>
                <a:gd name="T7" fmla="*/ 22 h 24"/>
                <a:gd name="T8" fmla="*/ 42 w 60"/>
                <a:gd name="T9" fmla="*/ 24 h 24"/>
                <a:gd name="T10" fmla="*/ 30 w 60"/>
                <a:gd name="T11" fmla="*/ 24 h 24"/>
                <a:gd name="T12" fmla="*/ 30 w 60"/>
                <a:gd name="T13" fmla="*/ 24 h 24"/>
                <a:gd name="T14" fmla="*/ 20 w 60"/>
                <a:gd name="T15" fmla="*/ 24 h 24"/>
                <a:gd name="T16" fmla="*/ 10 w 60"/>
                <a:gd name="T17" fmla="*/ 22 h 24"/>
                <a:gd name="T18" fmla="*/ 10 w 60"/>
                <a:gd name="T19" fmla="*/ 22 h 24"/>
                <a:gd name="T20" fmla="*/ 8 w 60"/>
                <a:gd name="T21" fmla="*/ 22 h 24"/>
                <a:gd name="T22" fmla="*/ 8 w 60"/>
                <a:gd name="T23" fmla="*/ 22 h 24"/>
                <a:gd name="T24" fmla="*/ 0 w 60"/>
                <a:gd name="T25" fmla="*/ 14 h 24"/>
                <a:gd name="T26" fmla="*/ 0 w 60"/>
                <a:gd name="T27" fmla="*/ 10 h 24"/>
                <a:gd name="T28" fmla="*/ 0 w 60"/>
                <a:gd name="T29" fmla="*/ 10 h 24"/>
                <a:gd name="T30" fmla="*/ 4 w 60"/>
                <a:gd name="T31" fmla="*/ 6 h 24"/>
                <a:gd name="T32" fmla="*/ 8 w 60"/>
                <a:gd name="T33" fmla="*/ 4 h 24"/>
                <a:gd name="T34" fmla="*/ 8 w 60"/>
                <a:gd name="T35" fmla="*/ 4 h 24"/>
                <a:gd name="T36" fmla="*/ 18 w 60"/>
                <a:gd name="T37" fmla="*/ 2 h 24"/>
                <a:gd name="T38" fmla="*/ 30 w 60"/>
                <a:gd name="T39" fmla="*/ 0 h 24"/>
                <a:gd name="T40" fmla="*/ 30 w 60"/>
                <a:gd name="T41" fmla="*/ 0 h 24"/>
                <a:gd name="T42" fmla="*/ 42 w 60"/>
                <a:gd name="T43" fmla="*/ 2 h 24"/>
                <a:gd name="T44" fmla="*/ 50 w 60"/>
                <a:gd name="T45" fmla="*/ 4 h 24"/>
                <a:gd name="T46" fmla="*/ 50 w 60"/>
                <a:gd name="T47" fmla="*/ 4 h 24"/>
                <a:gd name="T48" fmla="*/ 58 w 60"/>
                <a:gd name="T49" fmla="*/ 8 h 24"/>
                <a:gd name="T50" fmla="*/ 60 w 60"/>
                <a:gd name="T51" fmla="*/ 10 h 24"/>
                <a:gd name="T52" fmla="*/ 60 w 60"/>
                <a:gd name="T53" fmla="*/ 12 h 24"/>
                <a:gd name="T54" fmla="*/ 60 w 60"/>
                <a:gd name="T55" fmla="*/ 14 h 24"/>
                <a:gd name="T56" fmla="*/ 60 w 60"/>
                <a:gd name="T57" fmla="*/ 14 h 24"/>
                <a:gd name="T58" fmla="*/ 60 w 60"/>
                <a:gd name="T59" fmla="*/ 16 h 24"/>
                <a:gd name="T60" fmla="*/ 58 w 60"/>
                <a:gd name="T61" fmla="*/ 16 h 24"/>
                <a:gd name="T62" fmla="*/ 58 w 60"/>
                <a:gd name="T6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24">
                  <a:moveTo>
                    <a:pt x="58" y="16"/>
                  </a:moveTo>
                  <a:lnTo>
                    <a:pt x="58" y="16"/>
                  </a:lnTo>
                  <a:lnTo>
                    <a:pt x="50" y="22"/>
                  </a:lnTo>
                  <a:lnTo>
                    <a:pt x="50" y="22"/>
                  </a:lnTo>
                  <a:lnTo>
                    <a:pt x="42" y="24"/>
                  </a:lnTo>
                  <a:lnTo>
                    <a:pt x="30" y="24"/>
                  </a:lnTo>
                  <a:lnTo>
                    <a:pt x="30" y="24"/>
                  </a:lnTo>
                  <a:lnTo>
                    <a:pt x="20" y="24"/>
                  </a:lnTo>
                  <a:lnTo>
                    <a:pt x="10" y="22"/>
                  </a:lnTo>
                  <a:lnTo>
                    <a:pt x="10" y="22"/>
                  </a:lnTo>
                  <a:lnTo>
                    <a:pt x="8" y="22"/>
                  </a:lnTo>
                  <a:lnTo>
                    <a:pt x="8" y="22"/>
                  </a:lnTo>
                  <a:lnTo>
                    <a:pt x="0" y="14"/>
                  </a:lnTo>
                  <a:lnTo>
                    <a:pt x="0" y="10"/>
                  </a:lnTo>
                  <a:lnTo>
                    <a:pt x="0" y="10"/>
                  </a:lnTo>
                  <a:lnTo>
                    <a:pt x="4" y="6"/>
                  </a:lnTo>
                  <a:lnTo>
                    <a:pt x="8" y="4"/>
                  </a:lnTo>
                  <a:lnTo>
                    <a:pt x="8" y="4"/>
                  </a:lnTo>
                  <a:lnTo>
                    <a:pt x="18" y="2"/>
                  </a:lnTo>
                  <a:lnTo>
                    <a:pt x="30" y="0"/>
                  </a:lnTo>
                  <a:lnTo>
                    <a:pt x="30" y="0"/>
                  </a:lnTo>
                  <a:lnTo>
                    <a:pt x="42" y="2"/>
                  </a:lnTo>
                  <a:lnTo>
                    <a:pt x="50" y="4"/>
                  </a:lnTo>
                  <a:lnTo>
                    <a:pt x="50" y="4"/>
                  </a:lnTo>
                  <a:lnTo>
                    <a:pt x="58" y="8"/>
                  </a:lnTo>
                  <a:lnTo>
                    <a:pt x="60" y="10"/>
                  </a:lnTo>
                  <a:lnTo>
                    <a:pt x="60" y="12"/>
                  </a:lnTo>
                  <a:lnTo>
                    <a:pt x="60" y="14"/>
                  </a:lnTo>
                  <a:lnTo>
                    <a:pt x="60" y="14"/>
                  </a:lnTo>
                  <a:lnTo>
                    <a:pt x="60" y="16"/>
                  </a:lnTo>
                  <a:lnTo>
                    <a:pt x="58" y="16"/>
                  </a:lnTo>
                  <a:lnTo>
                    <a:pt x="58" y="16"/>
                  </a:lnTo>
                  <a:close/>
                </a:path>
              </a:pathLst>
            </a:custGeom>
            <a:blipFill dpi="0" rotWithShape="1">
              <a:blip r:embed="rId1"/>
              <a:srcRect/>
              <a:stretch>
                <a:fillRect t="-20056" b="-200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45" name="íSļïḑè"/>
            <p:cNvSpPr/>
            <p:nvPr/>
          </p:nvSpPr>
          <p:spPr bwMode="auto">
            <a:xfrm>
              <a:off x="1634584" y="5097356"/>
              <a:ext cx="50657" cy="56736"/>
            </a:xfrm>
            <a:custGeom>
              <a:avLst/>
              <a:gdLst>
                <a:gd name="T0" fmla="*/ 0 w 50"/>
                <a:gd name="T1" fmla="*/ 56 h 56"/>
                <a:gd name="T2" fmla="*/ 0 w 50"/>
                <a:gd name="T3" fmla="*/ 22 h 56"/>
                <a:gd name="T4" fmla="*/ 50 w 50"/>
                <a:gd name="T5" fmla="*/ 0 h 56"/>
                <a:gd name="T6" fmla="*/ 50 w 50"/>
                <a:gd name="T7" fmla="*/ 36 h 56"/>
                <a:gd name="T8" fmla="*/ 50 w 50"/>
                <a:gd name="T9" fmla="*/ 36 h 56"/>
                <a:gd name="T10" fmla="*/ 50 w 50"/>
                <a:gd name="T11" fmla="*/ 40 h 56"/>
                <a:gd name="T12" fmla="*/ 46 w 50"/>
                <a:gd name="T13" fmla="*/ 44 h 56"/>
                <a:gd name="T14" fmla="*/ 42 w 50"/>
                <a:gd name="T15" fmla="*/ 48 h 56"/>
                <a:gd name="T16" fmla="*/ 36 w 50"/>
                <a:gd name="T17" fmla="*/ 50 h 56"/>
                <a:gd name="T18" fmla="*/ 36 w 50"/>
                <a:gd name="T19" fmla="*/ 50 h 56"/>
                <a:gd name="T20" fmla="*/ 26 w 50"/>
                <a:gd name="T21" fmla="*/ 54 h 56"/>
                <a:gd name="T22" fmla="*/ 26 w 50"/>
                <a:gd name="T23" fmla="*/ 54 h 56"/>
                <a:gd name="T24" fmla="*/ 16 w 50"/>
                <a:gd name="T25" fmla="*/ 56 h 56"/>
                <a:gd name="T26" fmla="*/ 6 w 50"/>
                <a:gd name="T27" fmla="*/ 56 h 56"/>
                <a:gd name="T28" fmla="*/ 6 w 50"/>
                <a:gd name="T29" fmla="*/ 56 h 56"/>
                <a:gd name="T30" fmla="*/ 0 w 50"/>
                <a:gd name="T31" fmla="*/ 56 h 56"/>
                <a:gd name="T32" fmla="*/ 0 w 50"/>
                <a:gd name="T3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6">
                  <a:moveTo>
                    <a:pt x="0" y="56"/>
                  </a:moveTo>
                  <a:lnTo>
                    <a:pt x="0" y="22"/>
                  </a:lnTo>
                  <a:lnTo>
                    <a:pt x="50" y="0"/>
                  </a:lnTo>
                  <a:lnTo>
                    <a:pt x="50" y="36"/>
                  </a:lnTo>
                  <a:lnTo>
                    <a:pt x="50" y="36"/>
                  </a:lnTo>
                  <a:lnTo>
                    <a:pt x="50" y="40"/>
                  </a:lnTo>
                  <a:lnTo>
                    <a:pt x="46" y="44"/>
                  </a:lnTo>
                  <a:lnTo>
                    <a:pt x="42" y="48"/>
                  </a:lnTo>
                  <a:lnTo>
                    <a:pt x="36" y="50"/>
                  </a:lnTo>
                  <a:lnTo>
                    <a:pt x="36" y="50"/>
                  </a:lnTo>
                  <a:lnTo>
                    <a:pt x="26" y="54"/>
                  </a:lnTo>
                  <a:lnTo>
                    <a:pt x="26" y="54"/>
                  </a:lnTo>
                  <a:lnTo>
                    <a:pt x="16" y="56"/>
                  </a:lnTo>
                  <a:lnTo>
                    <a:pt x="6" y="56"/>
                  </a:lnTo>
                  <a:lnTo>
                    <a:pt x="6" y="56"/>
                  </a:lnTo>
                  <a:lnTo>
                    <a:pt x="0" y="56"/>
                  </a:lnTo>
                  <a:lnTo>
                    <a:pt x="0" y="56"/>
                  </a:lnTo>
                  <a:close/>
                </a:path>
              </a:pathLst>
            </a:custGeom>
            <a:solidFill>
              <a:srgbClr val="F1EEE5"/>
            </a:solidFill>
            <a:ln>
              <a:noFill/>
            </a:ln>
            <a:extLst>
              <a:ext uri="{91240B29-F687-4F45-9708-019B960494DF}">
                <a14:hiddenLine xmlns:a14="http://schemas.microsoft.com/office/drawing/2010/main" w="9525">
                  <a:solidFill>
                    <a:srgbClr val="000000"/>
                  </a:solidFill>
                  <a:round/>
                </a14:hiddenLine>
              </a:ext>
            </a:extLst>
          </p:spPr>
          <p:txBody>
            <a:bodyPr vert="horz" wrap="square" lIns="96520" tIns="48261" rIns="96520" bIns="48261" numCol="1" anchor="t" anchorCtr="0" compatLnSpc="1"/>
            <a:lstStyle/>
            <a:p>
              <a:endParaRPr lang="en-US" sz="2000"/>
            </a:p>
          </p:txBody>
        </p:sp>
        <p:sp>
          <p:nvSpPr>
            <p:cNvPr id="46" name="íSļïḓè"/>
            <p:cNvSpPr/>
            <p:nvPr/>
          </p:nvSpPr>
          <p:spPr bwMode="auto">
            <a:xfrm>
              <a:off x="1583927" y="5115592"/>
              <a:ext cx="50657" cy="38499"/>
            </a:xfrm>
            <a:custGeom>
              <a:avLst/>
              <a:gdLst>
                <a:gd name="T0" fmla="*/ 50 w 50"/>
                <a:gd name="T1" fmla="*/ 38 h 38"/>
                <a:gd name="T2" fmla="*/ 50 w 50"/>
                <a:gd name="T3" fmla="*/ 38 h 38"/>
                <a:gd name="T4" fmla="*/ 38 w 50"/>
                <a:gd name="T5" fmla="*/ 38 h 38"/>
                <a:gd name="T6" fmla="*/ 38 w 50"/>
                <a:gd name="T7" fmla="*/ 8 h 38"/>
                <a:gd name="T8" fmla="*/ 50 w 50"/>
                <a:gd name="T9" fmla="*/ 4 h 38"/>
                <a:gd name="T10" fmla="*/ 50 w 50"/>
                <a:gd name="T11" fmla="*/ 38 h 38"/>
                <a:gd name="T12" fmla="*/ 0 w 50"/>
                <a:gd name="T13" fmla="*/ 16 h 38"/>
                <a:gd name="T14" fmla="*/ 0 w 50"/>
                <a:gd name="T15" fmla="*/ 0 h 38"/>
                <a:gd name="T16" fmla="*/ 18 w 50"/>
                <a:gd name="T17" fmla="*/ 6 h 38"/>
                <a:gd name="T18" fmla="*/ 18 w 50"/>
                <a:gd name="T19" fmla="*/ 32 h 38"/>
                <a:gd name="T20" fmla="*/ 18 w 50"/>
                <a:gd name="T21" fmla="*/ 32 h 38"/>
                <a:gd name="T22" fmla="*/ 16 w 50"/>
                <a:gd name="T23" fmla="*/ 32 h 38"/>
                <a:gd name="T24" fmla="*/ 16 w 50"/>
                <a:gd name="T25" fmla="*/ 32 h 38"/>
                <a:gd name="T26" fmla="*/ 8 w 50"/>
                <a:gd name="T27" fmla="*/ 30 h 38"/>
                <a:gd name="T28" fmla="*/ 4 w 50"/>
                <a:gd name="T29" fmla="*/ 26 h 38"/>
                <a:gd name="T30" fmla="*/ 0 w 50"/>
                <a:gd name="T31" fmla="*/ 22 h 38"/>
                <a:gd name="T32" fmla="*/ 0 w 50"/>
                <a:gd name="T33" fmla="*/ 18 h 38"/>
                <a:gd name="T34" fmla="*/ 0 w 50"/>
                <a:gd name="T35" fmla="*/ 18 h 38"/>
                <a:gd name="T36" fmla="*/ 0 w 50"/>
                <a:gd name="T37" fmla="*/ 16 h 38"/>
                <a:gd name="T38" fmla="*/ 0 w 50"/>
                <a:gd name="T39"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38">
                  <a:moveTo>
                    <a:pt x="50" y="38"/>
                  </a:moveTo>
                  <a:lnTo>
                    <a:pt x="50" y="38"/>
                  </a:lnTo>
                  <a:lnTo>
                    <a:pt x="38" y="38"/>
                  </a:lnTo>
                  <a:lnTo>
                    <a:pt x="38" y="8"/>
                  </a:lnTo>
                  <a:lnTo>
                    <a:pt x="50" y="4"/>
                  </a:lnTo>
                  <a:lnTo>
                    <a:pt x="50" y="38"/>
                  </a:lnTo>
                  <a:close/>
                  <a:moveTo>
                    <a:pt x="0" y="16"/>
                  </a:moveTo>
                  <a:lnTo>
                    <a:pt x="0" y="0"/>
                  </a:lnTo>
                  <a:lnTo>
                    <a:pt x="18" y="6"/>
                  </a:lnTo>
                  <a:lnTo>
                    <a:pt x="18" y="32"/>
                  </a:lnTo>
                  <a:lnTo>
                    <a:pt x="18" y="32"/>
                  </a:lnTo>
                  <a:lnTo>
                    <a:pt x="16" y="32"/>
                  </a:lnTo>
                  <a:lnTo>
                    <a:pt x="16" y="32"/>
                  </a:lnTo>
                  <a:lnTo>
                    <a:pt x="8" y="30"/>
                  </a:lnTo>
                  <a:lnTo>
                    <a:pt x="4" y="26"/>
                  </a:lnTo>
                  <a:lnTo>
                    <a:pt x="0" y="22"/>
                  </a:lnTo>
                  <a:lnTo>
                    <a:pt x="0" y="18"/>
                  </a:lnTo>
                  <a:lnTo>
                    <a:pt x="0" y="18"/>
                  </a:lnTo>
                  <a:lnTo>
                    <a:pt x="0" y="16"/>
                  </a:lnTo>
                  <a:lnTo>
                    <a:pt x="0" y="16"/>
                  </a:lnTo>
                  <a:close/>
                </a:path>
              </a:pathLst>
            </a:custGeom>
            <a:solidFill>
              <a:srgbClr val="B4B2AB"/>
            </a:solidFill>
            <a:ln>
              <a:noFill/>
            </a:ln>
            <a:extLst>
              <a:ext uri="{91240B29-F687-4F45-9708-019B960494DF}">
                <a14:hiddenLine xmlns:a14="http://schemas.microsoft.com/office/drawing/2010/main" w="9525">
                  <a:solidFill>
                    <a:srgbClr val="000000"/>
                  </a:solidFill>
                  <a:round/>
                </a14:hiddenLine>
              </a:ext>
            </a:extLst>
          </p:spPr>
          <p:txBody>
            <a:bodyPr vert="horz" wrap="square" lIns="96520" tIns="48261" rIns="96520" bIns="48261" numCol="1" anchor="t" anchorCtr="0" compatLnSpc="1"/>
            <a:lstStyle/>
            <a:p>
              <a:endParaRPr lang="en-US" sz="2000"/>
            </a:p>
          </p:txBody>
        </p:sp>
        <p:sp>
          <p:nvSpPr>
            <p:cNvPr id="47" name="îṧlïḋê"/>
            <p:cNvSpPr/>
            <p:nvPr/>
          </p:nvSpPr>
          <p:spPr bwMode="auto">
            <a:xfrm>
              <a:off x="1415745" y="5297958"/>
              <a:ext cx="427546" cy="168181"/>
            </a:xfrm>
            <a:custGeom>
              <a:avLst/>
              <a:gdLst>
                <a:gd name="T0" fmla="*/ 184 w 422"/>
                <a:gd name="T1" fmla="*/ 166 h 166"/>
                <a:gd name="T2" fmla="*/ 182 w 422"/>
                <a:gd name="T3" fmla="*/ 164 h 166"/>
                <a:gd name="T4" fmla="*/ 170 w 422"/>
                <a:gd name="T5" fmla="*/ 160 h 166"/>
                <a:gd name="T6" fmla="*/ 30 w 422"/>
                <a:gd name="T7" fmla="*/ 82 h 166"/>
                <a:gd name="T8" fmla="*/ 28 w 422"/>
                <a:gd name="T9" fmla="*/ 86 h 166"/>
                <a:gd name="T10" fmla="*/ 32 w 422"/>
                <a:gd name="T11" fmla="*/ 92 h 166"/>
                <a:gd name="T12" fmla="*/ 34 w 422"/>
                <a:gd name="T13" fmla="*/ 94 h 166"/>
                <a:gd name="T14" fmla="*/ 38 w 422"/>
                <a:gd name="T15" fmla="*/ 96 h 166"/>
                <a:gd name="T16" fmla="*/ 48 w 422"/>
                <a:gd name="T17" fmla="*/ 94 h 166"/>
                <a:gd name="T18" fmla="*/ 50 w 422"/>
                <a:gd name="T19" fmla="*/ 92 h 166"/>
                <a:gd name="T20" fmla="*/ 52 w 422"/>
                <a:gd name="T21" fmla="*/ 74 h 166"/>
                <a:gd name="T22" fmla="*/ 184 w 422"/>
                <a:gd name="T23" fmla="*/ 44 h 166"/>
                <a:gd name="T24" fmla="*/ 184 w 422"/>
                <a:gd name="T25" fmla="*/ 136 h 166"/>
                <a:gd name="T26" fmla="*/ 184 w 422"/>
                <a:gd name="T27" fmla="*/ 144 h 166"/>
                <a:gd name="T28" fmla="*/ 186 w 422"/>
                <a:gd name="T29" fmla="*/ 152 h 166"/>
                <a:gd name="T30" fmla="*/ 192 w 422"/>
                <a:gd name="T31" fmla="*/ 154 h 166"/>
                <a:gd name="T32" fmla="*/ 198 w 422"/>
                <a:gd name="T33" fmla="*/ 154 h 166"/>
                <a:gd name="T34" fmla="*/ 202 w 422"/>
                <a:gd name="T35" fmla="*/ 152 h 166"/>
                <a:gd name="T36" fmla="*/ 204 w 422"/>
                <a:gd name="T37" fmla="*/ 144 h 166"/>
                <a:gd name="T38" fmla="*/ 330 w 422"/>
                <a:gd name="T39" fmla="*/ 86 h 166"/>
                <a:gd name="T40" fmla="*/ 354 w 422"/>
                <a:gd name="T41" fmla="*/ 76 h 166"/>
                <a:gd name="T42" fmla="*/ 232 w 422"/>
                <a:gd name="T43" fmla="*/ 26 h 166"/>
                <a:gd name="T44" fmla="*/ 228 w 422"/>
                <a:gd name="T45" fmla="*/ 28 h 166"/>
                <a:gd name="T46" fmla="*/ 204 w 422"/>
                <a:gd name="T47" fmla="*/ 14 h 166"/>
                <a:gd name="T48" fmla="*/ 222 w 422"/>
                <a:gd name="T49" fmla="*/ 8 h 166"/>
                <a:gd name="T50" fmla="*/ 226 w 422"/>
                <a:gd name="T51" fmla="*/ 16 h 166"/>
                <a:gd name="T52" fmla="*/ 228 w 422"/>
                <a:gd name="T53" fmla="*/ 18 h 166"/>
                <a:gd name="T54" fmla="*/ 232 w 422"/>
                <a:gd name="T55" fmla="*/ 18 h 166"/>
                <a:gd name="T56" fmla="*/ 242 w 422"/>
                <a:gd name="T57" fmla="*/ 16 h 166"/>
                <a:gd name="T58" fmla="*/ 242 w 422"/>
                <a:gd name="T59" fmla="*/ 0 h 166"/>
                <a:gd name="T60" fmla="*/ 248 w 422"/>
                <a:gd name="T61" fmla="*/ 2 h 166"/>
                <a:gd name="T62" fmla="*/ 374 w 422"/>
                <a:gd name="T63" fmla="*/ 70 h 166"/>
                <a:gd name="T64" fmla="*/ 374 w 422"/>
                <a:gd name="T65" fmla="*/ 74 h 166"/>
                <a:gd name="T66" fmla="*/ 378 w 422"/>
                <a:gd name="T67" fmla="*/ 76 h 166"/>
                <a:gd name="T68" fmla="*/ 384 w 422"/>
                <a:gd name="T69" fmla="*/ 78 h 166"/>
                <a:gd name="T70" fmla="*/ 392 w 422"/>
                <a:gd name="T71" fmla="*/ 76 h 166"/>
                <a:gd name="T72" fmla="*/ 394 w 422"/>
                <a:gd name="T73" fmla="*/ 72 h 166"/>
                <a:gd name="T74" fmla="*/ 392 w 422"/>
                <a:gd name="T75" fmla="*/ 6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2" h="166">
                  <a:moveTo>
                    <a:pt x="422" y="70"/>
                  </a:moveTo>
                  <a:lnTo>
                    <a:pt x="184" y="166"/>
                  </a:lnTo>
                  <a:lnTo>
                    <a:pt x="182" y="166"/>
                  </a:lnTo>
                  <a:lnTo>
                    <a:pt x="182" y="164"/>
                  </a:lnTo>
                  <a:lnTo>
                    <a:pt x="172" y="160"/>
                  </a:lnTo>
                  <a:lnTo>
                    <a:pt x="170" y="160"/>
                  </a:lnTo>
                  <a:lnTo>
                    <a:pt x="0" y="94"/>
                  </a:lnTo>
                  <a:lnTo>
                    <a:pt x="30" y="82"/>
                  </a:lnTo>
                  <a:lnTo>
                    <a:pt x="28" y="86"/>
                  </a:lnTo>
                  <a:lnTo>
                    <a:pt x="28" y="86"/>
                  </a:lnTo>
                  <a:lnTo>
                    <a:pt x="30" y="90"/>
                  </a:lnTo>
                  <a:lnTo>
                    <a:pt x="32" y="92"/>
                  </a:lnTo>
                  <a:lnTo>
                    <a:pt x="32" y="92"/>
                  </a:lnTo>
                  <a:lnTo>
                    <a:pt x="34" y="94"/>
                  </a:lnTo>
                  <a:lnTo>
                    <a:pt x="38" y="96"/>
                  </a:lnTo>
                  <a:lnTo>
                    <a:pt x="38" y="96"/>
                  </a:lnTo>
                  <a:lnTo>
                    <a:pt x="44" y="96"/>
                  </a:lnTo>
                  <a:lnTo>
                    <a:pt x="48" y="94"/>
                  </a:lnTo>
                  <a:lnTo>
                    <a:pt x="48" y="94"/>
                  </a:lnTo>
                  <a:lnTo>
                    <a:pt x="50" y="92"/>
                  </a:lnTo>
                  <a:lnTo>
                    <a:pt x="52" y="88"/>
                  </a:lnTo>
                  <a:lnTo>
                    <a:pt x="52" y="74"/>
                  </a:lnTo>
                  <a:lnTo>
                    <a:pt x="184" y="22"/>
                  </a:lnTo>
                  <a:lnTo>
                    <a:pt x="184" y="44"/>
                  </a:lnTo>
                  <a:lnTo>
                    <a:pt x="68" y="90"/>
                  </a:lnTo>
                  <a:lnTo>
                    <a:pt x="184" y="136"/>
                  </a:lnTo>
                  <a:lnTo>
                    <a:pt x="184" y="144"/>
                  </a:lnTo>
                  <a:lnTo>
                    <a:pt x="184" y="144"/>
                  </a:lnTo>
                  <a:lnTo>
                    <a:pt x="186" y="152"/>
                  </a:lnTo>
                  <a:lnTo>
                    <a:pt x="186" y="152"/>
                  </a:lnTo>
                  <a:lnTo>
                    <a:pt x="190" y="154"/>
                  </a:lnTo>
                  <a:lnTo>
                    <a:pt x="192" y="154"/>
                  </a:lnTo>
                  <a:lnTo>
                    <a:pt x="192" y="154"/>
                  </a:lnTo>
                  <a:lnTo>
                    <a:pt x="198" y="154"/>
                  </a:lnTo>
                  <a:lnTo>
                    <a:pt x="202" y="152"/>
                  </a:lnTo>
                  <a:lnTo>
                    <a:pt x="202" y="152"/>
                  </a:lnTo>
                  <a:lnTo>
                    <a:pt x="204" y="148"/>
                  </a:lnTo>
                  <a:lnTo>
                    <a:pt x="204" y="144"/>
                  </a:lnTo>
                  <a:lnTo>
                    <a:pt x="204" y="136"/>
                  </a:lnTo>
                  <a:lnTo>
                    <a:pt x="330" y="86"/>
                  </a:lnTo>
                  <a:lnTo>
                    <a:pt x="332" y="86"/>
                  </a:lnTo>
                  <a:lnTo>
                    <a:pt x="354" y="76"/>
                  </a:lnTo>
                  <a:lnTo>
                    <a:pt x="234" y="26"/>
                  </a:lnTo>
                  <a:lnTo>
                    <a:pt x="232" y="26"/>
                  </a:lnTo>
                  <a:lnTo>
                    <a:pt x="232" y="26"/>
                  </a:lnTo>
                  <a:lnTo>
                    <a:pt x="228" y="28"/>
                  </a:lnTo>
                  <a:lnTo>
                    <a:pt x="204" y="38"/>
                  </a:lnTo>
                  <a:lnTo>
                    <a:pt x="204" y="14"/>
                  </a:lnTo>
                  <a:lnTo>
                    <a:pt x="222" y="8"/>
                  </a:lnTo>
                  <a:lnTo>
                    <a:pt x="222" y="8"/>
                  </a:lnTo>
                  <a:lnTo>
                    <a:pt x="222" y="12"/>
                  </a:lnTo>
                  <a:lnTo>
                    <a:pt x="226" y="16"/>
                  </a:lnTo>
                  <a:lnTo>
                    <a:pt x="226" y="16"/>
                  </a:lnTo>
                  <a:lnTo>
                    <a:pt x="228" y="18"/>
                  </a:lnTo>
                  <a:lnTo>
                    <a:pt x="232" y="18"/>
                  </a:lnTo>
                  <a:lnTo>
                    <a:pt x="232" y="18"/>
                  </a:lnTo>
                  <a:lnTo>
                    <a:pt x="242" y="16"/>
                  </a:lnTo>
                  <a:lnTo>
                    <a:pt x="242" y="16"/>
                  </a:lnTo>
                  <a:lnTo>
                    <a:pt x="242" y="8"/>
                  </a:lnTo>
                  <a:lnTo>
                    <a:pt x="242" y="0"/>
                  </a:lnTo>
                  <a:lnTo>
                    <a:pt x="246" y="2"/>
                  </a:lnTo>
                  <a:lnTo>
                    <a:pt x="248" y="2"/>
                  </a:lnTo>
                  <a:lnTo>
                    <a:pt x="372" y="50"/>
                  </a:lnTo>
                  <a:lnTo>
                    <a:pt x="374" y="70"/>
                  </a:lnTo>
                  <a:lnTo>
                    <a:pt x="374" y="70"/>
                  </a:lnTo>
                  <a:lnTo>
                    <a:pt x="374" y="74"/>
                  </a:lnTo>
                  <a:lnTo>
                    <a:pt x="378" y="76"/>
                  </a:lnTo>
                  <a:lnTo>
                    <a:pt x="378" y="76"/>
                  </a:lnTo>
                  <a:lnTo>
                    <a:pt x="380" y="78"/>
                  </a:lnTo>
                  <a:lnTo>
                    <a:pt x="384" y="78"/>
                  </a:lnTo>
                  <a:lnTo>
                    <a:pt x="384" y="78"/>
                  </a:lnTo>
                  <a:lnTo>
                    <a:pt x="392" y="76"/>
                  </a:lnTo>
                  <a:lnTo>
                    <a:pt x="392" y="76"/>
                  </a:lnTo>
                  <a:lnTo>
                    <a:pt x="394" y="72"/>
                  </a:lnTo>
                  <a:lnTo>
                    <a:pt x="394" y="68"/>
                  </a:lnTo>
                  <a:lnTo>
                    <a:pt x="392" y="60"/>
                  </a:lnTo>
                  <a:lnTo>
                    <a:pt x="422" y="70"/>
                  </a:lnTo>
                  <a:close/>
                </a:path>
              </a:pathLst>
            </a:custGeom>
            <a:solidFill>
              <a:srgbClr val="B68B61"/>
            </a:solidFill>
            <a:ln>
              <a:noFill/>
            </a:ln>
            <a:extLst>
              <a:ext uri="{91240B29-F687-4F45-9708-019B960494DF}">
                <a14:hiddenLine xmlns:a14="http://schemas.microsoft.com/office/drawing/2010/main" w="9525">
                  <a:solidFill>
                    <a:srgbClr val="000000"/>
                  </a:solidFill>
                  <a:round/>
                </a14:hiddenLine>
              </a:ext>
            </a:extLst>
          </p:spPr>
          <p:txBody>
            <a:bodyPr vert="horz" wrap="square" lIns="96520" tIns="48261" rIns="96520" bIns="48261" numCol="1" anchor="t" anchorCtr="0" compatLnSpc="1"/>
            <a:lstStyle/>
            <a:p>
              <a:endParaRPr lang="en-US" sz="2000"/>
            </a:p>
          </p:txBody>
        </p:sp>
        <p:sp>
          <p:nvSpPr>
            <p:cNvPr id="48" name="í$ḷïḍé"/>
            <p:cNvSpPr/>
            <p:nvPr/>
          </p:nvSpPr>
          <p:spPr bwMode="auto">
            <a:xfrm>
              <a:off x="1415745" y="5324299"/>
              <a:ext cx="358652" cy="322179"/>
            </a:xfrm>
            <a:custGeom>
              <a:avLst/>
              <a:gdLst>
                <a:gd name="T0" fmla="*/ 184 w 354"/>
                <a:gd name="T1" fmla="*/ 140 h 318"/>
                <a:gd name="T2" fmla="*/ 184 w 354"/>
                <a:gd name="T3" fmla="*/ 318 h 318"/>
                <a:gd name="T4" fmla="*/ 182 w 354"/>
                <a:gd name="T5" fmla="*/ 316 h 318"/>
                <a:gd name="T6" fmla="*/ 182 w 354"/>
                <a:gd name="T7" fmla="*/ 316 h 318"/>
                <a:gd name="T8" fmla="*/ 0 w 354"/>
                <a:gd name="T9" fmla="*/ 246 h 318"/>
                <a:gd name="T10" fmla="*/ 0 w 354"/>
                <a:gd name="T11" fmla="*/ 68 h 318"/>
                <a:gd name="T12" fmla="*/ 170 w 354"/>
                <a:gd name="T13" fmla="*/ 134 h 318"/>
                <a:gd name="T14" fmla="*/ 172 w 354"/>
                <a:gd name="T15" fmla="*/ 134 h 318"/>
                <a:gd name="T16" fmla="*/ 182 w 354"/>
                <a:gd name="T17" fmla="*/ 138 h 318"/>
                <a:gd name="T18" fmla="*/ 182 w 354"/>
                <a:gd name="T19" fmla="*/ 140 h 318"/>
                <a:gd name="T20" fmla="*/ 184 w 354"/>
                <a:gd name="T21" fmla="*/ 140 h 318"/>
                <a:gd name="T22" fmla="*/ 184 w 354"/>
                <a:gd name="T23" fmla="*/ 110 h 318"/>
                <a:gd name="T24" fmla="*/ 68 w 354"/>
                <a:gd name="T25" fmla="*/ 64 h 318"/>
                <a:gd name="T26" fmla="*/ 184 w 354"/>
                <a:gd name="T27" fmla="*/ 18 h 318"/>
                <a:gd name="T28" fmla="*/ 184 w 354"/>
                <a:gd name="T29" fmla="*/ 110 h 318"/>
                <a:gd name="T30" fmla="*/ 204 w 354"/>
                <a:gd name="T31" fmla="*/ 12 h 318"/>
                <a:gd name="T32" fmla="*/ 228 w 354"/>
                <a:gd name="T33" fmla="*/ 2 h 318"/>
                <a:gd name="T34" fmla="*/ 232 w 354"/>
                <a:gd name="T35" fmla="*/ 0 h 318"/>
                <a:gd name="T36" fmla="*/ 232 w 354"/>
                <a:gd name="T37" fmla="*/ 0 h 318"/>
                <a:gd name="T38" fmla="*/ 234 w 354"/>
                <a:gd name="T39" fmla="*/ 0 h 318"/>
                <a:gd name="T40" fmla="*/ 354 w 354"/>
                <a:gd name="T41" fmla="*/ 50 h 318"/>
                <a:gd name="T42" fmla="*/ 332 w 354"/>
                <a:gd name="T43" fmla="*/ 60 h 318"/>
                <a:gd name="T44" fmla="*/ 330 w 354"/>
                <a:gd name="T45" fmla="*/ 60 h 318"/>
                <a:gd name="T46" fmla="*/ 204 w 354"/>
                <a:gd name="T47" fmla="*/ 110 h 318"/>
                <a:gd name="T48" fmla="*/ 204 w 354"/>
                <a:gd name="T49" fmla="*/ 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4" h="318">
                  <a:moveTo>
                    <a:pt x="184" y="140"/>
                  </a:moveTo>
                  <a:lnTo>
                    <a:pt x="184" y="318"/>
                  </a:lnTo>
                  <a:lnTo>
                    <a:pt x="182" y="316"/>
                  </a:lnTo>
                  <a:lnTo>
                    <a:pt x="182" y="316"/>
                  </a:lnTo>
                  <a:lnTo>
                    <a:pt x="0" y="246"/>
                  </a:lnTo>
                  <a:lnTo>
                    <a:pt x="0" y="68"/>
                  </a:lnTo>
                  <a:lnTo>
                    <a:pt x="170" y="134"/>
                  </a:lnTo>
                  <a:lnTo>
                    <a:pt x="172" y="134"/>
                  </a:lnTo>
                  <a:lnTo>
                    <a:pt x="182" y="138"/>
                  </a:lnTo>
                  <a:lnTo>
                    <a:pt x="182" y="140"/>
                  </a:lnTo>
                  <a:lnTo>
                    <a:pt x="184" y="140"/>
                  </a:lnTo>
                  <a:close/>
                  <a:moveTo>
                    <a:pt x="184" y="110"/>
                  </a:moveTo>
                  <a:lnTo>
                    <a:pt x="68" y="64"/>
                  </a:lnTo>
                  <a:lnTo>
                    <a:pt x="184" y="18"/>
                  </a:lnTo>
                  <a:lnTo>
                    <a:pt x="184" y="110"/>
                  </a:lnTo>
                  <a:close/>
                  <a:moveTo>
                    <a:pt x="204" y="12"/>
                  </a:moveTo>
                  <a:lnTo>
                    <a:pt x="228" y="2"/>
                  </a:lnTo>
                  <a:lnTo>
                    <a:pt x="232" y="0"/>
                  </a:lnTo>
                  <a:lnTo>
                    <a:pt x="232" y="0"/>
                  </a:lnTo>
                  <a:lnTo>
                    <a:pt x="234" y="0"/>
                  </a:lnTo>
                  <a:lnTo>
                    <a:pt x="354" y="50"/>
                  </a:lnTo>
                  <a:lnTo>
                    <a:pt x="332" y="60"/>
                  </a:lnTo>
                  <a:lnTo>
                    <a:pt x="330" y="60"/>
                  </a:lnTo>
                  <a:lnTo>
                    <a:pt x="204" y="110"/>
                  </a:lnTo>
                  <a:lnTo>
                    <a:pt x="204" y="12"/>
                  </a:lnTo>
                  <a:close/>
                </a:path>
              </a:pathLst>
            </a:custGeom>
            <a:solidFill>
              <a:srgbClr val="7B5D3F"/>
            </a:solidFill>
            <a:ln>
              <a:noFill/>
            </a:ln>
            <a:extLst>
              <a:ext uri="{91240B29-F687-4F45-9708-019B960494DF}">
                <a14:hiddenLine xmlns:a14="http://schemas.microsoft.com/office/drawing/2010/main" w="9525">
                  <a:solidFill>
                    <a:srgbClr val="000000"/>
                  </a:solidFill>
                  <a:round/>
                </a14:hiddenLine>
              </a:ext>
            </a:extLst>
          </p:spPr>
          <p:txBody>
            <a:bodyPr vert="horz" wrap="square" lIns="96520" tIns="48261" rIns="96520" bIns="48261" numCol="1" anchor="t" anchorCtr="0" compatLnSpc="1"/>
            <a:lstStyle/>
            <a:p>
              <a:endParaRPr lang="en-US" sz="2000"/>
            </a:p>
          </p:txBody>
        </p:sp>
        <p:sp>
          <p:nvSpPr>
            <p:cNvPr id="49" name="îṣ1ïḋè"/>
            <p:cNvSpPr/>
            <p:nvPr/>
          </p:nvSpPr>
          <p:spPr bwMode="auto">
            <a:xfrm>
              <a:off x="1602163" y="5368877"/>
              <a:ext cx="241128" cy="277601"/>
            </a:xfrm>
            <a:custGeom>
              <a:avLst/>
              <a:gdLst>
                <a:gd name="T0" fmla="*/ 0 w 238"/>
                <a:gd name="T1" fmla="*/ 96 h 274"/>
                <a:gd name="T2" fmla="*/ 238 w 238"/>
                <a:gd name="T3" fmla="*/ 0 h 274"/>
                <a:gd name="T4" fmla="*/ 238 w 238"/>
                <a:gd name="T5" fmla="*/ 180 h 274"/>
                <a:gd name="T6" fmla="*/ 0 w 238"/>
                <a:gd name="T7" fmla="*/ 274 h 274"/>
                <a:gd name="T8" fmla="*/ 0 w 238"/>
                <a:gd name="T9" fmla="*/ 96 h 274"/>
              </a:gdLst>
              <a:ahLst/>
              <a:cxnLst>
                <a:cxn ang="0">
                  <a:pos x="T0" y="T1"/>
                </a:cxn>
                <a:cxn ang="0">
                  <a:pos x="T2" y="T3"/>
                </a:cxn>
                <a:cxn ang="0">
                  <a:pos x="T4" y="T5"/>
                </a:cxn>
                <a:cxn ang="0">
                  <a:pos x="T6" y="T7"/>
                </a:cxn>
                <a:cxn ang="0">
                  <a:pos x="T8" y="T9"/>
                </a:cxn>
              </a:cxnLst>
              <a:rect l="0" t="0" r="r" b="b"/>
              <a:pathLst>
                <a:path w="238" h="274">
                  <a:moveTo>
                    <a:pt x="0" y="96"/>
                  </a:moveTo>
                  <a:lnTo>
                    <a:pt x="238" y="0"/>
                  </a:lnTo>
                  <a:lnTo>
                    <a:pt x="238" y="180"/>
                  </a:lnTo>
                  <a:lnTo>
                    <a:pt x="0" y="274"/>
                  </a:lnTo>
                  <a:lnTo>
                    <a:pt x="0" y="96"/>
                  </a:lnTo>
                  <a:close/>
                </a:path>
              </a:pathLst>
            </a:custGeom>
            <a:solidFill>
              <a:srgbClr val="916E4B"/>
            </a:solidFill>
            <a:ln>
              <a:noFill/>
            </a:ln>
            <a:extLst>
              <a:ext uri="{91240B29-F687-4F45-9708-019B960494DF}">
                <a14:hiddenLine xmlns:a14="http://schemas.microsoft.com/office/drawing/2010/main" w="9525">
                  <a:solidFill>
                    <a:srgbClr val="000000"/>
                  </a:solidFill>
                  <a:round/>
                </a14:hiddenLine>
              </a:ext>
            </a:extLst>
          </p:spPr>
          <p:txBody>
            <a:bodyPr vert="horz" wrap="square" lIns="96520" tIns="48261" rIns="96520" bIns="48261" numCol="1" anchor="t" anchorCtr="0" compatLnSpc="1"/>
            <a:lstStyle/>
            <a:p>
              <a:endParaRPr lang="en-US" sz="2000"/>
            </a:p>
          </p:txBody>
        </p:sp>
        <p:sp>
          <p:nvSpPr>
            <p:cNvPr id="50" name="íṧľïdé"/>
            <p:cNvSpPr/>
            <p:nvPr/>
          </p:nvSpPr>
          <p:spPr bwMode="auto">
            <a:xfrm>
              <a:off x="1444113" y="4973753"/>
              <a:ext cx="370810" cy="482255"/>
            </a:xfrm>
            <a:custGeom>
              <a:avLst/>
              <a:gdLst>
                <a:gd name="T0" fmla="*/ 170 w 366"/>
                <a:gd name="T1" fmla="*/ 130 h 476"/>
                <a:gd name="T2" fmla="*/ 300 w 366"/>
                <a:gd name="T3" fmla="*/ 76 h 476"/>
                <a:gd name="T4" fmla="*/ 330 w 366"/>
                <a:gd name="T5" fmla="*/ 64 h 476"/>
                <a:gd name="T6" fmla="*/ 332 w 366"/>
                <a:gd name="T7" fmla="*/ 66 h 476"/>
                <a:gd name="T8" fmla="*/ 336 w 366"/>
                <a:gd name="T9" fmla="*/ 68 h 476"/>
                <a:gd name="T10" fmla="*/ 338 w 366"/>
                <a:gd name="T11" fmla="*/ 70 h 476"/>
                <a:gd name="T12" fmla="*/ 348 w 366"/>
                <a:gd name="T13" fmla="*/ 174 h 476"/>
                <a:gd name="T14" fmla="*/ 366 w 366"/>
                <a:gd name="T15" fmla="*/ 388 h 476"/>
                <a:gd name="T16" fmla="*/ 364 w 366"/>
                <a:gd name="T17" fmla="*/ 396 h 476"/>
                <a:gd name="T18" fmla="*/ 352 w 366"/>
                <a:gd name="T19" fmla="*/ 400 h 476"/>
                <a:gd name="T20" fmla="*/ 346 w 366"/>
                <a:gd name="T21" fmla="*/ 394 h 476"/>
                <a:gd name="T22" fmla="*/ 238 w 366"/>
                <a:gd name="T23" fmla="*/ 146 h 476"/>
                <a:gd name="T24" fmla="*/ 176 w 366"/>
                <a:gd name="T25" fmla="*/ 466 h 476"/>
                <a:gd name="T26" fmla="*/ 174 w 366"/>
                <a:gd name="T27" fmla="*/ 472 h 476"/>
                <a:gd name="T28" fmla="*/ 164 w 366"/>
                <a:gd name="T29" fmla="*/ 476 h 476"/>
                <a:gd name="T30" fmla="*/ 158 w 366"/>
                <a:gd name="T31" fmla="*/ 472 h 476"/>
                <a:gd name="T32" fmla="*/ 156 w 366"/>
                <a:gd name="T33" fmla="*/ 262 h 476"/>
                <a:gd name="T34" fmla="*/ 24 w 366"/>
                <a:gd name="T35" fmla="*/ 408 h 476"/>
                <a:gd name="T36" fmla="*/ 20 w 366"/>
                <a:gd name="T37" fmla="*/ 414 h 476"/>
                <a:gd name="T38" fmla="*/ 10 w 366"/>
                <a:gd name="T39" fmla="*/ 418 h 476"/>
                <a:gd name="T40" fmla="*/ 4 w 366"/>
                <a:gd name="T41" fmla="*/ 414 h 476"/>
                <a:gd name="T42" fmla="*/ 20 w 366"/>
                <a:gd name="T43" fmla="*/ 200 h 476"/>
                <a:gd name="T44" fmla="*/ 28 w 366"/>
                <a:gd name="T45" fmla="*/ 90 h 476"/>
                <a:gd name="T46" fmla="*/ 30 w 366"/>
                <a:gd name="T47" fmla="*/ 86 h 476"/>
                <a:gd name="T48" fmla="*/ 32 w 366"/>
                <a:gd name="T49" fmla="*/ 82 h 476"/>
                <a:gd name="T50" fmla="*/ 38 w 366"/>
                <a:gd name="T51" fmla="*/ 80 h 476"/>
                <a:gd name="T52" fmla="*/ 138 w 366"/>
                <a:gd name="T53" fmla="*/ 64 h 476"/>
                <a:gd name="T54" fmla="*/ 134 w 366"/>
                <a:gd name="T55" fmla="*/ 116 h 476"/>
                <a:gd name="T56" fmla="*/ 214 w 366"/>
                <a:gd name="T57" fmla="*/ 176 h 476"/>
                <a:gd name="T58" fmla="*/ 214 w 366"/>
                <a:gd name="T59" fmla="*/ 336 h 476"/>
                <a:gd name="T60" fmla="*/ 204 w 366"/>
                <a:gd name="T61" fmla="*/ 338 h 476"/>
                <a:gd name="T62" fmla="*/ 198 w 366"/>
                <a:gd name="T63" fmla="*/ 336 h 476"/>
                <a:gd name="T64" fmla="*/ 194 w 366"/>
                <a:gd name="T65" fmla="*/ 180 h 476"/>
                <a:gd name="T66" fmla="*/ 50 w 366"/>
                <a:gd name="T67" fmla="*/ 106 h 476"/>
                <a:gd name="T68" fmla="*/ 184 w 366"/>
                <a:gd name="T69" fmla="*/ 38 h 476"/>
                <a:gd name="T70" fmla="*/ 150 w 366"/>
                <a:gd name="T71" fmla="*/ 34 h 476"/>
                <a:gd name="T72" fmla="*/ 140 w 366"/>
                <a:gd name="T73" fmla="*/ 28 h 476"/>
                <a:gd name="T74" fmla="*/ 134 w 366"/>
                <a:gd name="T75" fmla="*/ 16 h 476"/>
                <a:gd name="T76" fmla="*/ 150 w 366"/>
                <a:gd name="T77" fmla="*/ 6 h 476"/>
                <a:gd name="T78" fmla="*/ 184 w 366"/>
                <a:gd name="T79" fmla="*/ 0 h 476"/>
                <a:gd name="T80" fmla="*/ 220 w 366"/>
                <a:gd name="T81" fmla="*/ 6 h 476"/>
                <a:gd name="T82" fmla="*/ 234 w 366"/>
                <a:gd name="T83" fmla="*/ 18 h 476"/>
                <a:gd name="T84" fmla="*/ 230 w 366"/>
                <a:gd name="T85" fmla="*/ 28 h 476"/>
                <a:gd name="T86" fmla="*/ 220 w 366"/>
                <a:gd name="T87" fmla="*/ 34 h 476"/>
                <a:gd name="T88" fmla="*/ 184 w 366"/>
                <a:gd name="T89" fmla="*/ 38 h 476"/>
                <a:gd name="T90" fmla="*/ 320 w 366"/>
                <a:gd name="T91" fmla="*/ 92 h 476"/>
                <a:gd name="T92" fmla="*/ 212 w 366"/>
                <a:gd name="T93" fmla="*/ 22 h 476"/>
                <a:gd name="T94" fmla="*/ 214 w 366"/>
                <a:gd name="T95" fmla="*/ 18 h 476"/>
                <a:gd name="T96" fmla="*/ 212 w 366"/>
                <a:gd name="T97" fmla="*/ 14 h 476"/>
                <a:gd name="T98" fmla="*/ 196 w 366"/>
                <a:gd name="T99" fmla="*/ 8 h 476"/>
                <a:gd name="T100" fmla="*/ 172 w 366"/>
                <a:gd name="T101" fmla="*/ 8 h 476"/>
                <a:gd name="T102" fmla="*/ 158 w 366"/>
                <a:gd name="T103" fmla="*/ 12 h 476"/>
                <a:gd name="T104" fmla="*/ 154 w 366"/>
                <a:gd name="T105" fmla="*/ 20 h 476"/>
                <a:gd name="T106" fmla="*/ 164 w 366"/>
                <a:gd name="T107" fmla="*/ 28 h 476"/>
                <a:gd name="T108" fmla="*/ 184 w 366"/>
                <a:gd name="T109" fmla="*/ 30 h 476"/>
                <a:gd name="T110" fmla="*/ 204 w 366"/>
                <a:gd name="T111" fmla="*/ 28 h 476"/>
                <a:gd name="T112" fmla="*/ 212 w 366"/>
                <a:gd name="T113" fmla="*/ 22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6" h="476">
                  <a:moveTo>
                    <a:pt x="134" y="116"/>
                  </a:moveTo>
                  <a:lnTo>
                    <a:pt x="168" y="128"/>
                  </a:lnTo>
                  <a:lnTo>
                    <a:pt x="170" y="130"/>
                  </a:lnTo>
                  <a:lnTo>
                    <a:pt x="216" y="110"/>
                  </a:lnTo>
                  <a:lnTo>
                    <a:pt x="214" y="110"/>
                  </a:lnTo>
                  <a:lnTo>
                    <a:pt x="300" y="76"/>
                  </a:lnTo>
                  <a:lnTo>
                    <a:pt x="238" y="52"/>
                  </a:lnTo>
                  <a:lnTo>
                    <a:pt x="238" y="28"/>
                  </a:lnTo>
                  <a:lnTo>
                    <a:pt x="330" y="64"/>
                  </a:lnTo>
                  <a:lnTo>
                    <a:pt x="330" y="64"/>
                  </a:lnTo>
                  <a:lnTo>
                    <a:pt x="332" y="66"/>
                  </a:lnTo>
                  <a:lnTo>
                    <a:pt x="332" y="66"/>
                  </a:lnTo>
                  <a:lnTo>
                    <a:pt x="334" y="66"/>
                  </a:lnTo>
                  <a:lnTo>
                    <a:pt x="336" y="68"/>
                  </a:lnTo>
                  <a:lnTo>
                    <a:pt x="336" y="68"/>
                  </a:lnTo>
                  <a:lnTo>
                    <a:pt x="336" y="70"/>
                  </a:lnTo>
                  <a:lnTo>
                    <a:pt x="338" y="70"/>
                  </a:lnTo>
                  <a:lnTo>
                    <a:pt x="338" y="70"/>
                  </a:lnTo>
                  <a:lnTo>
                    <a:pt x="338" y="74"/>
                  </a:lnTo>
                  <a:lnTo>
                    <a:pt x="338" y="76"/>
                  </a:lnTo>
                  <a:lnTo>
                    <a:pt x="348" y="174"/>
                  </a:lnTo>
                  <a:lnTo>
                    <a:pt x="348" y="176"/>
                  </a:lnTo>
                  <a:lnTo>
                    <a:pt x="366" y="388"/>
                  </a:lnTo>
                  <a:lnTo>
                    <a:pt x="366" y="388"/>
                  </a:lnTo>
                  <a:lnTo>
                    <a:pt x="366" y="392"/>
                  </a:lnTo>
                  <a:lnTo>
                    <a:pt x="364" y="396"/>
                  </a:lnTo>
                  <a:lnTo>
                    <a:pt x="364" y="396"/>
                  </a:lnTo>
                  <a:lnTo>
                    <a:pt x="356" y="400"/>
                  </a:lnTo>
                  <a:lnTo>
                    <a:pt x="356" y="400"/>
                  </a:lnTo>
                  <a:lnTo>
                    <a:pt x="352" y="400"/>
                  </a:lnTo>
                  <a:lnTo>
                    <a:pt x="350" y="398"/>
                  </a:lnTo>
                  <a:lnTo>
                    <a:pt x="350" y="398"/>
                  </a:lnTo>
                  <a:lnTo>
                    <a:pt x="346" y="394"/>
                  </a:lnTo>
                  <a:lnTo>
                    <a:pt x="346" y="390"/>
                  </a:lnTo>
                  <a:lnTo>
                    <a:pt x="326" y="184"/>
                  </a:lnTo>
                  <a:lnTo>
                    <a:pt x="238" y="146"/>
                  </a:lnTo>
                  <a:lnTo>
                    <a:pt x="238" y="124"/>
                  </a:lnTo>
                  <a:lnTo>
                    <a:pt x="176" y="150"/>
                  </a:lnTo>
                  <a:lnTo>
                    <a:pt x="176" y="466"/>
                  </a:lnTo>
                  <a:lnTo>
                    <a:pt x="176" y="466"/>
                  </a:lnTo>
                  <a:lnTo>
                    <a:pt x="176" y="468"/>
                  </a:lnTo>
                  <a:lnTo>
                    <a:pt x="174" y="472"/>
                  </a:lnTo>
                  <a:lnTo>
                    <a:pt x="174" y="472"/>
                  </a:lnTo>
                  <a:lnTo>
                    <a:pt x="170" y="474"/>
                  </a:lnTo>
                  <a:lnTo>
                    <a:pt x="164" y="476"/>
                  </a:lnTo>
                  <a:lnTo>
                    <a:pt x="164" y="476"/>
                  </a:lnTo>
                  <a:lnTo>
                    <a:pt x="162" y="474"/>
                  </a:lnTo>
                  <a:lnTo>
                    <a:pt x="158" y="472"/>
                  </a:lnTo>
                  <a:lnTo>
                    <a:pt x="158" y="472"/>
                  </a:lnTo>
                  <a:lnTo>
                    <a:pt x="156" y="466"/>
                  </a:lnTo>
                  <a:lnTo>
                    <a:pt x="156" y="262"/>
                  </a:lnTo>
                  <a:lnTo>
                    <a:pt x="40" y="216"/>
                  </a:lnTo>
                  <a:lnTo>
                    <a:pt x="24" y="408"/>
                  </a:lnTo>
                  <a:lnTo>
                    <a:pt x="24" y="408"/>
                  </a:lnTo>
                  <a:lnTo>
                    <a:pt x="22" y="412"/>
                  </a:lnTo>
                  <a:lnTo>
                    <a:pt x="20" y="414"/>
                  </a:lnTo>
                  <a:lnTo>
                    <a:pt x="20" y="414"/>
                  </a:lnTo>
                  <a:lnTo>
                    <a:pt x="16" y="416"/>
                  </a:lnTo>
                  <a:lnTo>
                    <a:pt x="10" y="418"/>
                  </a:lnTo>
                  <a:lnTo>
                    <a:pt x="10" y="418"/>
                  </a:lnTo>
                  <a:lnTo>
                    <a:pt x="6" y="416"/>
                  </a:lnTo>
                  <a:lnTo>
                    <a:pt x="4" y="414"/>
                  </a:lnTo>
                  <a:lnTo>
                    <a:pt x="4" y="414"/>
                  </a:lnTo>
                  <a:lnTo>
                    <a:pt x="2" y="410"/>
                  </a:lnTo>
                  <a:lnTo>
                    <a:pt x="0" y="406"/>
                  </a:lnTo>
                  <a:lnTo>
                    <a:pt x="20" y="200"/>
                  </a:lnTo>
                  <a:lnTo>
                    <a:pt x="20" y="200"/>
                  </a:lnTo>
                  <a:lnTo>
                    <a:pt x="28" y="90"/>
                  </a:lnTo>
                  <a:lnTo>
                    <a:pt x="28" y="90"/>
                  </a:lnTo>
                  <a:lnTo>
                    <a:pt x="28" y="90"/>
                  </a:lnTo>
                  <a:lnTo>
                    <a:pt x="30" y="86"/>
                  </a:lnTo>
                  <a:lnTo>
                    <a:pt x="30" y="86"/>
                  </a:lnTo>
                  <a:lnTo>
                    <a:pt x="30" y="84"/>
                  </a:lnTo>
                  <a:lnTo>
                    <a:pt x="32" y="82"/>
                  </a:lnTo>
                  <a:lnTo>
                    <a:pt x="32" y="82"/>
                  </a:lnTo>
                  <a:lnTo>
                    <a:pt x="32" y="82"/>
                  </a:lnTo>
                  <a:lnTo>
                    <a:pt x="36" y="80"/>
                  </a:lnTo>
                  <a:lnTo>
                    <a:pt x="38" y="80"/>
                  </a:lnTo>
                  <a:lnTo>
                    <a:pt x="134" y="40"/>
                  </a:lnTo>
                  <a:lnTo>
                    <a:pt x="138" y="40"/>
                  </a:lnTo>
                  <a:lnTo>
                    <a:pt x="138" y="64"/>
                  </a:lnTo>
                  <a:lnTo>
                    <a:pt x="134" y="64"/>
                  </a:lnTo>
                  <a:lnTo>
                    <a:pt x="70" y="90"/>
                  </a:lnTo>
                  <a:lnTo>
                    <a:pt x="134" y="116"/>
                  </a:lnTo>
                  <a:close/>
                  <a:moveTo>
                    <a:pt x="194" y="180"/>
                  </a:moveTo>
                  <a:lnTo>
                    <a:pt x="194" y="180"/>
                  </a:lnTo>
                  <a:lnTo>
                    <a:pt x="214" y="176"/>
                  </a:lnTo>
                  <a:lnTo>
                    <a:pt x="214" y="328"/>
                  </a:lnTo>
                  <a:lnTo>
                    <a:pt x="214" y="328"/>
                  </a:lnTo>
                  <a:lnTo>
                    <a:pt x="214" y="336"/>
                  </a:lnTo>
                  <a:lnTo>
                    <a:pt x="214" y="336"/>
                  </a:lnTo>
                  <a:lnTo>
                    <a:pt x="204" y="338"/>
                  </a:lnTo>
                  <a:lnTo>
                    <a:pt x="204" y="338"/>
                  </a:lnTo>
                  <a:lnTo>
                    <a:pt x="200" y="338"/>
                  </a:lnTo>
                  <a:lnTo>
                    <a:pt x="198" y="336"/>
                  </a:lnTo>
                  <a:lnTo>
                    <a:pt x="198" y="336"/>
                  </a:lnTo>
                  <a:lnTo>
                    <a:pt x="194" y="332"/>
                  </a:lnTo>
                  <a:lnTo>
                    <a:pt x="194" y="328"/>
                  </a:lnTo>
                  <a:lnTo>
                    <a:pt x="194" y="180"/>
                  </a:lnTo>
                  <a:close/>
                  <a:moveTo>
                    <a:pt x="156" y="240"/>
                  </a:moveTo>
                  <a:lnTo>
                    <a:pt x="156" y="146"/>
                  </a:lnTo>
                  <a:lnTo>
                    <a:pt x="50" y="106"/>
                  </a:lnTo>
                  <a:lnTo>
                    <a:pt x="42" y="192"/>
                  </a:lnTo>
                  <a:lnTo>
                    <a:pt x="156" y="240"/>
                  </a:lnTo>
                  <a:close/>
                  <a:moveTo>
                    <a:pt x="184" y="38"/>
                  </a:moveTo>
                  <a:lnTo>
                    <a:pt x="184" y="38"/>
                  </a:lnTo>
                  <a:lnTo>
                    <a:pt x="166" y="38"/>
                  </a:lnTo>
                  <a:lnTo>
                    <a:pt x="150" y="34"/>
                  </a:lnTo>
                  <a:lnTo>
                    <a:pt x="150" y="34"/>
                  </a:lnTo>
                  <a:lnTo>
                    <a:pt x="150" y="34"/>
                  </a:lnTo>
                  <a:lnTo>
                    <a:pt x="140" y="28"/>
                  </a:lnTo>
                  <a:lnTo>
                    <a:pt x="134" y="22"/>
                  </a:lnTo>
                  <a:lnTo>
                    <a:pt x="134" y="16"/>
                  </a:lnTo>
                  <a:lnTo>
                    <a:pt x="134" y="16"/>
                  </a:lnTo>
                  <a:lnTo>
                    <a:pt x="140" y="10"/>
                  </a:lnTo>
                  <a:lnTo>
                    <a:pt x="150" y="6"/>
                  </a:lnTo>
                  <a:lnTo>
                    <a:pt x="150" y="6"/>
                  </a:lnTo>
                  <a:lnTo>
                    <a:pt x="166" y="0"/>
                  </a:lnTo>
                  <a:lnTo>
                    <a:pt x="184" y="0"/>
                  </a:lnTo>
                  <a:lnTo>
                    <a:pt x="184" y="0"/>
                  </a:lnTo>
                  <a:lnTo>
                    <a:pt x="204" y="0"/>
                  </a:lnTo>
                  <a:lnTo>
                    <a:pt x="220" y="6"/>
                  </a:lnTo>
                  <a:lnTo>
                    <a:pt x="220" y="6"/>
                  </a:lnTo>
                  <a:lnTo>
                    <a:pt x="230" y="12"/>
                  </a:lnTo>
                  <a:lnTo>
                    <a:pt x="234" y="14"/>
                  </a:lnTo>
                  <a:lnTo>
                    <a:pt x="234" y="18"/>
                  </a:lnTo>
                  <a:lnTo>
                    <a:pt x="234" y="20"/>
                  </a:lnTo>
                  <a:lnTo>
                    <a:pt x="234" y="20"/>
                  </a:lnTo>
                  <a:lnTo>
                    <a:pt x="230" y="28"/>
                  </a:lnTo>
                  <a:lnTo>
                    <a:pt x="230" y="28"/>
                  </a:lnTo>
                  <a:lnTo>
                    <a:pt x="220" y="34"/>
                  </a:lnTo>
                  <a:lnTo>
                    <a:pt x="220" y="34"/>
                  </a:lnTo>
                  <a:lnTo>
                    <a:pt x="204" y="38"/>
                  </a:lnTo>
                  <a:lnTo>
                    <a:pt x="184" y="38"/>
                  </a:lnTo>
                  <a:lnTo>
                    <a:pt x="184" y="38"/>
                  </a:lnTo>
                  <a:close/>
                  <a:moveTo>
                    <a:pt x="238" y="124"/>
                  </a:moveTo>
                  <a:lnTo>
                    <a:pt x="324" y="160"/>
                  </a:lnTo>
                  <a:lnTo>
                    <a:pt x="320" y="92"/>
                  </a:lnTo>
                  <a:lnTo>
                    <a:pt x="238" y="124"/>
                  </a:lnTo>
                  <a:close/>
                  <a:moveTo>
                    <a:pt x="212" y="22"/>
                  </a:moveTo>
                  <a:lnTo>
                    <a:pt x="212" y="22"/>
                  </a:lnTo>
                  <a:lnTo>
                    <a:pt x="214" y="22"/>
                  </a:lnTo>
                  <a:lnTo>
                    <a:pt x="214" y="20"/>
                  </a:lnTo>
                  <a:lnTo>
                    <a:pt x="214" y="18"/>
                  </a:lnTo>
                  <a:lnTo>
                    <a:pt x="214" y="18"/>
                  </a:lnTo>
                  <a:lnTo>
                    <a:pt x="214" y="16"/>
                  </a:lnTo>
                  <a:lnTo>
                    <a:pt x="212" y="14"/>
                  </a:lnTo>
                  <a:lnTo>
                    <a:pt x="204" y="10"/>
                  </a:lnTo>
                  <a:lnTo>
                    <a:pt x="204" y="10"/>
                  </a:lnTo>
                  <a:lnTo>
                    <a:pt x="196" y="8"/>
                  </a:lnTo>
                  <a:lnTo>
                    <a:pt x="184" y="6"/>
                  </a:lnTo>
                  <a:lnTo>
                    <a:pt x="184" y="6"/>
                  </a:lnTo>
                  <a:lnTo>
                    <a:pt x="172" y="8"/>
                  </a:lnTo>
                  <a:lnTo>
                    <a:pt x="162" y="10"/>
                  </a:lnTo>
                  <a:lnTo>
                    <a:pt x="162" y="10"/>
                  </a:lnTo>
                  <a:lnTo>
                    <a:pt x="158" y="12"/>
                  </a:lnTo>
                  <a:lnTo>
                    <a:pt x="154" y="16"/>
                  </a:lnTo>
                  <a:lnTo>
                    <a:pt x="154" y="20"/>
                  </a:lnTo>
                  <a:lnTo>
                    <a:pt x="154" y="20"/>
                  </a:lnTo>
                  <a:lnTo>
                    <a:pt x="162" y="28"/>
                  </a:lnTo>
                  <a:lnTo>
                    <a:pt x="162" y="28"/>
                  </a:lnTo>
                  <a:lnTo>
                    <a:pt x="164" y="28"/>
                  </a:lnTo>
                  <a:lnTo>
                    <a:pt x="164" y="28"/>
                  </a:lnTo>
                  <a:lnTo>
                    <a:pt x="174" y="30"/>
                  </a:lnTo>
                  <a:lnTo>
                    <a:pt x="184" y="30"/>
                  </a:lnTo>
                  <a:lnTo>
                    <a:pt x="184" y="30"/>
                  </a:lnTo>
                  <a:lnTo>
                    <a:pt x="196" y="30"/>
                  </a:lnTo>
                  <a:lnTo>
                    <a:pt x="204" y="28"/>
                  </a:lnTo>
                  <a:lnTo>
                    <a:pt x="204" y="28"/>
                  </a:lnTo>
                  <a:lnTo>
                    <a:pt x="212" y="22"/>
                  </a:lnTo>
                  <a:lnTo>
                    <a:pt x="212" y="22"/>
                  </a:lnTo>
                  <a:close/>
                </a:path>
              </a:pathLst>
            </a:custGeom>
            <a:solidFill>
              <a:srgbClr val="7B5D3F"/>
            </a:solidFill>
            <a:ln>
              <a:noFill/>
            </a:ln>
            <a:extLst>
              <a:ext uri="{91240B29-F687-4F45-9708-019B960494DF}">
                <a14:hiddenLine xmlns:a14="http://schemas.microsoft.com/office/drawing/2010/main" w="9525">
                  <a:solidFill>
                    <a:srgbClr val="000000"/>
                  </a:solidFill>
                  <a:round/>
                </a14:hiddenLine>
              </a:ext>
            </a:extLst>
          </p:spPr>
          <p:txBody>
            <a:bodyPr vert="horz" wrap="square" lIns="96520" tIns="48261" rIns="96520" bIns="48261" numCol="1" anchor="t" anchorCtr="0" compatLnSpc="1"/>
            <a:lstStyle/>
            <a:p>
              <a:endParaRPr lang="en-US" sz="2000"/>
            </a:p>
          </p:txBody>
        </p:sp>
        <p:sp>
          <p:nvSpPr>
            <p:cNvPr id="51" name="ïṣlíḑe"/>
            <p:cNvSpPr/>
            <p:nvPr/>
          </p:nvSpPr>
          <p:spPr bwMode="auto">
            <a:xfrm>
              <a:off x="1630531" y="5002121"/>
              <a:ext cx="50657" cy="95235"/>
            </a:xfrm>
            <a:custGeom>
              <a:avLst/>
              <a:gdLst>
                <a:gd name="T0" fmla="*/ 30 w 50"/>
                <a:gd name="T1" fmla="*/ 82 h 94"/>
                <a:gd name="T2" fmla="*/ 0 w 50"/>
                <a:gd name="T3" fmla="*/ 94 h 94"/>
                <a:gd name="T4" fmla="*/ 0 w 50"/>
                <a:gd name="T5" fmla="*/ 10 h 94"/>
                <a:gd name="T6" fmla="*/ 0 w 50"/>
                <a:gd name="T7" fmla="*/ 10 h 94"/>
                <a:gd name="T8" fmla="*/ 20 w 50"/>
                <a:gd name="T9" fmla="*/ 10 h 94"/>
                <a:gd name="T10" fmla="*/ 36 w 50"/>
                <a:gd name="T11" fmla="*/ 6 h 94"/>
                <a:gd name="T12" fmla="*/ 36 w 50"/>
                <a:gd name="T13" fmla="*/ 6 h 94"/>
                <a:gd name="T14" fmla="*/ 46 w 50"/>
                <a:gd name="T15" fmla="*/ 0 h 94"/>
                <a:gd name="T16" fmla="*/ 50 w 50"/>
                <a:gd name="T17" fmla="*/ 0 h 94"/>
                <a:gd name="T18" fmla="*/ 50 w 50"/>
                <a:gd name="T19" fmla="*/ 72 h 94"/>
                <a:gd name="T20" fmla="*/ 26 w 50"/>
                <a:gd name="T21" fmla="*/ 82 h 94"/>
                <a:gd name="T22" fmla="*/ 30 w 50"/>
                <a:gd name="T23"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94">
                  <a:moveTo>
                    <a:pt x="30" y="82"/>
                  </a:moveTo>
                  <a:lnTo>
                    <a:pt x="0" y="94"/>
                  </a:lnTo>
                  <a:lnTo>
                    <a:pt x="0" y="10"/>
                  </a:lnTo>
                  <a:lnTo>
                    <a:pt x="0" y="10"/>
                  </a:lnTo>
                  <a:lnTo>
                    <a:pt x="20" y="10"/>
                  </a:lnTo>
                  <a:lnTo>
                    <a:pt x="36" y="6"/>
                  </a:lnTo>
                  <a:lnTo>
                    <a:pt x="36" y="6"/>
                  </a:lnTo>
                  <a:lnTo>
                    <a:pt x="46" y="0"/>
                  </a:lnTo>
                  <a:lnTo>
                    <a:pt x="50" y="0"/>
                  </a:lnTo>
                  <a:lnTo>
                    <a:pt x="50" y="72"/>
                  </a:lnTo>
                  <a:lnTo>
                    <a:pt x="26" y="82"/>
                  </a:lnTo>
                  <a:lnTo>
                    <a:pt x="30" y="82"/>
                  </a:lnTo>
                  <a:close/>
                </a:path>
              </a:pathLst>
            </a:custGeom>
            <a:solidFill>
              <a:srgbClr val="F1EEE5"/>
            </a:solidFill>
            <a:ln>
              <a:noFill/>
            </a:ln>
            <a:extLst>
              <a:ext uri="{91240B29-F687-4F45-9708-019B960494DF}">
                <a14:hiddenLine xmlns:a14="http://schemas.microsoft.com/office/drawing/2010/main" w="9525">
                  <a:solidFill>
                    <a:srgbClr val="000000"/>
                  </a:solidFill>
                  <a:round/>
                </a14:hiddenLine>
              </a:ext>
            </a:extLst>
          </p:spPr>
          <p:txBody>
            <a:bodyPr vert="horz" wrap="square" lIns="96520" tIns="48261" rIns="96520" bIns="48261" numCol="1" anchor="t" anchorCtr="0" compatLnSpc="1"/>
            <a:lstStyle/>
            <a:p>
              <a:endParaRPr lang="en-US" sz="2000"/>
            </a:p>
          </p:txBody>
        </p:sp>
        <p:sp>
          <p:nvSpPr>
            <p:cNvPr id="52" name="îṡḷíḓê"/>
            <p:cNvSpPr/>
            <p:nvPr/>
          </p:nvSpPr>
          <p:spPr bwMode="auto">
            <a:xfrm>
              <a:off x="1579874" y="4996042"/>
              <a:ext cx="50657" cy="107393"/>
            </a:xfrm>
            <a:custGeom>
              <a:avLst/>
              <a:gdLst>
                <a:gd name="T0" fmla="*/ 50 w 50"/>
                <a:gd name="T1" fmla="*/ 100 h 106"/>
                <a:gd name="T2" fmla="*/ 34 w 50"/>
                <a:gd name="T3" fmla="*/ 106 h 106"/>
                <a:gd name="T4" fmla="*/ 0 w 50"/>
                <a:gd name="T5" fmla="*/ 94 h 106"/>
                <a:gd name="T6" fmla="*/ 0 w 50"/>
                <a:gd name="T7" fmla="*/ 42 h 106"/>
                <a:gd name="T8" fmla="*/ 4 w 50"/>
                <a:gd name="T9" fmla="*/ 42 h 106"/>
                <a:gd name="T10" fmla="*/ 4 w 50"/>
                <a:gd name="T11" fmla="*/ 18 h 106"/>
                <a:gd name="T12" fmla="*/ 0 w 50"/>
                <a:gd name="T13" fmla="*/ 18 h 106"/>
                <a:gd name="T14" fmla="*/ 0 w 50"/>
                <a:gd name="T15" fmla="*/ 0 h 106"/>
                <a:gd name="T16" fmla="*/ 0 w 50"/>
                <a:gd name="T17" fmla="*/ 0 h 106"/>
                <a:gd name="T18" fmla="*/ 6 w 50"/>
                <a:gd name="T19" fmla="*/ 6 h 106"/>
                <a:gd name="T20" fmla="*/ 16 w 50"/>
                <a:gd name="T21" fmla="*/ 12 h 106"/>
                <a:gd name="T22" fmla="*/ 16 w 50"/>
                <a:gd name="T23" fmla="*/ 12 h 106"/>
                <a:gd name="T24" fmla="*/ 16 w 50"/>
                <a:gd name="T25" fmla="*/ 12 h 106"/>
                <a:gd name="T26" fmla="*/ 32 w 50"/>
                <a:gd name="T27" fmla="*/ 16 h 106"/>
                <a:gd name="T28" fmla="*/ 50 w 50"/>
                <a:gd name="T29" fmla="*/ 16 h 106"/>
                <a:gd name="T30" fmla="*/ 50 w 50"/>
                <a:gd name="T31"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106">
                  <a:moveTo>
                    <a:pt x="50" y="100"/>
                  </a:moveTo>
                  <a:lnTo>
                    <a:pt x="34" y="106"/>
                  </a:lnTo>
                  <a:lnTo>
                    <a:pt x="0" y="94"/>
                  </a:lnTo>
                  <a:lnTo>
                    <a:pt x="0" y="42"/>
                  </a:lnTo>
                  <a:lnTo>
                    <a:pt x="4" y="42"/>
                  </a:lnTo>
                  <a:lnTo>
                    <a:pt x="4" y="18"/>
                  </a:lnTo>
                  <a:lnTo>
                    <a:pt x="0" y="18"/>
                  </a:lnTo>
                  <a:lnTo>
                    <a:pt x="0" y="0"/>
                  </a:lnTo>
                  <a:lnTo>
                    <a:pt x="0" y="0"/>
                  </a:lnTo>
                  <a:lnTo>
                    <a:pt x="6" y="6"/>
                  </a:lnTo>
                  <a:lnTo>
                    <a:pt x="16" y="12"/>
                  </a:lnTo>
                  <a:lnTo>
                    <a:pt x="16" y="12"/>
                  </a:lnTo>
                  <a:lnTo>
                    <a:pt x="16" y="12"/>
                  </a:lnTo>
                  <a:lnTo>
                    <a:pt x="32" y="16"/>
                  </a:lnTo>
                  <a:lnTo>
                    <a:pt x="50" y="16"/>
                  </a:lnTo>
                  <a:lnTo>
                    <a:pt x="50" y="100"/>
                  </a:lnTo>
                  <a:close/>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vert="horz" wrap="square" lIns="96520" tIns="48261" rIns="96520" bIns="48261" numCol="1" anchor="t" anchorCtr="0" compatLnSpc="1"/>
            <a:lstStyle/>
            <a:p>
              <a:endParaRPr lang="en-US" sz="2000"/>
            </a:p>
          </p:txBody>
        </p:sp>
        <p:cxnSp>
          <p:nvCxnSpPr>
            <p:cNvPr id="19" name="iS1îḍê"/>
            <p:cNvCxnSpPr/>
            <p:nvPr/>
          </p:nvCxnSpPr>
          <p:spPr>
            <a:xfrm>
              <a:off x="3531000" y="3835294"/>
              <a:ext cx="3442031" cy="0"/>
            </a:xfrm>
            <a:prstGeom prst="line">
              <a:avLst/>
            </a:prstGeom>
            <a:ln w="6350" cap="rnd">
              <a:solidFill>
                <a:schemeClr val="tx2">
                  <a:alpha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3" name="Title"/>
            <p:cNvSpPr txBox="1"/>
            <p:nvPr/>
          </p:nvSpPr>
          <p:spPr>
            <a:xfrm>
              <a:off x="660400" y="1130300"/>
              <a:ext cx="10858500" cy="461665"/>
            </a:xfrm>
            <a:prstGeom prst="rect">
              <a:avLst/>
            </a:prstGeom>
            <a:noFill/>
          </p:spPr>
          <p:txBody>
            <a:bodyPr vert="horz" wrap="square" rtlCol="0" anchor="t" anchorCtr="1">
              <a:normAutofit/>
            </a:bodyPr>
            <a:lstStyle/>
            <a:p>
              <a:pPr algn="ctr"/>
              <a:r>
                <a:rPr lang="zh-CN" altLang="en-US" sz="2400" b="1" dirty="0"/>
                <a:t>参与充满惊喜的主题派对和节日庆祝活动</a:t>
              </a:r>
              <a:endParaRPr lang="en-US" dirty="0"/>
            </a:p>
          </p:txBody>
        </p:sp>
        <p:cxnSp>
          <p:nvCxnSpPr>
            <p:cNvPr id="39" name="iS1îḍê"/>
            <p:cNvCxnSpPr/>
            <p:nvPr/>
          </p:nvCxnSpPr>
          <p:spPr>
            <a:xfrm>
              <a:off x="7716286" y="3835294"/>
              <a:ext cx="3442031" cy="0"/>
            </a:xfrm>
            <a:prstGeom prst="line">
              <a:avLst/>
            </a:prstGeom>
            <a:ln w="6350" cap="rnd">
              <a:solidFill>
                <a:schemeClr val="tx2">
                  <a:alpha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2975929" y="2209285"/>
              <a:ext cx="3932770" cy="1391389"/>
              <a:chOff x="2975929" y="2209285"/>
              <a:chExt cx="3932770" cy="1391389"/>
            </a:xfrm>
          </p:grpSpPr>
          <p:sp>
            <p:nvSpPr>
              <p:cNvPr id="10" name="Icon1"/>
              <p:cNvSpPr/>
              <p:nvPr/>
            </p:nvSpPr>
            <p:spPr bwMode="auto">
              <a:xfrm>
                <a:off x="3020416" y="2566948"/>
                <a:ext cx="319442" cy="408416"/>
              </a:xfrm>
              <a:custGeom>
                <a:avLst/>
                <a:gdLst>
                  <a:gd name="T0" fmla="*/ 4649 w 5343"/>
                  <a:gd name="T1" fmla="*/ 3279 h 6841"/>
                  <a:gd name="T2" fmla="*/ 5120 w 5343"/>
                  <a:gd name="T3" fmla="*/ 3056 h 6841"/>
                  <a:gd name="T4" fmla="*/ 4202 w 5343"/>
                  <a:gd name="T5" fmla="*/ 2834 h 6841"/>
                  <a:gd name="T6" fmla="*/ 4197 w 5343"/>
                  <a:gd name="T7" fmla="*/ 1392 h 6841"/>
                  <a:gd name="T8" fmla="*/ 4197 w 5343"/>
                  <a:gd name="T9" fmla="*/ 1391 h 6841"/>
                  <a:gd name="T10" fmla="*/ 4410 w 5343"/>
                  <a:gd name="T11" fmla="*/ 424 h 6841"/>
                  <a:gd name="T12" fmla="*/ 3741 w 5343"/>
                  <a:gd name="T13" fmla="*/ 41 h 6841"/>
                  <a:gd name="T14" fmla="*/ 3170 w 5343"/>
                  <a:gd name="T15" fmla="*/ 307 h 6841"/>
                  <a:gd name="T16" fmla="*/ 2942 w 5343"/>
                  <a:gd name="T17" fmla="*/ 935 h 6841"/>
                  <a:gd name="T18" fmla="*/ 2652 w 5343"/>
                  <a:gd name="T19" fmla="*/ 1731 h 6841"/>
                  <a:gd name="T20" fmla="*/ 1540 w 5343"/>
                  <a:gd name="T21" fmla="*/ 2834 h 6841"/>
                  <a:gd name="T22" fmla="*/ 223 w 5343"/>
                  <a:gd name="T23" fmla="*/ 3056 h 6841"/>
                  <a:gd name="T24" fmla="*/ 694 w 5343"/>
                  <a:gd name="T25" fmla="*/ 3279 h 6841"/>
                  <a:gd name="T26" fmla="*/ 0 w 5343"/>
                  <a:gd name="T27" fmla="*/ 4615 h 6841"/>
                  <a:gd name="T28" fmla="*/ 972 w 5343"/>
                  <a:gd name="T29" fmla="*/ 5501 h 6841"/>
                  <a:gd name="T30" fmla="*/ 1598 w 5343"/>
                  <a:gd name="T31" fmla="*/ 6841 h 6841"/>
                  <a:gd name="T32" fmla="*/ 4260 w 5343"/>
                  <a:gd name="T33" fmla="*/ 6386 h 6841"/>
                  <a:gd name="T34" fmla="*/ 4452 w 5343"/>
                  <a:gd name="T35" fmla="*/ 5505 h 6841"/>
                  <a:gd name="T36" fmla="*/ 4592 w 5343"/>
                  <a:gd name="T37" fmla="*/ 3735 h 6841"/>
                  <a:gd name="T38" fmla="*/ 445 w 5343"/>
                  <a:gd name="T39" fmla="*/ 4615 h 6841"/>
                  <a:gd name="T40" fmla="*/ 916 w 5343"/>
                  <a:gd name="T41" fmla="*/ 5059 h 6841"/>
                  <a:gd name="T42" fmla="*/ 3589 w 5343"/>
                  <a:gd name="T43" fmla="*/ 459 h 6841"/>
                  <a:gd name="T44" fmla="*/ 3855 w 5343"/>
                  <a:gd name="T45" fmla="*/ 1030 h 6841"/>
                  <a:gd name="T46" fmla="*/ 3589 w 5343"/>
                  <a:gd name="T47" fmla="*/ 459 h 6841"/>
                  <a:gd name="T48" fmla="*/ 2829 w 5343"/>
                  <a:gd name="T49" fmla="*/ 2157 h 6841"/>
                  <a:gd name="T50" fmla="*/ 3284 w 5343"/>
                  <a:gd name="T51" fmla="*/ 1296 h 6841"/>
                  <a:gd name="T52" fmla="*/ 3442 w 5343"/>
                  <a:gd name="T53" fmla="*/ 2164 h 6841"/>
                  <a:gd name="T54" fmla="*/ 3749 w 5343"/>
                  <a:gd name="T55" fmla="*/ 2834 h 6841"/>
                  <a:gd name="T56" fmla="*/ 2047 w 5343"/>
                  <a:gd name="T57" fmla="*/ 2741 h 6841"/>
                  <a:gd name="T58" fmla="*/ 3745 w 5343"/>
                  <a:gd name="T59" fmla="*/ 6395 h 6841"/>
                  <a:gd name="T60" fmla="*/ 1524 w 5343"/>
                  <a:gd name="T61" fmla="*/ 6330 h 6841"/>
                  <a:gd name="T62" fmla="*/ 3866 w 5343"/>
                  <a:gd name="T63" fmla="*/ 5950 h 6841"/>
                  <a:gd name="T64" fmla="*/ 3922 w 5343"/>
                  <a:gd name="T65" fmla="*/ 5505 h 6841"/>
                  <a:gd name="T66" fmla="*/ 1143 w 5343"/>
                  <a:gd name="T67" fmla="*/ 3279 h 6841"/>
                  <a:gd name="T68" fmla="*/ 3922 w 5343"/>
                  <a:gd name="T69" fmla="*/ 5505 h 6841"/>
                  <a:gd name="T70" fmla="*/ 4426 w 5343"/>
                  <a:gd name="T71" fmla="*/ 5059 h 6841"/>
                  <a:gd name="T72" fmla="*/ 4897 w 5343"/>
                  <a:gd name="T73" fmla="*/ 4615 h 6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43" h="6841">
                    <a:moveTo>
                      <a:pt x="4592" y="3735"/>
                    </a:moveTo>
                    <a:lnTo>
                      <a:pt x="4649" y="3279"/>
                    </a:lnTo>
                    <a:lnTo>
                      <a:pt x="4897" y="3279"/>
                    </a:lnTo>
                    <a:cubicBezTo>
                      <a:pt x="5020" y="3279"/>
                      <a:pt x="5120" y="3179"/>
                      <a:pt x="5120" y="3056"/>
                    </a:cubicBezTo>
                    <a:cubicBezTo>
                      <a:pt x="5120" y="2933"/>
                      <a:pt x="5020" y="2834"/>
                      <a:pt x="4897" y="2834"/>
                    </a:cubicBezTo>
                    <a:lnTo>
                      <a:pt x="4202" y="2834"/>
                    </a:lnTo>
                    <a:cubicBezTo>
                      <a:pt x="4164" y="2597"/>
                      <a:pt x="4062" y="2373"/>
                      <a:pt x="3907" y="2188"/>
                    </a:cubicBezTo>
                    <a:lnTo>
                      <a:pt x="4197" y="1392"/>
                    </a:lnTo>
                    <a:cubicBezTo>
                      <a:pt x="4197" y="1392"/>
                      <a:pt x="4197" y="1392"/>
                      <a:pt x="4197" y="1392"/>
                    </a:cubicBezTo>
                    <a:cubicBezTo>
                      <a:pt x="4197" y="1391"/>
                      <a:pt x="4197" y="1391"/>
                      <a:pt x="4197" y="1391"/>
                    </a:cubicBezTo>
                    <a:lnTo>
                      <a:pt x="4425" y="764"/>
                    </a:lnTo>
                    <a:cubicBezTo>
                      <a:pt x="4466" y="652"/>
                      <a:pt x="4461" y="531"/>
                      <a:pt x="4410" y="424"/>
                    </a:cubicBezTo>
                    <a:cubicBezTo>
                      <a:pt x="4360" y="316"/>
                      <a:pt x="4271" y="234"/>
                      <a:pt x="4159" y="193"/>
                    </a:cubicBezTo>
                    <a:lnTo>
                      <a:pt x="3741" y="41"/>
                    </a:lnTo>
                    <a:cubicBezTo>
                      <a:pt x="3629" y="0"/>
                      <a:pt x="3508" y="6"/>
                      <a:pt x="3400" y="56"/>
                    </a:cubicBezTo>
                    <a:cubicBezTo>
                      <a:pt x="3293" y="106"/>
                      <a:pt x="3211" y="195"/>
                      <a:pt x="3170" y="307"/>
                    </a:cubicBezTo>
                    <a:lnTo>
                      <a:pt x="2942" y="935"/>
                    </a:lnTo>
                    <a:cubicBezTo>
                      <a:pt x="2942" y="935"/>
                      <a:pt x="2942" y="935"/>
                      <a:pt x="2942" y="935"/>
                    </a:cubicBezTo>
                    <a:cubicBezTo>
                      <a:pt x="2942" y="935"/>
                      <a:pt x="2942" y="935"/>
                      <a:pt x="2942" y="935"/>
                    </a:cubicBezTo>
                    <a:lnTo>
                      <a:pt x="2652" y="1731"/>
                    </a:lnTo>
                    <a:cubicBezTo>
                      <a:pt x="2186" y="1813"/>
                      <a:pt x="1793" y="2137"/>
                      <a:pt x="1629" y="2589"/>
                    </a:cubicBezTo>
                    <a:lnTo>
                      <a:pt x="1540" y="2834"/>
                    </a:lnTo>
                    <a:lnTo>
                      <a:pt x="445" y="2834"/>
                    </a:lnTo>
                    <a:cubicBezTo>
                      <a:pt x="322" y="2834"/>
                      <a:pt x="223" y="2933"/>
                      <a:pt x="223" y="3056"/>
                    </a:cubicBezTo>
                    <a:cubicBezTo>
                      <a:pt x="223" y="3179"/>
                      <a:pt x="322" y="3279"/>
                      <a:pt x="445" y="3279"/>
                    </a:cubicBezTo>
                    <a:lnTo>
                      <a:pt x="694" y="3279"/>
                    </a:lnTo>
                    <a:lnTo>
                      <a:pt x="751" y="3735"/>
                    </a:lnTo>
                    <a:cubicBezTo>
                      <a:pt x="326" y="3802"/>
                      <a:pt x="0" y="4171"/>
                      <a:pt x="0" y="4615"/>
                    </a:cubicBezTo>
                    <a:cubicBezTo>
                      <a:pt x="0" y="5106"/>
                      <a:pt x="400" y="5505"/>
                      <a:pt x="891" y="5505"/>
                    </a:cubicBezTo>
                    <a:cubicBezTo>
                      <a:pt x="918" y="5505"/>
                      <a:pt x="945" y="5504"/>
                      <a:pt x="972" y="5501"/>
                    </a:cubicBezTo>
                    <a:lnTo>
                      <a:pt x="1082" y="6386"/>
                    </a:lnTo>
                    <a:cubicBezTo>
                      <a:pt x="1115" y="6645"/>
                      <a:pt x="1336" y="6841"/>
                      <a:pt x="1598" y="6841"/>
                    </a:cubicBezTo>
                    <a:lnTo>
                      <a:pt x="3745" y="6841"/>
                    </a:lnTo>
                    <a:cubicBezTo>
                      <a:pt x="4006" y="6841"/>
                      <a:pt x="4228" y="6645"/>
                      <a:pt x="4260" y="6386"/>
                    </a:cubicBezTo>
                    <a:lnTo>
                      <a:pt x="4371" y="5501"/>
                    </a:lnTo>
                    <a:cubicBezTo>
                      <a:pt x="4398" y="5504"/>
                      <a:pt x="4425" y="5505"/>
                      <a:pt x="4452" y="5505"/>
                    </a:cubicBezTo>
                    <a:cubicBezTo>
                      <a:pt x="4943" y="5505"/>
                      <a:pt x="5343" y="5106"/>
                      <a:pt x="5343" y="4615"/>
                    </a:cubicBezTo>
                    <a:cubicBezTo>
                      <a:pt x="5343" y="4171"/>
                      <a:pt x="5017" y="3802"/>
                      <a:pt x="4592" y="3735"/>
                    </a:cubicBezTo>
                    <a:close/>
                    <a:moveTo>
                      <a:pt x="891" y="5060"/>
                    </a:moveTo>
                    <a:cubicBezTo>
                      <a:pt x="645" y="5060"/>
                      <a:pt x="445" y="4860"/>
                      <a:pt x="445" y="4615"/>
                    </a:cubicBezTo>
                    <a:cubicBezTo>
                      <a:pt x="445" y="4398"/>
                      <a:pt x="601" y="4217"/>
                      <a:pt x="806" y="4178"/>
                    </a:cubicBezTo>
                    <a:lnTo>
                      <a:pt x="916" y="5059"/>
                    </a:lnTo>
                    <a:cubicBezTo>
                      <a:pt x="908" y="5060"/>
                      <a:pt x="899" y="5060"/>
                      <a:pt x="891" y="5060"/>
                    </a:cubicBezTo>
                    <a:close/>
                    <a:moveTo>
                      <a:pt x="3589" y="459"/>
                    </a:moveTo>
                    <a:lnTo>
                      <a:pt x="4007" y="612"/>
                    </a:lnTo>
                    <a:lnTo>
                      <a:pt x="3855" y="1030"/>
                    </a:lnTo>
                    <a:lnTo>
                      <a:pt x="3436" y="878"/>
                    </a:lnTo>
                    <a:lnTo>
                      <a:pt x="3589" y="459"/>
                    </a:lnTo>
                    <a:close/>
                    <a:moveTo>
                      <a:pt x="2047" y="2741"/>
                    </a:moveTo>
                    <a:cubicBezTo>
                      <a:pt x="2168" y="2409"/>
                      <a:pt x="2475" y="2180"/>
                      <a:pt x="2829" y="2157"/>
                    </a:cubicBezTo>
                    <a:cubicBezTo>
                      <a:pt x="2917" y="2152"/>
                      <a:pt x="2993" y="2094"/>
                      <a:pt x="3024" y="2011"/>
                    </a:cubicBezTo>
                    <a:lnTo>
                      <a:pt x="3284" y="1296"/>
                    </a:lnTo>
                    <a:lnTo>
                      <a:pt x="3702" y="1448"/>
                    </a:lnTo>
                    <a:lnTo>
                      <a:pt x="3442" y="2164"/>
                    </a:lnTo>
                    <a:cubicBezTo>
                      <a:pt x="3412" y="2247"/>
                      <a:pt x="3434" y="2340"/>
                      <a:pt x="3498" y="2401"/>
                    </a:cubicBezTo>
                    <a:cubicBezTo>
                      <a:pt x="3622" y="2519"/>
                      <a:pt x="3708" y="2670"/>
                      <a:pt x="3749" y="2834"/>
                    </a:cubicBezTo>
                    <a:lnTo>
                      <a:pt x="2014" y="2834"/>
                    </a:lnTo>
                    <a:lnTo>
                      <a:pt x="2047" y="2741"/>
                    </a:lnTo>
                    <a:close/>
                    <a:moveTo>
                      <a:pt x="3819" y="6330"/>
                    </a:moveTo>
                    <a:cubicBezTo>
                      <a:pt x="3814" y="6368"/>
                      <a:pt x="3782" y="6395"/>
                      <a:pt x="3745" y="6395"/>
                    </a:cubicBezTo>
                    <a:lnTo>
                      <a:pt x="1598" y="6395"/>
                    </a:lnTo>
                    <a:cubicBezTo>
                      <a:pt x="1560" y="6395"/>
                      <a:pt x="1529" y="6368"/>
                      <a:pt x="1524" y="6330"/>
                    </a:cubicBezTo>
                    <a:lnTo>
                      <a:pt x="1477" y="5950"/>
                    </a:lnTo>
                    <a:lnTo>
                      <a:pt x="3866" y="5950"/>
                    </a:lnTo>
                    <a:lnTo>
                      <a:pt x="3819" y="6330"/>
                    </a:lnTo>
                    <a:close/>
                    <a:moveTo>
                      <a:pt x="3922" y="5505"/>
                    </a:moveTo>
                    <a:lnTo>
                      <a:pt x="1421" y="5505"/>
                    </a:lnTo>
                    <a:cubicBezTo>
                      <a:pt x="1409" y="5407"/>
                      <a:pt x="1155" y="3376"/>
                      <a:pt x="1143" y="3279"/>
                    </a:cubicBezTo>
                    <a:lnTo>
                      <a:pt x="4200" y="3279"/>
                    </a:lnTo>
                    <a:cubicBezTo>
                      <a:pt x="4188" y="3376"/>
                      <a:pt x="3934" y="5408"/>
                      <a:pt x="3922" y="5505"/>
                    </a:cubicBezTo>
                    <a:close/>
                    <a:moveTo>
                      <a:pt x="4452" y="5060"/>
                    </a:moveTo>
                    <a:cubicBezTo>
                      <a:pt x="4443" y="5060"/>
                      <a:pt x="4435" y="5060"/>
                      <a:pt x="4426" y="5059"/>
                    </a:cubicBezTo>
                    <a:lnTo>
                      <a:pt x="4536" y="4178"/>
                    </a:lnTo>
                    <a:cubicBezTo>
                      <a:pt x="4742" y="4217"/>
                      <a:pt x="4897" y="4398"/>
                      <a:pt x="4897" y="4615"/>
                    </a:cubicBezTo>
                    <a:cubicBezTo>
                      <a:pt x="4897" y="4860"/>
                      <a:pt x="4698" y="5060"/>
                      <a:pt x="4452" y="5060"/>
                    </a:cubicBezTo>
                    <a:close/>
                  </a:path>
                </a:pathLst>
              </a:custGeom>
              <a:solidFill>
                <a:schemeClr val="accent1"/>
              </a:solidFill>
              <a:ln>
                <a:noFill/>
              </a:ln>
            </p:spPr>
            <p:txBody>
              <a:bodyPr/>
              <a:lstStyle/>
              <a:p>
                <a:endParaRPr lang="zh-CN" altLang="en-US" dirty="0"/>
              </a:p>
            </p:txBody>
          </p:sp>
          <p:sp>
            <p:nvSpPr>
              <p:cNvPr id="11" name="Bullet1"/>
              <p:cNvSpPr txBox="1"/>
              <p:nvPr/>
            </p:nvSpPr>
            <p:spPr bwMode="auto">
              <a:xfrm>
                <a:off x="3466668" y="2209285"/>
                <a:ext cx="3442031" cy="5878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pPr>
                <a:r>
                  <a:rPr lang="zh-CN" altLang="en-US" b="1" dirty="0"/>
                  <a:t>主题派对之夜</a:t>
                </a:r>
                <a:endParaRPr lang="en-US" dirty="0"/>
              </a:p>
            </p:txBody>
          </p:sp>
          <p:sp>
            <p:nvSpPr>
              <p:cNvPr id="12" name="Text1"/>
              <p:cNvSpPr/>
              <p:nvPr/>
            </p:nvSpPr>
            <p:spPr bwMode="auto">
              <a:xfrm>
                <a:off x="3466668" y="2797147"/>
                <a:ext cx="3442031" cy="80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zh-CN" altLang="en-US" sz="1200" dirty="0"/>
                  <a:t>每晚不同的主题派对，如海盗夜、超级英雄聚会等，让乘客沉浸在独特的氛围中，享受角色扮演和互动游戏的乐趣。</a:t>
                </a:r>
                <a:endParaRPr lang="en-US" dirty="0"/>
              </a:p>
            </p:txBody>
          </p:sp>
        </p:grpSp>
        <p:grpSp>
          <p:nvGrpSpPr>
            <p:cNvPr id="65" name="组合 64"/>
            <p:cNvGrpSpPr/>
            <p:nvPr/>
          </p:nvGrpSpPr>
          <p:grpSpPr>
            <a:xfrm>
              <a:off x="7161215" y="2209285"/>
              <a:ext cx="3932770" cy="1391389"/>
              <a:chOff x="7161215" y="2209285"/>
              <a:chExt cx="3932770" cy="1391389"/>
            </a:xfrm>
          </p:grpSpPr>
          <p:sp>
            <p:nvSpPr>
              <p:cNvPr id="40" name="Icon2"/>
              <p:cNvSpPr/>
              <p:nvPr/>
            </p:nvSpPr>
            <p:spPr bwMode="auto">
              <a:xfrm>
                <a:off x="7161215" y="2567242"/>
                <a:ext cx="408416" cy="407828"/>
              </a:xfrm>
              <a:custGeom>
                <a:avLst/>
                <a:gdLst>
                  <a:gd name="connsiteX0" fmla="*/ 218307 w 607584"/>
                  <a:gd name="connsiteY0" fmla="*/ 418115 h 606711"/>
                  <a:gd name="connsiteX1" fmla="*/ 235894 w 607584"/>
                  <a:gd name="connsiteY1" fmla="*/ 418115 h 606711"/>
                  <a:gd name="connsiteX2" fmla="*/ 236338 w 607584"/>
                  <a:gd name="connsiteY2" fmla="*/ 418559 h 606711"/>
                  <a:gd name="connsiteX3" fmla="*/ 236338 w 607584"/>
                  <a:gd name="connsiteY3" fmla="*/ 436176 h 606711"/>
                  <a:gd name="connsiteX4" fmla="*/ 227545 w 607584"/>
                  <a:gd name="connsiteY4" fmla="*/ 439824 h 606711"/>
                  <a:gd name="connsiteX5" fmla="*/ 218751 w 607584"/>
                  <a:gd name="connsiteY5" fmla="*/ 436176 h 606711"/>
                  <a:gd name="connsiteX6" fmla="*/ 218307 w 607584"/>
                  <a:gd name="connsiteY6" fmla="*/ 435731 h 606711"/>
                  <a:gd name="connsiteX7" fmla="*/ 218307 w 607584"/>
                  <a:gd name="connsiteY7" fmla="*/ 418115 h 606711"/>
                  <a:gd name="connsiteX8" fmla="*/ 144431 w 607584"/>
                  <a:gd name="connsiteY8" fmla="*/ 414773 h 606711"/>
                  <a:gd name="connsiteX9" fmla="*/ 162043 w 607584"/>
                  <a:gd name="connsiteY9" fmla="*/ 414773 h 606711"/>
                  <a:gd name="connsiteX10" fmla="*/ 216926 w 607584"/>
                  <a:gd name="connsiteY10" fmla="*/ 469680 h 606711"/>
                  <a:gd name="connsiteX11" fmla="*/ 216926 w 607584"/>
                  <a:gd name="connsiteY11" fmla="*/ 487271 h 606711"/>
                  <a:gd name="connsiteX12" fmla="*/ 208120 w 607584"/>
                  <a:gd name="connsiteY12" fmla="*/ 490914 h 606711"/>
                  <a:gd name="connsiteX13" fmla="*/ 199314 w 607584"/>
                  <a:gd name="connsiteY13" fmla="*/ 487271 h 606711"/>
                  <a:gd name="connsiteX14" fmla="*/ 144431 w 607584"/>
                  <a:gd name="connsiteY14" fmla="*/ 432364 h 606711"/>
                  <a:gd name="connsiteX15" fmla="*/ 144431 w 607584"/>
                  <a:gd name="connsiteY15" fmla="*/ 414773 h 606711"/>
                  <a:gd name="connsiteX16" fmla="*/ 49462 w 607584"/>
                  <a:gd name="connsiteY16" fmla="*/ 412091 h 606711"/>
                  <a:gd name="connsiteX17" fmla="*/ 29259 w 607584"/>
                  <a:gd name="connsiteY17" fmla="*/ 432264 h 606711"/>
                  <a:gd name="connsiteX18" fmla="*/ 29259 w 607584"/>
                  <a:gd name="connsiteY18" fmla="*/ 453059 h 606711"/>
                  <a:gd name="connsiteX19" fmla="*/ 153772 w 607584"/>
                  <a:gd name="connsiteY19" fmla="*/ 577474 h 606711"/>
                  <a:gd name="connsiteX20" fmla="*/ 174688 w 607584"/>
                  <a:gd name="connsiteY20" fmla="*/ 577474 h 606711"/>
                  <a:gd name="connsiteX21" fmla="*/ 194891 w 607584"/>
                  <a:gd name="connsiteY21" fmla="*/ 557301 h 606711"/>
                  <a:gd name="connsiteX22" fmla="*/ 114709 w 607584"/>
                  <a:gd name="connsiteY22" fmla="*/ 385156 h 606711"/>
                  <a:gd name="connsiteX23" fmla="*/ 132337 w 607584"/>
                  <a:gd name="connsiteY23" fmla="*/ 385156 h 606711"/>
                  <a:gd name="connsiteX24" fmla="*/ 133583 w 607584"/>
                  <a:gd name="connsiteY24" fmla="*/ 386312 h 606711"/>
                  <a:gd name="connsiteX25" fmla="*/ 133583 w 607584"/>
                  <a:gd name="connsiteY25" fmla="*/ 404001 h 606711"/>
                  <a:gd name="connsiteX26" fmla="*/ 124769 w 607584"/>
                  <a:gd name="connsiteY26" fmla="*/ 407646 h 606711"/>
                  <a:gd name="connsiteX27" fmla="*/ 115955 w 607584"/>
                  <a:gd name="connsiteY27" fmla="*/ 404001 h 606711"/>
                  <a:gd name="connsiteX28" fmla="*/ 114709 w 607584"/>
                  <a:gd name="connsiteY28" fmla="*/ 402757 h 606711"/>
                  <a:gd name="connsiteX29" fmla="*/ 114709 w 607584"/>
                  <a:gd name="connsiteY29" fmla="*/ 385156 h 606711"/>
                  <a:gd name="connsiteX30" fmla="*/ 165885 w 607584"/>
                  <a:gd name="connsiteY30" fmla="*/ 365817 h 606711"/>
                  <a:gd name="connsiteX31" fmla="*/ 183502 w 607584"/>
                  <a:gd name="connsiteY31" fmla="*/ 365817 h 606711"/>
                  <a:gd name="connsiteX32" fmla="*/ 208950 w 607584"/>
                  <a:gd name="connsiteY32" fmla="*/ 391218 h 606711"/>
                  <a:gd name="connsiteX33" fmla="*/ 208950 w 607584"/>
                  <a:gd name="connsiteY33" fmla="*/ 408804 h 606711"/>
                  <a:gd name="connsiteX34" fmla="*/ 200141 w 607584"/>
                  <a:gd name="connsiteY34" fmla="*/ 412445 h 606711"/>
                  <a:gd name="connsiteX35" fmla="*/ 191333 w 607584"/>
                  <a:gd name="connsiteY35" fmla="*/ 408804 h 606711"/>
                  <a:gd name="connsiteX36" fmla="*/ 165885 w 607584"/>
                  <a:gd name="connsiteY36" fmla="*/ 383402 h 606711"/>
                  <a:gd name="connsiteX37" fmla="*/ 165885 w 607584"/>
                  <a:gd name="connsiteY37" fmla="*/ 365817 h 606711"/>
                  <a:gd name="connsiteX38" fmla="*/ 159913 w 607584"/>
                  <a:gd name="connsiteY38" fmla="*/ 301718 h 606711"/>
                  <a:gd name="connsiteX39" fmla="*/ 67084 w 607584"/>
                  <a:gd name="connsiteY39" fmla="*/ 394495 h 606711"/>
                  <a:gd name="connsiteX40" fmla="*/ 212513 w 607584"/>
                  <a:gd name="connsiteY40" fmla="*/ 539705 h 606711"/>
                  <a:gd name="connsiteX41" fmla="*/ 305342 w 607584"/>
                  <a:gd name="connsiteY41" fmla="*/ 447016 h 606711"/>
                  <a:gd name="connsiteX42" fmla="*/ 388648 w 607584"/>
                  <a:gd name="connsiteY42" fmla="*/ 174548 h 606711"/>
                  <a:gd name="connsiteX43" fmla="*/ 335336 w 607584"/>
                  <a:gd name="connsiteY43" fmla="*/ 227780 h 606711"/>
                  <a:gd name="connsiteX44" fmla="*/ 261108 w 607584"/>
                  <a:gd name="connsiteY44" fmla="*/ 254529 h 606711"/>
                  <a:gd name="connsiteX45" fmla="*/ 250250 w 607584"/>
                  <a:gd name="connsiteY45" fmla="*/ 253996 h 606711"/>
                  <a:gd name="connsiteX46" fmla="*/ 177625 w 607584"/>
                  <a:gd name="connsiteY46" fmla="*/ 284033 h 606711"/>
                  <a:gd name="connsiteX47" fmla="*/ 177536 w 607584"/>
                  <a:gd name="connsiteY47" fmla="*/ 284122 h 606711"/>
                  <a:gd name="connsiteX48" fmla="*/ 322964 w 607584"/>
                  <a:gd name="connsiteY48" fmla="*/ 429420 h 606711"/>
                  <a:gd name="connsiteX49" fmla="*/ 323142 w 607584"/>
                  <a:gd name="connsiteY49" fmla="*/ 429243 h 606711"/>
                  <a:gd name="connsiteX50" fmla="*/ 352691 w 607584"/>
                  <a:gd name="connsiteY50" fmla="*/ 345974 h 606711"/>
                  <a:gd name="connsiteX51" fmla="*/ 379392 w 607584"/>
                  <a:gd name="connsiteY51" fmla="*/ 271858 h 606711"/>
                  <a:gd name="connsiteX52" fmla="*/ 432793 w 607584"/>
                  <a:gd name="connsiteY52" fmla="*/ 218538 h 606711"/>
                  <a:gd name="connsiteX53" fmla="*/ 419531 w 607584"/>
                  <a:gd name="connsiteY53" fmla="*/ 134913 h 606711"/>
                  <a:gd name="connsiteX54" fmla="*/ 401909 w 607584"/>
                  <a:gd name="connsiteY54" fmla="*/ 152509 h 606711"/>
                  <a:gd name="connsiteX55" fmla="*/ 418641 w 607584"/>
                  <a:gd name="connsiteY55" fmla="*/ 169216 h 606711"/>
                  <a:gd name="connsiteX56" fmla="*/ 454776 w 607584"/>
                  <a:gd name="connsiteY56" fmla="*/ 205385 h 606711"/>
                  <a:gd name="connsiteX57" fmla="*/ 472398 w 607584"/>
                  <a:gd name="connsiteY57" fmla="*/ 187790 h 606711"/>
                  <a:gd name="connsiteX58" fmla="*/ 530401 w 607584"/>
                  <a:gd name="connsiteY58" fmla="*/ 132169 h 606711"/>
                  <a:gd name="connsiteX59" fmla="*/ 545699 w 607584"/>
                  <a:gd name="connsiteY59" fmla="*/ 140948 h 606711"/>
                  <a:gd name="connsiteX60" fmla="*/ 536894 w 607584"/>
                  <a:gd name="connsiteY60" fmla="*/ 156202 h 606711"/>
                  <a:gd name="connsiteX61" fmla="*/ 533603 w 607584"/>
                  <a:gd name="connsiteY61" fmla="*/ 156645 h 606711"/>
                  <a:gd name="connsiteX62" fmla="*/ 521595 w 607584"/>
                  <a:gd name="connsiteY62" fmla="*/ 147422 h 606711"/>
                  <a:gd name="connsiteX63" fmla="*/ 530401 w 607584"/>
                  <a:gd name="connsiteY63" fmla="*/ 132169 h 606711"/>
                  <a:gd name="connsiteX64" fmla="*/ 591863 w 607584"/>
                  <a:gd name="connsiteY64" fmla="*/ 115727 h 606711"/>
                  <a:gd name="connsiteX65" fmla="*/ 607161 w 607584"/>
                  <a:gd name="connsiteY65" fmla="*/ 124506 h 606711"/>
                  <a:gd name="connsiteX66" fmla="*/ 598356 w 607584"/>
                  <a:gd name="connsiteY66" fmla="*/ 139760 h 606711"/>
                  <a:gd name="connsiteX67" fmla="*/ 595065 w 607584"/>
                  <a:gd name="connsiteY67" fmla="*/ 140203 h 606711"/>
                  <a:gd name="connsiteX68" fmla="*/ 583057 w 607584"/>
                  <a:gd name="connsiteY68" fmla="*/ 130980 h 606711"/>
                  <a:gd name="connsiteX69" fmla="*/ 591863 w 607584"/>
                  <a:gd name="connsiteY69" fmla="*/ 115727 h 606711"/>
                  <a:gd name="connsiteX70" fmla="*/ 410720 w 607584"/>
                  <a:gd name="connsiteY70" fmla="*/ 108520 h 606711"/>
                  <a:gd name="connsiteX71" fmla="*/ 428342 w 607584"/>
                  <a:gd name="connsiteY71" fmla="*/ 108520 h 606711"/>
                  <a:gd name="connsiteX72" fmla="*/ 498832 w 607584"/>
                  <a:gd name="connsiteY72" fmla="*/ 178992 h 606711"/>
                  <a:gd name="connsiteX73" fmla="*/ 498832 w 607584"/>
                  <a:gd name="connsiteY73" fmla="*/ 196588 h 606711"/>
                  <a:gd name="connsiteX74" fmla="*/ 463587 w 607584"/>
                  <a:gd name="connsiteY74" fmla="*/ 231779 h 606711"/>
                  <a:gd name="connsiteX75" fmla="*/ 454776 w 607584"/>
                  <a:gd name="connsiteY75" fmla="*/ 235423 h 606711"/>
                  <a:gd name="connsiteX76" fmla="*/ 451572 w 607584"/>
                  <a:gd name="connsiteY76" fmla="*/ 234978 h 606711"/>
                  <a:gd name="connsiteX77" fmla="*/ 397014 w 607584"/>
                  <a:gd name="connsiteY77" fmla="*/ 289454 h 606711"/>
                  <a:gd name="connsiteX78" fmla="*/ 377433 w 607584"/>
                  <a:gd name="connsiteY78" fmla="*/ 343397 h 606711"/>
                  <a:gd name="connsiteX79" fmla="*/ 340765 w 607584"/>
                  <a:gd name="connsiteY79" fmla="*/ 446927 h 606711"/>
                  <a:gd name="connsiteX80" fmla="*/ 192310 w 607584"/>
                  <a:gd name="connsiteY80" fmla="*/ 595069 h 606711"/>
                  <a:gd name="connsiteX81" fmla="*/ 164274 w 607584"/>
                  <a:gd name="connsiteY81" fmla="*/ 606711 h 606711"/>
                  <a:gd name="connsiteX82" fmla="*/ 136150 w 607584"/>
                  <a:gd name="connsiteY82" fmla="*/ 595069 h 606711"/>
                  <a:gd name="connsiteX83" fmla="*/ 11547 w 607584"/>
                  <a:gd name="connsiteY83" fmla="*/ 470744 h 606711"/>
                  <a:gd name="connsiteX84" fmla="*/ 11547 w 607584"/>
                  <a:gd name="connsiteY84" fmla="*/ 414668 h 606711"/>
                  <a:gd name="connsiteX85" fmla="*/ 160002 w 607584"/>
                  <a:gd name="connsiteY85" fmla="*/ 266437 h 606711"/>
                  <a:gd name="connsiteX86" fmla="*/ 263689 w 607584"/>
                  <a:gd name="connsiteY86" fmla="*/ 229735 h 606711"/>
                  <a:gd name="connsiteX87" fmla="*/ 317713 w 607584"/>
                  <a:gd name="connsiteY87" fmla="*/ 210184 h 606711"/>
                  <a:gd name="connsiteX88" fmla="*/ 372271 w 607584"/>
                  <a:gd name="connsiteY88" fmla="*/ 155797 h 606711"/>
                  <a:gd name="connsiteX89" fmla="*/ 375475 w 607584"/>
                  <a:gd name="connsiteY89" fmla="*/ 143711 h 606711"/>
                  <a:gd name="connsiteX90" fmla="*/ 486542 w 607584"/>
                  <a:gd name="connsiteY90" fmla="*/ 103242 h 606711"/>
                  <a:gd name="connsiteX91" fmla="*/ 504188 w 607584"/>
                  <a:gd name="connsiteY91" fmla="*/ 103242 h 606711"/>
                  <a:gd name="connsiteX92" fmla="*/ 504188 w 607584"/>
                  <a:gd name="connsiteY92" fmla="*/ 120826 h 606711"/>
                  <a:gd name="connsiteX93" fmla="*/ 495365 w 607584"/>
                  <a:gd name="connsiteY93" fmla="*/ 124467 h 606711"/>
                  <a:gd name="connsiteX94" fmla="*/ 486542 w 607584"/>
                  <a:gd name="connsiteY94" fmla="*/ 120826 h 606711"/>
                  <a:gd name="connsiteX95" fmla="*/ 486542 w 607584"/>
                  <a:gd name="connsiteY95" fmla="*/ 103242 h 606711"/>
                  <a:gd name="connsiteX96" fmla="*/ 466321 w 607584"/>
                  <a:gd name="connsiteY96" fmla="*/ 61750 h 606711"/>
                  <a:gd name="connsiteX97" fmla="*/ 475132 w 607584"/>
                  <a:gd name="connsiteY97" fmla="*/ 76966 h 606711"/>
                  <a:gd name="connsiteX98" fmla="*/ 463116 w 607584"/>
                  <a:gd name="connsiteY98" fmla="*/ 86220 h 606711"/>
                  <a:gd name="connsiteX99" fmla="*/ 459912 w 607584"/>
                  <a:gd name="connsiteY99" fmla="*/ 85775 h 606711"/>
                  <a:gd name="connsiteX100" fmla="*/ 451101 w 607584"/>
                  <a:gd name="connsiteY100" fmla="*/ 70559 h 606711"/>
                  <a:gd name="connsiteX101" fmla="*/ 466321 w 607584"/>
                  <a:gd name="connsiteY101" fmla="*/ 61750 h 606711"/>
                  <a:gd name="connsiteX102" fmla="*/ 531492 w 607584"/>
                  <a:gd name="connsiteY102" fmla="*/ 58362 h 606711"/>
                  <a:gd name="connsiteX103" fmla="*/ 549138 w 607584"/>
                  <a:gd name="connsiteY103" fmla="*/ 58362 h 606711"/>
                  <a:gd name="connsiteX104" fmla="*/ 549138 w 607584"/>
                  <a:gd name="connsiteY104" fmla="*/ 75946 h 606711"/>
                  <a:gd name="connsiteX105" fmla="*/ 540315 w 607584"/>
                  <a:gd name="connsiteY105" fmla="*/ 79587 h 606711"/>
                  <a:gd name="connsiteX106" fmla="*/ 531492 w 607584"/>
                  <a:gd name="connsiteY106" fmla="*/ 75946 h 606711"/>
                  <a:gd name="connsiteX107" fmla="*/ 531492 w 607584"/>
                  <a:gd name="connsiteY107" fmla="*/ 58362 h 606711"/>
                  <a:gd name="connsiteX108" fmla="*/ 482833 w 607584"/>
                  <a:gd name="connsiteY108" fmla="*/ 429 h 606711"/>
                  <a:gd name="connsiteX109" fmla="*/ 491644 w 607584"/>
                  <a:gd name="connsiteY109" fmla="*/ 15645 h 606711"/>
                  <a:gd name="connsiteX110" fmla="*/ 479628 w 607584"/>
                  <a:gd name="connsiteY110" fmla="*/ 24899 h 606711"/>
                  <a:gd name="connsiteX111" fmla="*/ 476424 w 607584"/>
                  <a:gd name="connsiteY111" fmla="*/ 24454 h 606711"/>
                  <a:gd name="connsiteX112" fmla="*/ 467613 w 607584"/>
                  <a:gd name="connsiteY112" fmla="*/ 9238 h 606711"/>
                  <a:gd name="connsiteX113" fmla="*/ 482833 w 607584"/>
                  <a:gd name="connsiteY113" fmla="*/ 429 h 60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07584" h="606711">
                    <a:moveTo>
                      <a:pt x="218307" y="418115"/>
                    </a:moveTo>
                    <a:cubicBezTo>
                      <a:pt x="223103" y="413221"/>
                      <a:pt x="231009" y="413221"/>
                      <a:pt x="235894" y="418115"/>
                    </a:cubicBezTo>
                    <a:lnTo>
                      <a:pt x="236338" y="418559"/>
                    </a:lnTo>
                    <a:cubicBezTo>
                      <a:pt x="241224" y="423453"/>
                      <a:pt x="241224" y="431283"/>
                      <a:pt x="236338" y="436176"/>
                    </a:cubicBezTo>
                    <a:cubicBezTo>
                      <a:pt x="233940" y="438667"/>
                      <a:pt x="230742" y="439824"/>
                      <a:pt x="227545" y="439824"/>
                    </a:cubicBezTo>
                    <a:cubicBezTo>
                      <a:pt x="224347" y="439824"/>
                      <a:pt x="221149" y="438667"/>
                      <a:pt x="218751" y="436176"/>
                    </a:cubicBezTo>
                    <a:lnTo>
                      <a:pt x="218307" y="435731"/>
                    </a:lnTo>
                    <a:cubicBezTo>
                      <a:pt x="213421" y="430838"/>
                      <a:pt x="213421" y="423008"/>
                      <a:pt x="218307" y="418115"/>
                    </a:cubicBezTo>
                    <a:close/>
                    <a:moveTo>
                      <a:pt x="144431" y="414773"/>
                    </a:moveTo>
                    <a:cubicBezTo>
                      <a:pt x="149235" y="409975"/>
                      <a:pt x="157151" y="409975"/>
                      <a:pt x="162043" y="414773"/>
                    </a:cubicBezTo>
                    <a:lnTo>
                      <a:pt x="216926" y="469680"/>
                    </a:lnTo>
                    <a:cubicBezTo>
                      <a:pt x="221818" y="474477"/>
                      <a:pt x="221818" y="482385"/>
                      <a:pt x="216926" y="487271"/>
                    </a:cubicBezTo>
                    <a:cubicBezTo>
                      <a:pt x="214524" y="489670"/>
                      <a:pt x="211322" y="490914"/>
                      <a:pt x="208120" y="490914"/>
                    </a:cubicBezTo>
                    <a:cubicBezTo>
                      <a:pt x="204917" y="490914"/>
                      <a:pt x="201804" y="489670"/>
                      <a:pt x="199314" y="487271"/>
                    </a:cubicBezTo>
                    <a:lnTo>
                      <a:pt x="144431" y="432364"/>
                    </a:lnTo>
                    <a:cubicBezTo>
                      <a:pt x="139539" y="427567"/>
                      <a:pt x="139539" y="419659"/>
                      <a:pt x="144431" y="414773"/>
                    </a:cubicBezTo>
                    <a:close/>
                    <a:moveTo>
                      <a:pt x="49462" y="412091"/>
                    </a:moveTo>
                    <a:lnTo>
                      <a:pt x="29259" y="432264"/>
                    </a:lnTo>
                    <a:cubicBezTo>
                      <a:pt x="23474" y="438041"/>
                      <a:pt x="23474" y="447372"/>
                      <a:pt x="29259" y="453059"/>
                    </a:cubicBezTo>
                    <a:lnTo>
                      <a:pt x="153772" y="577474"/>
                    </a:lnTo>
                    <a:cubicBezTo>
                      <a:pt x="159557" y="583250"/>
                      <a:pt x="168902" y="583250"/>
                      <a:pt x="174688" y="577474"/>
                    </a:cubicBezTo>
                    <a:lnTo>
                      <a:pt x="194891" y="557301"/>
                    </a:lnTo>
                    <a:close/>
                    <a:moveTo>
                      <a:pt x="114709" y="385156"/>
                    </a:moveTo>
                    <a:cubicBezTo>
                      <a:pt x="119605" y="380267"/>
                      <a:pt x="127529" y="380267"/>
                      <a:pt x="132337" y="385156"/>
                    </a:cubicBezTo>
                    <a:lnTo>
                      <a:pt x="133583" y="386312"/>
                    </a:lnTo>
                    <a:cubicBezTo>
                      <a:pt x="138480" y="391201"/>
                      <a:pt x="138480" y="399112"/>
                      <a:pt x="133583" y="404001"/>
                    </a:cubicBezTo>
                    <a:cubicBezTo>
                      <a:pt x="131179" y="406401"/>
                      <a:pt x="127974" y="407646"/>
                      <a:pt x="124769" y="407646"/>
                    </a:cubicBezTo>
                    <a:cubicBezTo>
                      <a:pt x="121564" y="407646"/>
                      <a:pt x="118359" y="406401"/>
                      <a:pt x="115955" y="404001"/>
                    </a:cubicBezTo>
                    <a:lnTo>
                      <a:pt x="114709" y="402757"/>
                    </a:lnTo>
                    <a:cubicBezTo>
                      <a:pt x="109901" y="397868"/>
                      <a:pt x="109901" y="389956"/>
                      <a:pt x="114709" y="385156"/>
                    </a:cubicBezTo>
                    <a:close/>
                    <a:moveTo>
                      <a:pt x="165885" y="365817"/>
                    </a:moveTo>
                    <a:cubicBezTo>
                      <a:pt x="170690" y="360932"/>
                      <a:pt x="178609" y="360932"/>
                      <a:pt x="183502" y="365817"/>
                    </a:cubicBezTo>
                    <a:lnTo>
                      <a:pt x="208950" y="391218"/>
                    </a:lnTo>
                    <a:cubicBezTo>
                      <a:pt x="213844" y="396103"/>
                      <a:pt x="213844" y="403919"/>
                      <a:pt x="208950" y="408804"/>
                    </a:cubicBezTo>
                    <a:cubicBezTo>
                      <a:pt x="206459" y="411202"/>
                      <a:pt x="203345" y="412445"/>
                      <a:pt x="200141" y="412445"/>
                    </a:cubicBezTo>
                    <a:cubicBezTo>
                      <a:pt x="196938" y="412445"/>
                      <a:pt x="193735" y="411202"/>
                      <a:pt x="191333" y="408804"/>
                    </a:cubicBezTo>
                    <a:lnTo>
                      <a:pt x="165885" y="383402"/>
                    </a:lnTo>
                    <a:cubicBezTo>
                      <a:pt x="160991" y="378517"/>
                      <a:pt x="160991" y="370702"/>
                      <a:pt x="165885" y="365817"/>
                    </a:cubicBezTo>
                    <a:close/>
                    <a:moveTo>
                      <a:pt x="159913" y="301718"/>
                    </a:moveTo>
                    <a:lnTo>
                      <a:pt x="67084" y="394495"/>
                    </a:lnTo>
                    <a:lnTo>
                      <a:pt x="212513" y="539705"/>
                    </a:lnTo>
                    <a:lnTo>
                      <a:pt x="305342" y="447016"/>
                    </a:lnTo>
                    <a:close/>
                    <a:moveTo>
                      <a:pt x="388648" y="174548"/>
                    </a:moveTo>
                    <a:lnTo>
                      <a:pt x="335336" y="227780"/>
                    </a:lnTo>
                    <a:cubicBezTo>
                      <a:pt x="315488" y="247597"/>
                      <a:pt x="288432" y="257373"/>
                      <a:pt x="261108" y="254529"/>
                    </a:cubicBezTo>
                    <a:cubicBezTo>
                      <a:pt x="257459" y="254174"/>
                      <a:pt x="253899" y="253996"/>
                      <a:pt x="250250" y="253996"/>
                    </a:cubicBezTo>
                    <a:cubicBezTo>
                      <a:pt x="223104" y="253996"/>
                      <a:pt x="197116" y="264660"/>
                      <a:pt x="177625" y="284033"/>
                    </a:cubicBezTo>
                    <a:lnTo>
                      <a:pt x="177536" y="284122"/>
                    </a:lnTo>
                    <a:lnTo>
                      <a:pt x="322964" y="429420"/>
                    </a:lnTo>
                    <a:lnTo>
                      <a:pt x="323142" y="429243"/>
                    </a:lnTo>
                    <a:cubicBezTo>
                      <a:pt x="345126" y="407292"/>
                      <a:pt x="355895" y="376900"/>
                      <a:pt x="352691" y="345974"/>
                    </a:cubicBezTo>
                    <a:cubicBezTo>
                      <a:pt x="349843" y="318691"/>
                      <a:pt x="359544" y="291676"/>
                      <a:pt x="379392" y="271858"/>
                    </a:cubicBezTo>
                    <a:lnTo>
                      <a:pt x="432793" y="218538"/>
                    </a:lnTo>
                    <a:close/>
                    <a:moveTo>
                      <a:pt x="419531" y="134913"/>
                    </a:moveTo>
                    <a:lnTo>
                      <a:pt x="401909" y="152509"/>
                    </a:lnTo>
                    <a:lnTo>
                      <a:pt x="418641" y="169216"/>
                    </a:lnTo>
                    <a:lnTo>
                      <a:pt x="454776" y="205385"/>
                    </a:lnTo>
                    <a:lnTo>
                      <a:pt x="472398" y="187790"/>
                    </a:lnTo>
                    <a:close/>
                    <a:moveTo>
                      <a:pt x="530401" y="132169"/>
                    </a:moveTo>
                    <a:cubicBezTo>
                      <a:pt x="537071" y="130395"/>
                      <a:pt x="543920" y="134386"/>
                      <a:pt x="545699" y="140948"/>
                    </a:cubicBezTo>
                    <a:cubicBezTo>
                      <a:pt x="547478" y="147599"/>
                      <a:pt x="543475" y="154428"/>
                      <a:pt x="536894" y="156202"/>
                    </a:cubicBezTo>
                    <a:cubicBezTo>
                      <a:pt x="535826" y="156468"/>
                      <a:pt x="534670" y="156645"/>
                      <a:pt x="533603" y="156645"/>
                    </a:cubicBezTo>
                    <a:cubicBezTo>
                      <a:pt x="528177" y="156645"/>
                      <a:pt x="523107" y="152920"/>
                      <a:pt x="521595" y="147422"/>
                    </a:cubicBezTo>
                    <a:cubicBezTo>
                      <a:pt x="519816" y="140771"/>
                      <a:pt x="523819" y="133942"/>
                      <a:pt x="530401" y="132169"/>
                    </a:cubicBezTo>
                    <a:close/>
                    <a:moveTo>
                      <a:pt x="591863" y="115727"/>
                    </a:moveTo>
                    <a:cubicBezTo>
                      <a:pt x="598533" y="113953"/>
                      <a:pt x="605382" y="117944"/>
                      <a:pt x="607161" y="124506"/>
                    </a:cubicBezTo>
                    <a:cubicBezTo>
                      <a:pt x="608940" y="131157"/>
                      <a:pt x="604937" y="137986"/>
                      <a:pt x="598356" y="139760"/>
                    </a:cubicBezTo>
                    <a:cubicBezTo>
                      <a:pt x="597288" y="140026"/>
                      <a:pt x="596132" y="140203"/>
                      <a:pt x="595065" y="140203"/>
                    </a:cubicBezTo>
                    <a:cubicBezTo>
                      <a:pt x="589639" y="140203"/>
                      <a:pt x="584569" y="136567"/>
                      <a:pt x="583057" y="130980"/>
                    </a:cubicBezTo>
                    <a:cubicBezTo>
                      <a:pt x="581278" y="124329"/>
                      <a:pt x="585192" y="117500"/>
                      <a:pt x="591863" y="115727"/>
                    </a:cubicBezTo>
                    <a:close/>
                    <a:moveTo>
                      <a:pt x="410720" y="108520"/>
                    </a:moveTo>
                    <a:cubicBezTo>
                      <a:pt x="415615" y="103721"/>
                      <a:pt x="423447" y="103721"/>
                      <a:pt x="428342" y="108520"/>
                    </a:cubicBezTo>
                    <a:lnTo>
                      <a:pt x="498832" y="178992"/>
                    </a:lnTo>
                    <a:cubicBezTo>
                      <a:pt x="503727" y="183791"/>
                      <a:pt x="503727" y="191700"/>
                      <a:pt x="498832" y="196588"/>
                    </a:cubicBezTo>
                    <a:lnTo>
                      <a:pt x="463587" y="231779"/>
                    </a:lnTo>
                    <a:cubicBezTo>
                      <a:pt x="461184" y="234178"/>
                      <a:pt x="457980" y="235423"/>
                      <a:pt x="454776" y="235423"/>
                    </a:cubicBezTo>
                    <a:cubicBezTo>
                      <a:pt x="453708" y="235423"/>
                      <a:pt x="452640" y="235245"/>
                      <a:pt x="451572" y="234978"/>
                    </a:cubicBezTo>
                    <a:lnTo>
                      <a:pt x="397014" y="289454"/>
                    </a:lnTo>
                    <a:cubicBezTo>
                      <a:pt x="382507" y="303939"/>
                      <a:pt x="375386" y="323579"/>
                      <a:pt x="377433" y="343397"/>
                    </a:cubicBezTo>
                    <a:cubicBezTo>
                      <a:pt x="381439" y="381876"/>
                      <a:pt x="368088" y="419556"/>
                      <a:pt x="340765" y="446927"/>
                    </a:cubicBezTo>
                    <a:lnTo>
                      <a:pt x="192310" y="595069"/>
                    </a:lnTo>
                    <a:cubicBezTo>
                      <a:pt x="184567" y="602801"/>
                      <a:pt x="174421" y="606711"/>
                      <a:pt x="164274" y="606711"/>
                    </a:cubicBezTo>
                    <a:cubicBezTo>
                      <a:pt x="154039" y="606711"/>
                      <a:pt x="143893" y="602801"/>
                      <a:pt x="136150" y="595069"/>
                    </a:cubicBezTo>
                    <a:lnTo>
                      <a:pt x="11547" y="470744"/>
                    </a:lnTo>
                    <a:cubicBezTo>
                      <a:pt x="-3850" y="455281"/>
                      <a:pt x="-3850" y="430131"/>
                      <a:pt x="11547" y="414668"/>
                    </a:cubicBezTo>
                    <a:lnTo>
                      <a:pt x="160002" y="266437"/>
                    </a:lnTo>
                    <a:cubicBezTo>
                      <a:pt x="187326" y="239155"/>
                      <a:pt x="225152" y="225736"/>
                      <a:pt x="263689" y="229735"/>
                    </a:cubicBezTo>
                    <a:cubicBezTo>
                      <a:pt x="283537" y="231868"/>
                      <a:pt x="303206" y="224670"/>
                      <a:pt x="317713" y="210184"/>
                    </a:cubicBezTo>
                    <a:lnTo>
                      <a:pt x="372271" y="155797"/>
                    </a:lnTo>
                    <a:cubicBezTo>
                      <a:pt x="371114" y="151621"/>
                      <a:pt x="372182" y="146999"/>
                      <a:pt x="375475" y="143711"/>
                    </a:cubicBezTo>
                    <a:close/>
                    <a:moveTo>
                      <a:pt x="486542" y="103242"/>
                    </a:moveTo>
                    <a:cubicBezTo>
                      <a:pt x="491354" y="98358"/>
                      <a:pt x="499286" y="98358"/>
                      <a:pt x="504188" y="103242"/>
                    </a:cubicBezTo>
                    <a:cubicBezTo>
                      <a:pt x="509090" y="108038"/>
                      <a:pt x="509090" y="115942"/>
                      <a:pt x="504188" y="120826"/>
                    </a:cubicBezTo>
                    <a:cubicBezTo>
                      <a:pt x="501782" y="123224"/>
                      <a:pt x="498573" y="124467"/>
                      <a:pt x="495365" y="124467"/>
                    </a:cubicBezTo>
                    <a:cubicBezTo>
                      <a:pt x="492157" y="124467"/>
                      <a:pt x="488948" y="123224"/>
                      <a:pt x="486542" y="120826"/>
                    </a:cubicBezTo>
                    <a:cubicBezTo>
                      <a:pt x="481640" y="115942"/>
                      <a:pt x="481640" y="108038"/>
                      <a:pt x="486542" y="103242"/>
                    </a:cubicBezTo>
                    <a:close/>
                    <a:moveTo>
                      <a:pt x="466321" y="61750"/>
                    </a:moveTo>
                    <a:cubicBezTo>
                      <a:pt x="472996" y="63529"/>
                      <a:pt x="476912" y="70381"/>
                      <a:pt x="475132" y="76966"/>
                    </a:cubicBezTo>
                    <a:cubicBezTo>
                      <a:pt x="473708" y="82572"/>
                      <a:pt x="468635" y="86220"/>
                      <a:pt x="463116" y="86220"/>
                    </a:cubicBezTo>
                    <a:cubicBezTo>
                      <a:pt x="462048" y="86220"/>
                      <a:pt x="460980" y="86131"/>
                      <a:pt x="459912" y="85775"/>
                    </a:cubicBezTo>
                    <a:cubicBezTo>
                      <a:pt x="453237" y="83995"/>
                      <a:pt x="449321" y="77233"/>
                      <a:pt x="451101" y="70559"/>
                    </a:cubicBezTo>
                    <a:cubicBezTo>
                      <a:pt x="452881" y="63885"/>
                      <a:pt x="459734" y="59970"/>
                      <a:pt x="466321" y="61750"/>
                    </a:cubicBezTo>
                    <a:close/>
                    <a:moveTo>
                      <a:pt x="531492" y="58362"/>
                    </a:moveTo>
                    <a:cubicBezTo>
                      <a:pt x="536394" y="53478"/>
                      <a:pt x="544236" y="53478"/>
                      <a:pt x="549138" y="58362"/>
                    </a:cubicBezTo>
                    <a:cubicBezTo>
                      <a:pt x="554040" y="63158"/>
                      <a:pt x="554040" y="71062"/>
                      <a:pt x="549138" y="75946"/>
                    </a:cubicBezTo>
                    <a:cubicBezTo>
                      <a:pt x="546732" y="78344"/>
                      <a:pt x="543523" y="79587"/>
                      <a:pt x="540315" y="79587"/>
                    </a:cubicBezTo>
                    <a:cubicBezTo>
                      <a:pt x="537107" y="79587"/>
                      <a:pt x="533898" y="78344"/>
                      <a:pt x="531492" y="75946"/>
                    </a:cubicBezTo>
                    <a:cubicBezTo>
                      <a:pt x="526590" y="71062"/>
                      <a:pt x="526590" y="63158"/>
                      <a:pt x="531492" y="58362"/>
                    </a:cubicBezTo>
                    <a:close/>
                    <a:moveTo>
                      <a:pt x="482833" y="429"/>
                    </a:moveTo>
                    <a:cubicBezTo>
                      <a:pt x="489508" y="2208"/>
                      <a:pt x="493424" y="9060"/>
                      <a:pt x="491644" y="15645"/>
                    </a:cubicBezTo>
                    <a:cubicBezTo>
                      <a:pt x="490220" y="21251"/>
                      <a:pt x="485147" y="24899"/>
                      <a:pt x="479628" y="24899"/>
                    </a:cubicBezTo>
                    <a:cubicBezTo>
                      <a:pt x="478560" y="24899"/>
                      <a:pt x="477492" y="24810"/>
                      <a:pt x="476424" y="24454"/>
                    </a:cubicBezTo>
                    <a:cubicBezTo>
                      <a:pt x="469749" y="22674"/>
                      <a:pt x="465833" y="15912"/>
                      <a:pt x="467613" y="9238"/>
                    </a:cubicBezTo>
                    <a:cubicBezTo>
                      <a:pt x="469393" y="2564"/>
                      <a:pt x="476157" y="-1351"/>
                      <a:pt x="482833" y="429"/>
                    </a:cubicBezTo>
                    <a:close/>
                  </a:path>
                </a:pathLst>
              </a:custGeom>
              <a:solidFill>
                <a:schemeClr val="accent1"/>
              </a:solidFill>
              <a:ln>
                <a:noFill/>
              </a:ln>
            </p:spPr>
            <p:txBody>
              <a:bodyPr/>
              <a:lstStyle/>
              <a:p>
                <a:endParaRPr lang="zh-CN" altLang="en-US" dirty="0"/>
              </a:p>
            </p:txBody>
          </p:sp>
          <p:sp>
            <p:nvSpPr>
              <p:cNvPr id="41" name="Bullet2"/>
              <p:cNvSpPr txBox="1"/>
              <p:nvPr/>
            </p:nvSpPr>
            <p:spPr bwMode="auto">
              <a:xfrm>
                <a:off x="7651954" y="2209285"/>
                <a:ext cx="3442031" cy="5878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pPr>
                <a:r>
                  <a:rPr lang="zh-CN" altLang="en-US" b="1" dirty="0"/>
                  <a:t>节日庆典活动</a:t>
                </a:r>
                <a:endParaRPr lang="en-US" dirty="0"/>
              </a:p>
            </p:txBody>
          </p:sp>
          <p:sp>
            <p:nvSpPr>
              <p:cNvPr id="42" name="Text2"/>
              <p:cNvSpPr/>
              <p:nvPr/>
            </p:nvSpPr>
            <p:spPr bwMode="auto">
              <a:xfrm>
                <a:off x="7651954" y="2797147"/>
                <a:ext cx="3442031" cy="80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zh-CN" altLang="en-US" sz="1200" dirty="0"/>
                  <a:t>在重要节日如圣诞节、万圣节期间，邮轮会举办盛大的庆祝活动，包括装饰、表演和特别餐饮，营造浓厚的节日气氛。</a:t>
                </a:r>
                <a:endParaRPr lang="en-US" dirty="0"/>
              </a:p>
            </p:txBody>
          </p:sp>
        </p:grpSp>
        <p:grpSp>
          <p:nvGrpSpPr>
            <p:cNvPr id="64" name="组合 63"/>
            <p:cNvGrpSpPr/>
            <p:nvPr/>
          </p:nvGrpSpPr>
          <p:grpSpPr>
            <a:xfrm>
              <a:off x="2975929" y="4040303"/>
              <a:ext cx="3932770" cy="1391389"/>
              <a:chOff x="2975929" y="4040303"/>
              <a:chExt cx="3932770" cy="1391389"/>
            </a:xfrm>
          </p:grpSpPr>
          <p:sp>
            <p:nvSpPr>
              <p:cNvPr id="13" name="Icon3"/>
              <p:cNvSpPr/>
              <p:nvPr/>
            </p:nvSpPr>
            <p:spPr bwMode="auto">
              <a:xfrm>
                <a:off x="3020084" y="4397966"/>
                <a:ext cx="320106" cy="408416"/>
              </a:xfrm>
              <a:custGeom>
                <a:avLst/>
                <a:gdLst>
                  <a:gd name="connsiteX0" fmla="*/ 91453 w 475540"/>
                  <a:gd name="connsiteY0" fmla="*/ 527557 h 606731"/>
                  <a:gd name="connsiteX1" fmla="*/ 384017 w 475540"/>
                  <a:gd name="connsiteY1" fmla="*/ 527557 h 606731"/>
                  <a:gd name="connsiteX2" fmla="*/ 379122 w 475540"/>
                  <a:gd name="connsiteY2" fmla="*/ 566300 h 606731"/>
                  <a:gd name="connsiteX3" fmla="*/ 333283 w 475540"/>
                  <a:gd name="connsiteY3" fmla="*/ 606731 h 606731"/>
                  <a:gd name="connsiteX4" fmla="*/ 142187 w 475540"/>
                  <a:gd name="connsiteY4" fmla="*/ 606731 h 606731"/>
                  <a:gd name="connsiteX5" fmla="*/ 96259 w 475540"/>
                  <a:gd name="connsiteY5" fmla="*/ 566300 h 606731"/>
                  <a:gd name="connsiteX6" fmla="*/ 406919 w 475540"/>
                  <a:gd name="connsiteY6" fmla="*/ 344420 h 606731"/>
                  <a:gd name="connsiteX7" fmla="*/ 397218 w 475540"/>
                  <a:gd name="connsiteY7" fmla="*/ 422096 h 606731"/>
                  <a:gd name="connsiteX8" fmla="*/ 435845 w 475540"/>
                  <a:gd name="connsiteY8" fmla="*/ 382547 h 606731"/>
                  <a:gd name="connsiteX9" fmla="*/ 406919 w 475540"/>
                  <a:gd name="connsiteY9" fmla="*/ 344420 h 606731"/>
                  <a:gd name="connsiteX10" fmla="*/ 68532 w 475540"/>
                  <a:gd name="connsiteY10" fmla="*/ 344420 h 606731"/>
                  <a:gd name="connsiteX11" fmla="*/ 39606 w 475540"/>
                  <a:gd name="connsiteY11" fmla="*/ 382547 h 606731"/>
                  <a:gd name="connsiteX12" fmla="*/ 78233 w 475540"/>
                  <a:gd name="connsiteY12" fmla="*/ 422096 h 606731"/>
                  <a:gd name="connsiteX13" fmla="*/ 39606 w 475540"/>
                  <a:gd name="connsiteY13" fmla="*/ 250658 h 606731"/>
                  <a:gd name="connsiteX14" fmla="*/ 435845 w 475540"/>
                  <a:gd name="connsiteY14" fmla="*/ 250658 h 606731"/>
                  <a:gd name="connsiteX15" fmla="*/ 455692 w 475540"/>
                  <a:gd name="connsiteY15" fmla="*/ 270388 h 606731"/>
                  <a:gd name="connsiteX16" fmla="*/ 435845 w 475540"/>
                  <a:gd name="connsiteY16" fmla="*/ 290207 h 606731"/>
                  <a:gd name="connsiteX17" fmla="*/ 413772 w 475540"/>
                  <a:gd name="connsiteY17" fmla="*/ 290207 h 606731"/>
                  <a:gd name="connsiteX18" fmla="*/ 411903 w 475540"/>
                  <a:gd name="connsiteY18" fmla="*/ 304960 h 606731"/>
                  <a:gd name="connsiteX19" fmla="*/ 475540 w 475540"/>
                  <a:gd name="connsiteY19" fmla="*/ 382547 h 606731"/>
                  <a:gd name="connsiteX20" fmla="*/ 396239 w 475540"/>
                  <a:gd name="connsiteY20" fmla="*/ 461644 h 606731"/>
                  <a:gd name="connsiteX21" fmla="*/ 392323 w 475540"/>
                  <a:gd name="connsiteY21" fmla="*/ 461556 h 606731"/>
                  <a:gd name="connsiteX22" fmla="*/ 388941 w 475540"/>
                  <a:gd name="connsiteY22" fmla="*/ 488040 h 606731"/>
                  <a:gd name="connsiteX23" fmla="*/ 86510 w 475540"/>
                  <a:gd name="connsiteY23" fmla="*/ 488040 h 606731"/>
                  <a:gd name="connsiteX24" fmla="*/ 83217 w 475540"/>
                  <a:gd name="connsiteY24" fmla="*/ 461556 h 606731"/>
                  <a:gd name="connsiteX25" fmla="*/ 79212 w 475540"/>
                  <a:gd name="connsiteY25" fmla="*/ 461644 h 606731"/>
                  <a:gd name="connsiteX26" fmla="*/ 0 w 475540"/>
                  <a:gd name="connsiteY26" fmla="*/ 382547 h 606731"/>
                  <a:gd name="connsiteX27" fmla="*/ 63637 w 475540"/>
                  <a:gd name="connsiteY27" fmla="*/ 304960 h 606731"/>
                  <a:gd name="connsiteX28" fmla="*/ 61768 w 475540"/>
                  <a:gd name="connsiteY28" fmla="*/ 290207 h 606731"/>
                  <a:gd name="connsiteX29" fmla="*/ 39606 w 475540"/>
                  <a:gd name="connsiteY29" fmla="*/ 290207 h 606731"/>
                  <a:gd name="connsiteX30" fmla="*/ 19848 w 475540"/>
                  <a:gd name="connsiteY30" fmla="*/ 270388 h 606731"/>
                  <a:gd name="connsiteX31" fmla="*/ 39606 w 475540"/>
                  <a:gd name="connsiteY31" fmla="*/ 250658 h 606731"/>
                  <a:gd name="connsiteX32" fmla="*/ 319415 w 475540"/>
                  <a:gd name="connsiteY32" fmla="*/ 39548 h 606731"/>
                  <a:gd name="connsiteX33" fmla="*/ 307131 w 475540"/>
                  <a:gd name="connsiteY33" fmla="*/ 73145 h 606731"/>
                  <a:gd name="connsiteX34" fmla="*/ 343982 w 475540"/>
                  <a:gd name="connsiteY34" fmla="*/ 87721 h 606731"/>
                  <a:gd name="connsiteX35" fmla="*/ 356621 w 475540"/>
                  <a:gd name="connsiteY35" fmla="*/ 53058 h 606731"/>
                  <a:gd name="connsiteX36" fmla="*/ 332944 w 475540"/>
                  <a:gd name="connsiteY36" fmla="*/ 2395 h 606731"/>
                  <a:gd name="connsiteX37" fmla="*/ 370151 w 475540"/>
                  <a:gd name="connsiteY37" fmla="*/ 15905 h 606731"/>
                  <a:gd name="connsiteX38" fmla="*/ 393828 w 475540"/>
                  <a:gd name="connsiteY38" fmla="*/ 66656 h 606731"/>
                  <a:gd name="connsiteX39" fmla="*/ 369528 w 475540"/>
                  <a:gd name="connsiteY39" fmla="*/ 133495 h 606731"/>
                  <a:gd name="connsiteX40" fmla="*/ 347720 w 475540"/>
                  <a:gd name="connsiteY40" fmla="*/ 193224 h 606731"/>
                  <a:gd name="connsiteX41" fmla="*/ 360093 w 475540"/>
                  <a:gd name="connsiteY41" fmla="*/ 211000 h 606731"/>
                  <a:gd name="connsiteX42" fmla="*/ 153409 w 475540"/>
                  <a:gd name="connsiteY42" fmla="*/ 211000 h 606731"/>
                  <a:gd name="connsiteX43" fmla="*/ 236011 w 475540"/>
                  <a:gd name="connsiteY43" fmla="*/ 152605 h 606731"/>
                  <a:gd name="connsiteX44" fmla="*/ 282119 w 475540"/>
                  <a:gd name="connsiteY44" fmla="*/ 26038 h 606731"/>
                  <a:gd name="connsiteX45" fmla="*/ 332944 w 475540"/>
                  <a:gd name="connsiteY45" fmla="*/ 2395 h 60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75540" h="606731">
                    <a:moveTo>
                      <a:pt x="91453" y="527557"/>
                    </a:moveTo>
                    <a:lnTo>
                      <a:pt x="384017" y="527557"/>
                    </a:lnTo>
                    <a:lnTo>
                      <a:pt x="379122" y="566300"/>
                    </a:lnTo>
                    <a:cubicBezTo>
                      <a:pt x="376273" y="589314"/>
                      <a:pt x="356514" y="606731"/>
                      <a:pt x="333283" y="606731"/>
                    </a:cubicBezTo>
                    <a:lnTo>
                      <a:pt x="142187" y="606731"/>
                    </a:lnTo>
                    <a:cubicBezTo>
                      <a:pt x="118867" y="606731"/>
                      <a:pt x="99197" y="589314"/>
                      <a:pt x="96259" y="566300"/>
                    </a:cubicBezTo>
                    <a:close/>
                    <a:moveTo>
                      <a:pt x="406919" y="344420"/>
                    </a:moveTo>
                    <a:lnTo>
                      <a:pt x="397218" y="422096"/>
                    </a:lnTo>
                    <a:cubicBezTo>
                      <a:pt x="418667" y="421562"/>
                      <a:pt x="435845" y="404054"/>
                      <a:pt x="435845" y="382547"/>
                    </a:cubicBezTo>
                    <a:cubicBezTo>
                      <a:pt x="435845" y="364417"/>
                      <a:pt x="423652" y="349130"/>
                      <a:pt x="406919" y="344420"/>
                    </a:cubicBezTo>
                    <a:close/>
                    <a:moveTo>
                      <a:pt x="68532" y="344420"/>
                    </a:moveTo>
                    <a:cubicBezTo>
                      <a:pt x="51888" y="349130"/>
                      <a:pt x="39606" y="364417"/>
                      <a:pt x="39606" y="382547"/>
                    </a:cubicBezTo>
                    <a:cubicBezTo>
                      <a:pt x="39606" y="404054"/>
                      <a:pt x="56873" y="421562"/>
                      <a:pt x="78233" y="422096"/>
                    </a:cubicBezTo>
                    <a:close/>
                    <a:moveTo>
                      <a:pt x="39606" y="250658"/>
                    </a:moveTo>
                    <a:lnTo>
                      <a:pt x="435845" y="250658"/>
                    </a:lnTo>
                    <a:cubicBezTo>
                      <a:pt x="446792" y="250658"/>
                      <a:pt x="455692" y="259457"/>
                      <a:pt x="455692" y="270388"/>
                    </a:cubicBezTo>
                    <a:cubicBezTo>
                      <a:pt x="455692" y="281319"/>
                      <a:pt x="446792" y="290207"/>
                      <a:pt x="435845" y="290207"/>
                    </a:cubicBezTo>
                    <a:lnTo>
                      <a:pt x="413772" y="290207"/>
                    </a:lnTo>
                    <a:lnTo>
                      <a:pt x="411903" y="304960"/>
                    </a:lnTo>
                    <a:cubicBezTo>
                      <a:pt x="448127" y="312248"/>
                      <a:pt x="475540" y="344242"/>
                      <a:pt x="475540" y="382547"/>
                    </a:cubicBezTo>
                    <a:cubicBezTo>
                      <a:pt x="475540" y="426184"/>
                      <a:pt x="439939" y="461644"/>
                      <a:pt x="396239" y="461644"/>
                    </a:cubicBezTo>
                    <a:cubicBezTo>
                      <a:pt x="394904" y="461644"/>
                      <a:pt x="393569" y="461644"/>
                      <a:pt x="392323" y="461556"/>
                    </a:cubicBezTo>
                    <a:lnTo>
                      <a:pt x="388941" y="488040"/>
                    </a:lnTo>
                    <a:lnTo>
                      <a:pt x="86510" y="488040"/>
                    </a:lnTo>
                    <a:lnTo>
                      <a:pt x="83217" y="461556"/>
                    </a:lnTo>
                    <a:cubicBezTo>
                      <a:pt x="81882" y="461644"/>
                      <a:pt x="80547" y="461644"/>
                      <a:pt x="79212" y="461644"/>
                    </a:cubicBezTo>
                    <a:cubicBezTo>
                      <a:pt x="35512" y="461644"/>
                      <a:pt x="0" y="426184"/>
                      <a:pt x="0" y="382547"/>
                    </a:cubicBezTo>
                    <a:cubicBezTo>
                      <a:pt x="0" y="344242"/>
                      <a:pt x="27413" y="312248"/>
                      <a:pt x="63637" y="304960"/>
                    </a:cubicBezTo>
                    <a:lnTo>
                      <a:pt x="61768" y="290207"/>
                    </a:lnTo>
                    <a:lnTo>
                      <a:pt x="39606" y="290207"/>
                    </a:lnTo>
                    <a:cubicBezTo>
                      <a:pt x="28659" y="290207"/>
                      <a:pt x="19848" y="281319"/>
                      <a:pt x="19848" y="270388"/>
                    </a:cubicBezTo>
                    <a:cubicBezTo>
                      <a:pt x="19848" y="259457"/>
                      <a:pt x="28659" y="250658"/>
                      <a:pt x="39606" y="250658"/>
                    </a:cubicBezTo>
                    <a:close/>
                    <a:moveTo>
                      <a:pt x="319415" y="39548"/>
                    </a:moveTo>
                    <a:lnTo>
                      <a:pt x="307131" y="73145"/>
                    </a:lnTo>
                    <a:lnTo>
                      <a:pt x="343982" y="87721"/>
                    </a:lnTo>
                    <a:lnTo>
                      <a:pt x="356621" y="53058"/>
                    </a:lnTo>
                    <a:close/>
                    <a:moveTo>
                      <a:pt x="332944" y="2395"/>
                    </a:moveTo>
                    <a:lnTo>
                      <a:pt x="370151" y="15905"/>
                    </a:lnTo>
                    <a:cubicBezTo>
                      <a:pt x="390713" y="23371"/>
                      <a:pt x="401305" y="46125"/>
                      <a:pt x="393828" y="66656"/>
                    </a:cubicBezTo>
                    <a:lnTo>
                      <a:pt x="369528" y="133495"/>
                    </a:lnTo>
                    <a:cubicBezTo>
                      <a:pt x="369528" y="133495"/>
                      <a:pt x="362763" y="151894"/>
                      <a:pt x="347720" y="193224"/>
                    </a:cubicBezTo>
                    <a:cubicBezTo>
                      <a:pt x="352438" y="198734"/>
                      <a:pt x="356532" y="204778"/>
                      <a:pt x="360093" y="211000"/>
                    </a:cubicBezTo>
                    <a:lnTo>
                      <a:pt x="153409" y="211000"/>
                    </a:lnTo>
                    <a:cubicBezTo>
                      <a:pt x="170766" y="180336"/>
                      <a:pt x="201030" y="158738"/>
                      <a:pt x="236011" y="152605"/>
                    </a:cubicBezTo>
                    <a:cubicBezTo>
                      <a:pt x="257463" y="93765"/>
                      <a:pt x="282119" y="26038"/>
                      <a:pt x="282119" y="26038"/>
                    </a:cubicBezTo>
                    <a:cubicBezTo>
                      <a:pt x="289596" y="5506"/>
                      <a:pt x="312383" y="-5071"/>
                      <a:pt x="332944" y="2395"/>
                    </a:cubicBezTo>
                    <a:close/>
                  </a:path>
                </a:pathLst>
              </a:custGeom>
              <a:solidFill>
                <a:schemeClr val="accent1"/>
              </a:solidFill>
              <a:ln>
                <a:noFill/>
              </a:ln>
            </p:spPr>
            <p:txBody>
              <a:bodyPr/>
              <a:lstStyle/>
              <a:p>
                <a:endParaRPr lang="zh-CN" altLang="en-US" dirty="0"/>
              </a:p>
            </p:txBody>
          </p:sp>
          <p:sp>
            <p:nvSpPr>
              <p:cNvPr id="14" name="Bullet3"/>
              <p:cNvSpPr txBox="1"/>
              <p:nvPr/>
            </p:nvSpPr>
            <p:spPr bwMode="auto">
              <a:xfrm>
                <a:off x="3466668" y="4040303"/>
                <a:ext cx="3442031" cy="5878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pPr>
                <a:r>
                  <a:rPr lang="zh-CN" altLang="en-US" b="1" dirty="0"/>
                  <a:t>家庭欢乐时光</a:t>
                </a:r>
                <a:endParaRPr lang="en-US" dirty="0"/>
              </a:p>
            </p:txBody>
          </p:sp>
          <p:sp>
            <p:nvSpPr>
              <p:cNvPr id="15" name="Text3"/>
              <p:cNvSpPr/>
              <p:nvPr/>
            </p:nvSpPr>
            <p:spPr bwMode="auto">
              <a:xfrm>
                <a:off x="3466668" y="4628165"/>
                <a:ext cx="3442031" cy="80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zh-CN" altLang="en-US" sz="1200" dirty="0"/>
                  <a:t>专为家庭设计的主题派对，父母和孩子可以一起参与手工制作、舞蹈比赛等活动，增进亲子关系，创造美好回忆。</a:t>
                </a:r>
                <a:endParaRPr lang="en-US" dirty="0"/>
              </a:p>
            </p:txBody>
          </p:sp>
        </p:grpSp>
        <p:grpSp>
          <p:nvGrpSpPr>
            <p:cNvPr id="66" name="组合 65"/>
            <p:cNvGrpSpPr/>
            <p:nvPr/>
          </p:nvGrpSpPr>
          <p:grpSpPr>
            <a:xfrm>
              <a:off x="7161215" y="4040303"/>
              <a:ext cx="3932770" cy="1391389"/>
              <a:chOff x="7161215" y="4040303"/>
              <a:chExt cx="3932770" cy="1391389"/>
            </a:xfrm>
          </p:grpSpPr>
          <p:sp>
            <p:nvSpPr>
              <p:cNvPr id="54" name="Icon4"/>
              <p:cNvSpPr/>
              <p:nvPr/>
            </p:nvSpPr>
            <p:spPr bwMode="auto">
              <a:xfrm>
                <a:off x="7240946" y="4397966"/>
                <a:ext cx="248954" cy="40841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69833" h="606722">
                    <a:moveTo>
                      <a:pt x="132090" y="527565"/>
                    </a:moveTo>
                    <a:lnTo>
                      <a:pt x="132090" y="567099"/>
                    </a:lnTo>
                    <a:lnTo>
                      <a:pt x="237744" y="567099"/>
                    </a:lnTo>
                    <a:lnTo>
                      <a:pt x="237744" y="527565"/>
                    </a:lnTo>
                    <a:close/>
                    <a:moveTo>
                      <a:pt x="0" y="488031"/>
                    </a:moveTo>
                    <a:lnTo>
                      <a:pt x="369833" y="488031"/>
                    </a:lnTo>
                    <a:lnTo>
                      <a:pt x="369833" y="606722"/>
                    </a:lnTo>
                    <a:lnTo>
                      <a:pt x="0" y="606722"/>
                    </a:lnTo>
                    <a:close/>
                    <a:moveTo>
                      <a:pt x="184872" y="164849"/>
                    </a:moveTo>
                    <a:cubicBezTo>
                      <a:pt x="160751" y="175425"/>
                      <a:pt x="143839" y="207508"/>
                      <a:pt x="143839" y="229371"/>
                    </a:cubicBezTo>
                    <a:cubicBezTo>
                      <a:pt x="143839" y="244835"/>
                      <a:pt x="152384" y="258344"/>
                      <a:pt x="165112" y="265276"/>
                    </a:cubicBezTo>
                    <a:lnTo>
                      <a:pt x="165112" y="296737"/>
                    </a:lnTo>
                    <a:lnTo>
                      <a:pt x="96130" y="296737"/>
                    </a:lnTo>
                    <a:cubicBezTo>
                      <a:pt x="77794" y="296737"/>
                      <a:pt x="62752" y="311757"/>
                      <a:pt x="62752" y="330154"/>
                    </a:cubicBezTo>
                    <a:lnTo>
                      <a:pt x="62752" y="362681"/>
                    </a:lnTo>
                    <a:cubicBezTo>
                      <a:pt x="70762" y="362681"/>
                      <a:pt x="73789" y="360104"/>
                      <a:pt x="80464" y="354505"/>
                    </a:cubicBezTo>
                    <a:cubicBezTo>
                      <a:pt x="89276" y="347129"/>
                      <a:pt x="101293" y="336997"/>
                      <a:pt x="123812" y="336997"/>
                    </a:cubicBezTo>
                    <a:cubicBezTo>
                      <a:pt x="146331" y="336997"/>
                      <a:pt x="158347" y="347129"/>
                      <a:pt x="167159" y="354505"/>
                    </a:cubicBezTo>
                    <a:cubicBezTo>
                      <a:pt x="173835" y="360104"/>
                      <a:pt x="176861" y="362681"/>
                      <a:pt x="184872" y="362681"/>
                    </a:cubicBezTo>
                    <a:cubicBezTo>
                      <a:pt x="192972" y="362681"/>
                      <a:pt x="195998" y="360104"/>
                      <a:pt x="202674" y="354505"/>
                    </a:cubicBezTo>
                    <a:cubicBezTo>
                      <a:pt x="211486" y="347129"/>
                      <a:pt x="223502" y="336997"/>
                      <a:pt x="246021" y="336997"/>
                    </a:cubicBezTo>
                    <a:cubicBezTo>
                      <a:pt x="268541" y="336997"/>
                      <a:pt x="280557" y="347129"/>
                      <a:pt x="289280" y="354505"/>
                    </a:cubicBezTo>
                    <a:cubicBezTo>
                      <a:pt x="296045" y="360104"/>
                      <a:pt x="299071" y="362681"/>
                      <a:pt x="307082" y="362681"/>
                    </a:cubicBezTo>
                    <a:lnTo>
                      <a:pt x="307082" y="330154"/>
                    </a:lnTo>
                    <a:cubicBezTo>
                      <a:pt x="307082" y="311757"/>
                      <a:pt x="292039" y="296737"/>
                      <a:pt x="273703" y="296737"/>
                    </a:cubicBezTo>
                    <a:lnTo>
                      <a:pt x="204721" y="296737"/>
                    </a:lnTo>
                    <a:lnTo>
                      <a:pt x="204721" y="265276"/>
                    </a:lnTo>
                    <a:cubicBezTo>
                      <a:pt x="217360" y="258344"/>
                      <a:pt x="225994" y="244835"/>
                      <a:pt x="225994" y="229371"/>
                    </a:cubicBezTo>
                    <a:cubicBezTo>
                      <a:pt x="225994" y="207508"/>
                      <a:pt x="209083" y="175425"/>
                      <a:pt x="184872" y="164849"/>
                    </a:cubicBezTo>
                    <a:close/>
                    <a:moveTo>
                      <a:pt x="0" y="112058"/>
                    </a:moveTo>
                    <a:lnTo>
                      <a:pt x="369833" y="112058"/>
                    </a:lnTo>
                    <a:lnTo>
                      <a:pt x="369833" y="448444"/>
                    </a:lnTo>
                    <a:lnTo>
                      <a:pt x="307082" y="448444"/>
                    </a:lnTo>
                    <a:lnTo>
                      <a:pt x="307082" y="402230"/>
                    </a:lnTo>
                    <a:cubicBezTo>
                      <a:pt x="284562" y="402230"/>
                      <a:pt x="272546" y="392098"/>
                      <a:pt x="263734" y="384722"/>
                    </a:cubicBezTo>
                    <a:cubicBezTo>
                      <a:pt x="257059" y="379123"/>
                      <a:pt x="254032" y="376546"/>
                      <a:pt x="246021" y="376546"/>
                    </a:cubicBezTo>
                    <a:cubicBezTo>
                      <a:pt x="237922" y="376546"/>
                      <a:pt x="234895" y="379123"/>
                      <a:pt x="228220" y="384722"/>
                    </a:cubicBezTo>
                    <a:cubicBezTo>
                      <a:pt x="219408" y="392098"/>
                      <a:pt x="207391" y="402230"/>
                      <a:pt x="184872" y="402230"/>
                    </a:cubicBezTo>
                    <a:cubicBezTo>
                      <a:pt x="162353" y="402230"/>
                      <a:pt x="150337" y="392098"/>
                      <a:pt x="141614" y="384722"/>
                    </a:cubicBezTo>
                    <a:cubicBezTo>
                      <a:pt x="134938" y="379123"/>
                      <a:pt x="131823" y="376546"/>
                      <a:pt x="123812" y="376546"/>
                    </a:cubicBezTo>
                    <a:cubicBezTo>
                      <a:pt x="115801" y="376546"/>
                      <a:pt x="112686" y="379123"/>
                      <a:pt x="106010" y="384722"/>
                    </a:cubicBezTo>
                    <a:cubicBezTo>
                      <a:pt x="97287" y="392098"/>
                      <a:pt x="85271" y="402230"/>
                      <a:pt x="62752" y="402230"/>
                    </a:cubicBezTo>
                    <a:lnTo>
                      <a:pt x="62752" y="448444"/>
                    </a:lnTo>
                    <a:lnTo>
                      <a:pt x="0" y="448444"/>
                    </a:lnTo>
                    <a:close/>
                    <a:moveTo>
                      <a:pt x="0" y="0"/>
                    </a:moveTo>
                    <a:lnTo>
                      <a:pt x="369833" y="0"/>
                    </a:lnTo>
                    <a:lnTo>
                      <a:pt x="369833" y="72541"/>
                    </a:lnTo>
                    <a:lnTo>
                      <a:pt x="0" y="72541"/>
                    </a:lnTo>
                    <a:close/>
                  </a:path>
                </a:pathLst>
              </a:custGeom>
              <a:solidFill>
                <a:schemeClr val="accent1"/>
              </a:solidFill>
              <a:ln>
                <a:noFill/>
              </a:ln>
            </p:spPr>
            <p:txBody>
              <a:bodyPr/>
              <a:lstStyle/>
              <a:p>
                <a:endParaRPr lang="zh-CN" altLang="en-US" dirty="0"/>
              </a:p>
            </p:txBody>
          </p:sp>
          <p:sp>
            <p:nvSpPr>
              <p:cNvPr id="60" name="Bullet4"/>
              <p:cNvSpPr txBox="1"/>
              <p:nvPr/>
            </p:nvSpPr>
            <p:spPr bwMode="auto">
              <a:xfrm>
                <a:off x="7651954" y="4040303"/>
                <a:ext cx="3442031" cy="5878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pPr>
                <a:r>
                  <a:rPr lang="zh-CN" altLang="en-US" b="1" dirty="0"/>
                  <a:t>特色娱乐体验</a:t>
                </a:r>
                <a:endParaRPr lang="en-US" dirty="0"/>
              </a:p>
            </p:txBody>
          </p:sp>
          <p:sp>
            <p:nvSpPr>
              <p:cNvPr id="62" name="Text4"/>
              <p:cNvSpPr/>
              <p:nvPr/>
            </p:nvSpPr>
            <p:spPr bwMode="auto">
              <a:xfrm>
                <a:off x="7651954" y="4628165"/>
                <a:ext cx="3442031" cy="80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zh-CN" altLang="en-US" sz="1200" dirty="0"/>
                  <a:t>提供各种特色的娱乐项目，如烟花表演、水上乐园派对等，使乘客在派对中感受到更多的惊喜与欢乐。</a:t>
                </a:r>
                <a:endParaRPr lang="en-US" dirty="0"/>
              </a:p>
            </p:txBody>
          </p:sp>
        </p:grpSp>
      </p:grpSp>
      <p:sp>
        <p:nvSpPr>
          <p:cNvPr id="2" name="标题 1"/>
          <p:cNvSpPr>
            <a:spLocks noGrp="1"/>
          </p:cNvSpPr>
          <p:nvPr>
            <p:ph type="title" hasCustomPrompt="1"/>
          </p:nvPr>
        </p:nvSpPr>
        <p:spPr/>
        <p:txBody>
          <a:bodyPr/>
          <a:lstStyle/>
          <a:p>
            <a:r>
              <a:rPr lang="zh-CN" altLang="en-US" dirty="0"/>
              <a:t>4.3 主题派对与节日庆典</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8018a5cc-0e79-466b-addd-f54992550c02.source.6.zh-Hans.pptx"/>
          <p:cNvGrpSpPr/>
          <p:nvPr/>
        </p:nvGrpSpPr>
        <p:grpSpPr>
          <a:xfrm>
            <a:off x="426438" y="0"/>
            <a:ext cx="11119394" cy="6858000"/>
            <a:chOff x="426438" y="0"/>
            <a:chExt cx="11119394" cy="6858000"/>
          </a:xfrm>
        </p:grpSpPr>
        <p:sp>
          <p:nvSpPr>
            <p:cNvPr id="92" name="任意多边形: 形状 91"/>
            <p:cNvSpPr/>
            <p:nvPr/>
          </p:nvSpPr>
          <p:spPr>
            <a:xfrm>
              <a:off x="1644650" y="0"/>
              <a:ext cx="8890000" cy="6858000"/>
            </a:xfrm>
            <a:custGeom>
              <a:avLst/>
              <a:gdLst>
                <a:gd name="connsiteX0" fmla="*/ 1884294 w 8890000"/>
                <a:gd name="connsiteY0" fmla="*/ 0 h 6858000"/>
                <a:gd name="connsiteX1" fmla="*/ 7005706 w 8890000"/>
                <a:gd name="connsiteY1" fmla="*/ 0 h 6858000"/>
                <a:gd name="connsiteX2" fmla="*/ 7104515 w 8890000"/>
                <a:gd name="connsiteY2" fmla="*/ 70264 h 6858000"/>
                <a:gd name="connsiteX3" fmla="*/ 8890000 w 8890000"/>
                <a:gd name="connsiteY3" fmla="*/ 3632200 h 6858000"/>
                <a:gd name="connsiteX4" fmla="*/ 7588090 w 8890000"/>
                <a:gd name="connsiteY4" fmla="*/ 6775290 h 6858000"/>
                <a:gd name="connsiteX5" fmla="*/ 7501338 w 8890000"/>
                <a:gd name="connsiteY5" fmla="*/ 6858000 h 6858000"/>
                <a:gd name="connsiteX6" fmla="*/ 1388662 w 8890000"/>
                <a:gd name="connsiteY6" fmla="*/ 6858000 h 6858000"/>
                <a:gd name="connsiteX7" fmla="*/ 1301910 w 8890000"/>
                <a:gd name="connsiteY7" fmla="*/ 6775290 h 6858000"/>
                <a:gd name="connsiteX8" fmla="*/ 0 w 8890000"/>
                <a:gd name="connsiteY8" fmla="*/ 3632200 h 6858000"/>
                <a:gd name="connsiteX9" fmla="*/ 1785486 w 8890000"/>
                <a:gd name="connsiteY9" fmla="*/ 70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90000" h="6858000">
                  <a:moveTo>
                    <a:pt x="1884294" y="0"/>
                  </a:moveTo>
                  <a:lnTo>
                    <a:pt x="7005706" y="0"/>
                  </a:lnTo>
                  <a:lnTo>
                    <a:pt x="7104515" y="70264"/>
                  </a:lnTo>
                  <a:cubicBezTo>
                    <a:pt x="8188414" y="880864"/>
                    <a:pt x="8890000" y="2174600"/>
                    <a:pt x="8890000" y="3632200"/>
                  </a:cubicBezTo>
                  <a:cubicBezTo>
                    <a:pt x="8890000" y="4859653"/>
                    <a:pt x="8392477" y="5970903"/>
                    <a:pt x="7588090" y="6775290"/>
                  </a:cubicBezTo>
                  <a:lnTo>
                    <a:pt x="7501338" y="6858000"/>
                  </a:lnTo>
                  <a:lnTo>
                    <a:pt x="1388662" y="6858000"/>
                  </a:lnTo>
                  <a:lnTo>
                    <a:pt x="1301910" y="6775290"/>
                  </a:lnTo>
                  <a:cubicBezTo>
                    <a:pt x="497524" y="5970903"/>
                    <a:pt x="0" y="4859653"/>
                    <a:pt x="0" y="3632200"/>
                  </a:cubicBezTo>
                  <a:cubicBezTo>
                    <a:pt x="0" y="2174600"/>
                    <a:pt x="701586" y="880864"/>
                    <a:pt x="1785486" y="70264"/>
                  </a:cubicBezTo>
                  <a:close/>
                </a:path>
              </a:pathLst>
            </a:custGeom>
            <a:gradFill flip="none" rotWithShape="1">
              <a:gsLst>
                <a:gs pos="0">
                  <a:schemeClr val="accent1">
                    <a:lumMod val="20000"/>
                    <a:lumOff val="80000"/>
                    <a:alpha val="50000"/>
                  </a:schemeClr>
                </a:gs>
                <a:gs pos="54000">
                  <a:schemeClr val="bg1"/>
                </a:gs>
              </a:gsLst>
              <a:lin ang="5400000" scaled="1"/>
              <a:tileRect/>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US" altLang="zh-CN" dirty="0"/>
            </a:p>
          </p:txBody>
        </p:sp>
        <p:sp>
          <p:nvSpPr>
            <p:cNvPr id="4" name="椭圆 3"/>
            <p:cNvSpPr/>
            <p:nvPr/>
          </p:nvSpPr>
          <p:spPr>
            <a:xfrm>
              <a:off x="3569650" y="1112200"/>
              <a:ext cx="5040000" cy="5040000"/>
            </a:xfrm>
            <a:prstGeom prst="ellipse">
              <a:avLst/>
            </a:prstGeom>
            <a:gradFill flip="none" rotWithShape="1">
              <a:gsLst>
                <a:gs pos="0">
                  <a:schemeClr val="accent1">
                    <a:lumMod val="20000"/>
                    <a:lumOff val="80000"/>
                    <a:alpha val="60000"/>
                  </a:schemeClr>
                </a:gs>
                <a:gs pos="54000">
                  <a:schemeClr val="bg1"/>
                </a:gs>
              </a:gsLst>
              <a:lin ang="5400000" scaled="1"/>
              <a:tileRect/>
            </a:gradFill>
            <a:ln w="12700">
              <a:no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tLang="zh-CN" dirty="0"/>
            </a:p>
          </p:txBody>
        </p:sp>
        <p:sp>
          <p:nvSpPr>
            <p:cNvPr id="5" name="shape"/>
            <p:cNvSpPr>
              <a:spLocks noChangeAspect="1"/>
            </p:cNvSpPr>
            <p:nvPr/>
          </p:nvSpPr>
          <p:spPr>
            <a:xfrm>
              <a:off x="4667810" y="2238893"/>
              <a:ext cx="2843680" cy="2786614"/>
            </a:xfrm>
            <a:prstGeom prst="ellipse">
              <a:avLst/>
            </a:prstGeom>
            <a:solidFill>
              <a:schemeClr val="bg1"/>
            </a:solidFill>
            <a:ln w="12700" cap="rnd">
              <a:gradFill>
                <a:gsLst>
                  <a:gs pos="0">
                    <a:schemeClr val="accent1">
                      <a:lumMod val="45000"/>
                      <a:lumOff val="55000"/>
                    </a:schemeClr>
                  </a:gs>
                  <a:gs pos="50000">
                    <a:schemeClr val="accent1">
                      <a:lumMod val="30000"/>
                      <a:lumOff val="70000"/>
                      <a:alpha val="0"/>
                    </a:schemeClr>
                  </a:gs>
                </a:gsLst>
                <a:lin ang="2700000" scaled="0"/>
              </a:gradFill>
              <a:prstDash val="solid"/>
              <a:round/>
            </a:ln>
            <a:effectLst>
              <a:outerShdw blurRad="254000" dist="127000" algn="ctr"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a:endParaRPr lang="en-US" altLang="zh-CN" sz="2400" b="1" dirty="0">
                <a:solidFill>
                  <a:schemeClr val="tx1"/>
                </a:solidFill>
              </a:endParaRPr>
            </a:p>
          </p:txBody>
        </p:sp>
        <p:sp>
          <p:nvSpPr>
            <p:cNvPr id="6" name="Oval 3_1"/>
            <p:cNvSpPr/>
            <p:nvPr/>
          </p:nvSpPr>
          <p:spPr>
            <a:xfrm rot="20700000">
              <a:off x="426438" y="1479304"/>
              <a:ext cx="11119394" cy="3527549"/>
            </a:xfrm>
            <a:prstGeom prst="arc">
              <a:avLst>
                <a:gd name="adj1" fmla="val 20947753"/>
                <a:gd name="adj2" fmla="val 11421871"/>
              </a:avLst>
            </a:prstGeom>
            <a:noFill/>
            <a:ln w="127000" cap="rnd">
              <a:gradFill flip="none" rotWithShape="1">
                <a:gsLst>
                  <a:gs pos="45900">
                    <a:schemeClr val="accent1"/>
                  </a:gs>
                  <a:gs pos="0">
                    <a:schemeClr val="accent1">
                      <a:alpha val="0"/>
                    </a:schemeClr>
                  </a:gs>
                  <a:gs pos="100000">
                    <a:schemeClr val="accent1">
                      <a:alpha val="3000"/>
                    </a:schemeClr>
                  </a:gs>
                </a:gsLst>
                <a:path path="circle">
                  <a:fillToRect t="100000" r="100000"/>
                </a:path>
                <a:tileRect l="-100000" b="-100000"/>
              </a:gradFill>
              <a:prstDash val="solid"/>
              <a:round/>
              <a:headEnd type="triangle"/>
            </a:ln>
            <a:effectLst>
              <a:outerShdw blurRad="254000" dist="127000" algn="ctr"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r"/>
              <a:endParaRPr lang="en-US" altLang="zh-CN" b="1" dirty="0">
                <a:solidFill>
                  <a:schemeClr val="accent1"/>
                </a:solidFill>
              </a:endParaRPr>
            </a:p>
          </p:txBody>
        </p:sp>
        <p:grpSp>
          <p:nvGrpSpPr>
            <p:cNvPr id="13" name="组合 12"/>
            <p:cNvGrpSpPr/>
            <p:nvPr/>
          </p:nvGrpSpPr>
          <p:grpSpPr>
            <a:xfrm>
              <a:off x="988085" y="1874770"/>
              <a:ext cx="1829347" cy="1878185"/>
              <a:chOff x="660399" y="2753007"/>
              <a:chExt cx="2050688" cy="2105434"/>
            </a:xfrm>
          </p:grpSpPr>
          <p:cxnSp>
            <p:nvCxnSpPr>
              <p:cNvPr id="7" name="直接连接符 6"/>
              <p:cNvCxnSpPr/>
              <p:nvPr/>
            </p:nvCxnSpPr>
            <p:spPr>
              <a:xfrm flipV="1">
                <a:off x="782025" y="4392658"/>
                <a:ext cx="0" cy="465783"/>
              </a:xfrm>
              <a:prstGeom prst="line">
                <a:avLst/>
              </a:prstGeom>
              <a:ln>
                <a:gradFill>
                  <a:gsLst>
                    <a:gs pos="0">
                      <a:schemeClr val="accent1">
                        <a:alpha val="0"/>
                      </a:schemeClr>
                    </a:gs>
                    <a:gs pos="100000">
                      <a:schemeClr val="accent1"/>
                    </a:gs>
                  </a:gsLst>
                  <a:lin ang="5400000" scaled="1"/>
                </a:gradFill>
                <a:tailEnd type="oval"/>
              </a:ln>
            </p:spPr>
            <p:style>
              <a:lnRef idx="2">
                <a:schemeClr val="accent1"/>
              </a:lnRef>
              <a:fillRef idx="0">
                <a:schemeClr val="accent1"/>
              </a:fillRef>
              <a:effectRef idx="1">
                <a:schemeClr val="accent1"/>
              </a:effectRef>
              <a:fontRef idx="minor">
                <a:schemeClr val="tx1"/>
              </a:fontRef>
            </p:style>
          </p:cxnSp>
          <p:sp>
            <p:nvSpPr>
              <p:cNvPr id="8" name="Bullet1"/>
              <p:cNvSpPr txBox="1"/>
              <p:nvPr/>
            </p:nvSpPr>
            <p:spPr>
              <a:xfrm>
                <a:off x="660399" y="3388248"/>
                <a:ext cx="2050688" cy="523878"/>
              </a:xfrm>
              <a:prstGeom prst="rect">
                <a:avLst/>
              </a:prstGeom>
              <a:noFill/>
              <a:ln>
                <a:noFill/>
              </a:ln>
            </p:spPr>
            <p:txBody>
              <a:bodyPr wrap="square" lIns="91440" tIns="45720" rIns="91440" bIns="45720" anchor="b" anchorCtr="0">
                <a:normAutofit/>
              </a:bodyPr>
              <a:lstStyle/>
              <a:p>
                <a:pPr marL="0" marR="0" lvl="0" indent="0" defTabSz="913765" rtl="0" eaLnBrk="1" fontAlgn="auto" latinLnBrk="0" hangingPunct="1">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latin typeface="Arial" panose="020B0604020202020204" pitchFamily="34" charset="0"/>
                    <a:cs typeface="Arial" panose="020B0604020202020204" pitchFamily="34" charset="0"/>
                  </a:rPr>
                  <a:t>露天影院设置</a:t>
                </a:r>
                <a:endParaRPr lang="en-US" dirty="0"/>
              </a:p>
            </p:txBody>
          </p:sp>
          <p:sp>
            <p:nvSpPr>
              <p:cNvPr id="9" name="Text1"/>
              <p:cNvSpPr txBox="1"/>
              <p:nvPr/>
            </p:nvSpPr>
            <p:spPr>
              <a:xfrm>
                <a:off x="660399" y="3949144"/>
                <a:ext cx="2050688" cy="371928"/>
              </a:xfrm>
              <a:prstGeom prst="rect">
                <a:avLst/>
              </a:prstGeom>
              <a:noFill/>
              <a:ln>
                <a:noFill/>
              </a:ln>
            </p:spPr>
            <p:txBody>
              <a:bodyPr wrap="square" lIns="91440" tIns="45720" rIns="91440" bIns="45720" anchor="t" anchorCtr="0">
                <a:normAutofit/>
              </a:bodyPr>
              <a:lstStyle/>
              <a:p>
                <a:pPr>
                  <a:lnSpc>
                    <a:spcPct val="120000"/>
                  </a:lnSpc>
                </a:pPr>
                <a:r>
                  <a:rPr lang="zh-CN" altLang="en-US" sz="1200" dirty="0">
                    <a:latin typeface="Arial" panose="020B0604020202020204" pitchFamily="34" charset="0"/>
                    <a:cs typeface="Arial" panose="020B0604020202020204" pitchFamily="34" charset="0"/>
                  </a:rPr>
                  <a:t>描述甲板上的露天影院布置，包括大屏幕、音响设备和舒适的观影座椅，确保每位乘客都能享受最佳观影体验。</a:t>
                </a:r>
                <a:endParaRPr lang="en-US" dirty="0"/>
              </a:p>
            </p:txBody>
          </p:sp>
          <p:sp>
            <p:nvSpPr>
              <p:cNvPr id="11" name="Number1"/>
              <p:cNvSpPr txBox="1"/>
              <p:nvPr/>
            </p:nvSpPr>
            <p:spPr>
              <a:xfrm>
                <a:off x="660400" y="2753007"/>
                <a:ext cx="1383804" cy="557746"/>
              </a:xfrm>
              <a:prstGeom prst="roundRect">
                <a:avLst>
                  <a:gd name="adj" fmla="val 50000"/>
                </a:avLst>
              </a:prstGeom>
              <a:gradFill flip="none" rotWithShape="1">
                <a:gsLst>
                  <a:gs pos="0">
                    <a:schemeClr val="accent1">
                      <a:lumMod val="60000"/>
                      <a:lumOff val="40000"/>
                    </a:schemeClr>
                  </a:gs>
                  <a:gs pos="75000">
                    <a:schemeClr val="accent1"/>
                  </a:gs>
                </a:gsLst>
                <a:lin ang="2700000" scaled="1"/>
                <a:tileRect/>
              </a:gradFill>
              <a:ln w="38100">
                <a:solidFill>
                  <a:schemeClr val="bg1"/>
                </a:solid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rmAutofit fontScale="85000" lnSpcReduction="20000"/>
              </a:bodyPr>
              <a:lstStyle>
                <a:defPPr>
                  <a:defRPr lang="en-US"/>
                </a:defPPr>
                <a:lvl1pPr algn="ctr">
                  <a:defRPr sz="2000" b="1">
                    <a:solidFill>
                      <a:srgbClr val="FFFFFF"/>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de-DE" dirty="0"/>
                  <a:t>20XX</a:t>
                </a:r>
                <a:endParaRPr lang="de-DE" dirty="0"/>
              </a:p>
            </p:txBody>
          </p:sp>
        </p:grpSp>
        <p:grpSp>
          <p:nvGrpSpPr>
            <p:cNvPr id="63" name="组合 62"/>
            <p:cNvGrpSpPr/>
            <p:nvPr/>
          </p:nvGrpSpPr>
          <p:grpSpPr>
            <a:xfrm>
              <a:off x="1603531" y="3501828"/>
              <a:ext cx="1829347" cy="1878185"/>
              <a:chOff x="660399" y="2753007"/>
              <a:chExt cx="2050688" cy="2105434"/>
            </a:xfrm>
          </p:grpSpPr>
          <p:cxnSp>
            <p:nvCxnSpPr>
              <p:cNvPr id="64" name="直接连接符 63"/>
              <p:cNvCxnSpPr/>
              <p:nvPr/>
            </p:nvCxnSpPr>
            <p:spPr>
              <a:xfrm flipV="1">
                <a:off x="782025" y="4392658"/>
                <a:ext cx="0" cy="465783"/>
              </a:xfrm>
              <a:prstGeom prst="line">
                <a:avLst/>
              </a:prstGeom>
              <a:ln>
                <a:gradFill>
                  <a:gsLst>
                    <a:gs pos="0">
                      <a:schemeClr val="accent1">
                        <a:alpha val="0"/>
                      </a:schemeClr>
                    </a:gs>
                    <a:gs pos="100000">
                      <a:schemeClr val="accent1"/>
                    </a:gs>
                  </a:gsLst>
                  <a:lin ang="5400000" scaled="1"/>
                </a:gradFill>
                <a:tailEnd type="oval"/>
              </a:ln>
            </p:spPr>
            <p:style>
              <a:lnRef idx="2">
                <a:schemeClr val="accent1"/>
              </a:lnRef>
              <a:fillRef idx="0">
                <a:schemeClr val="accent1"/>
              </a:fillRef>
              <a:effectRef idx="1">
                <a:schemeClr val="accent1"/>
              </a:effectRef>
              <a:fontRef idx="minor">
                <a:schemeClr val="tx1"/>
              </a:fontRef>
            </p:style>
          </p:cxnSp>
          <p:sp>
            <p:nvSpPr>
              <p:cNvPr id="65" name="Bullet2"/>
              <p:cNvSpPr txBox="1"/>
              <p:nvPr/>
            </p:nvSpPr>
            <p:spPr>
              <a:xfrm>
                <a:off x="660399" y="3388248"/>
                <a:ext cx="2050688" cy="523878"/>
              </a:xfrm>
              <a:prstGeom prst="rect">
                <a:avLst/>
              </a:prstGeom>
              <a:noFill/>
              <a:ln>
                <a:noFill/>
              </a:ln>
            </p:spPr>
            <p:txBody>
              <a:bodyPr wrap="square" lIns="91440" tIns="45720" rIns="91440" bIns="45720" anchor="b" anchorCtr="0">
                <a:normAutofit/>
              </a:bodyPr>
              <a:lstStyle/>
              <a:p>
                <a:pPr marL="0" marR="0" lvl="0" indent="0" defTabSz="913765" rtl="0" eaLnBrk="1" fontAlgn="auto" latinLnBrk="0" hangingPunct="1">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latin typeface="Arial" panose="020B0604020202020204" pitchFamily="34" charset="0"/>
                    <a:cs typeface="Arial" panose="020B0604020202020204" pitchFamily="34" charset="0"/>
                  </a:rPr>
                  <a:t>经典电影选择</a:t>
                </a:r>
                <a:endParaRPr lang="en-US" dirty="0"/>
              </a:p>
            </p:txBody>
          </p:sp>
          <p:sp>
            <p:nvSpPr>
              <p:cNvPr id="66" name="Text2"/>
              <p:cNvSpPr txBox="1"/>
              <p:nvPr/>
            </p:nvSpPr>
            <p:spPr>
              <a:xfrm>
                <a:off x="660399" y="3949144"/>
                <a:ext cx="2050688" cy="371928"/>
              </a:xfrm>
              <a:prstGeom prst="rect">
                <a:avLst/>
              </a:prstGeom>
              <a:noFill/>
              <a:ln>
                <a:noFill/>
              </a:ln>
            </p:spPr>
            <p:txBody>
              <a:bodyPr wrap="square" lIns="91440" tIns="45720" rIns="91440" bIns="45720" anchor="t" anchorCtr="0">
                <a:normAutofit/>
              </a:bodyPr>
              <a:lstStyle/>
              <a:p>
                <a:pPr>
                  <a:lnSpc>
                    <a:spcPct val="120000"/>
                  </a:lnSpc>
                </a:pPr>
                <a:r>
                  <a:rPr lang="zh-CN" altLang="en-US" sz="1200" dirty="0">
                    <a:latin typeface="Arial" panose="020B0604020202020204" pitchFamily="34" charset="0"/>
                    <a:cs typeface="Arial" panose="020B0604020202020204" pitchFamily="34" charset="0"/>
                  </a:rPr>
                  <a:t>展示迪士尼经典电影的选择标准，涵盖各个年代的代表作，如《冰雪奇缘》、《狮子王》等，为观众带来怀旧与惊喜。</a:t>
                </a:r>
                <a:endParaRPr lang="en-US" dirty="0"/>
              </a:p>
            </p:txBody>
          </p:sp>
          <p:sp>
            <p:nvSpPr>
              <p:cNvPr id="67" name="Number2"/>
              <p:cNvSpPr txBox="1"/>
              <p:nvPr/>
            </p:nvSpPr>
            <p:spPr>
              <a:xfrm>
                <a:off x="660400" y="2753007"/>
                <a:ext cx="1383804" cy="557746"/>
              </a:xfrm>
              <a:prstGeom prst="roundRect">
                <a:avLst>
                  <a:gd name="adj" fmla="val 50000"/>
                </a:avLst>
              </a:prstGeom>
              <a:gradFill flip="none" rotWithShape="1">
                <a:gsLst>
                  <a:gs pos="0">
                    <a:schemeClr val="accent1">
                      <a:lumMod val="60000"/>
                      <a:lumOff val="40000"/>
                    </a:schemeClr>
                  </a:gs>
                  <a:gs pos="75000">
                    <a:schemeClr val="accent1"/>
                  </a:gs>
                </a:gsLst>
                <a:lin ang="2700000" scaled="1"/>
                <a:tileRect/>
              </a:gradFill>
              <a:ln w="38100">
                <a:solidFill>
                  <a:schemeClr val="bg1"/>
                </a:solid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rmAutofit fontScale="85000" lnSpcReduction="20000"/>
              </a:bodyPr>
              <a:lstStyle>
                <a:defPPr>
                  <a:defRPr lang="en-US"/>
                </a:defPPr>
                <a:lvl1pPr algn="ctr">
                  <a:defRPr sz="2000" b="1">
                    <a:solidFill>
                      <a:srgbClr val="FFFFFF"/>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de-DE" dirty="0"/>
                  <a:t>20XX</a:t>
                </a:r>
                <a:endParaRPr lang="de-DE" dirty="0"/>
              </a:p>
            </p:txBody>
          </p:sp>
        </p:grpSp>
        <p:grpSp>
          <p:nvGrpSpPr>
            <p:cNvPr id="68" name="组合 67"/>
            <p:cNvGrpSpPr/>
            <p:nvPr/>
          </p:nvGrpSpPr>
          <p:grpSpPr>
            <a:xfrm>
              <a:off x="3574695" y="3439036"/>
              <a:ext cx="1829347" cy="1878185"/>
              <a:chOff x="660399" y="2753007"/>
              <a:chExt cx="2050688" cy="2105434"/>
            </a:xfrm>
          </p:grpSpPr>
          <p:cxnSp>
            <p:nvCxnSpPr>
              <p:cNvPr id="69" name="直接连接符 68"/>
              <p:cNvCxnSpPr/>
              <p:nvPr/>
            </p:nvCxnSpPr>
            <p:spPr>
              <a:xfrm flipV="1">
                <a:off x="782025" y="4392658"/>
                <a:ext cx="0" cy="465783"/>
              </a:xfrm>
              <a:prstGeom prst="line">
                <a:avLst/>
              </a:prstGeom>
              <a:ln>
                <a:gradFill>
                  <a:gsLst>
                    <a:gs pos="0">
                      <a:schemeClr val="accent1">
                        <a:alpha val="0"/>
                      </a:schemeClr>
                    </a:gs>
                    <a:gs pos="100000">
                      <a:schemeClr val="accent1"/>
                    </a:gs>
                  </a:gsLst>
                  <a:lin ang="5400000" scaled="1"/>
                </a:gradFill>
                <a:tailEnd type="oval"/>
              </a:ln>
            </p:spPr>
            <p:style>
              <a:lnRef idx="2">
                <a:schemeClr val="accent1"/>
              </a:lnRef>
              <a:fillRef idx="0">
                <a:schemeClr val="accent1"/>
              </a:fillRef>
              <a:effectRef idx="1">
                <a:schemeClr val="accent1"/>
              </a:effectRef>
              <a:fontRef idx="minor">
                <a:schemeClr val="tx1"/>
              </a:fontRef>
            </p:style>
          </p:cxnSp>
          <p:sp>
            <p:nvSpPr>
              <p:cNvPr id="70" name="Bullet3"/>
              <p:cNvSpPr txBox="1"/>
              <p:nvPr/>
            </p:nvSpPr>
            <p:spPr>
              <a:xfrm>
                <a:off x="660399" y="3388248"/>
                <a:ext cx="2050688" cy="523878"/>
              </a:xfrm>
              <a:prstGeom prst="rect">
                <a:avLst/>
              </a:prstGeom>
              <a:noFill/>
              <a:ln>
                <a:noFill/>
              </a:ln>
            </p:spPr>
            <p:txBody>
              <a:bodyPr wrap="square" lIns="91440" tIns="45720" rIns="91440" bIns="45720" anchor="b" anchorCtr="0">
                <a:normAutofit/>
              </a:bodyPr>
              <a:lstStyle/>
              <a:p>
                <a:pPr marL="0" marR="0" lvl="0" indent="0" defTabSz="913765" rtl="0" eaLnBrk="1" fontAlgn="auto" latinLnBrk="0" hangingPunct="1">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latin typeface="Arial" panose="020B0604020202020204" pitchFamily="34" charset="0"/>
                    <a:cs typeface="Arial" panose="020B0604020202020204" pitchFamily="34" charset="0"/>
                  </a:rPr>
                  <a:t>观影氛围营造</a:t>
                </a:r>
                <a:endParaRPr lang="en-US" dirty="0"/>
              </a:p>
            </p:txBody>
          </p:sp>
          <p:sp>
            <p:nvSpPr>
              <p:cNvPr id="71" name="Text3"/>
              <p:cNvSpPr txBox="1"/>
              <p:nvPr/>
            </p:nvSpPr>
            <p:spPr>
              <a:xfrm>
                <a:off x="660399" y="3949144"/>
                <a:ext cx="2050688" cy="371928"/>
              </a:xfrm>
              <a:prstGeom prst="rect">
                <a:avLst/>
              </a:prstGeom>
              <a:noFill/>
              <a:ln>
                <a:noFill/>
              </a:ln>
            </p:spPr>
            <p:txBody>
              <a:bodyPr wrap="square" lIns="91440" tIns="45720" rIns="91440" bIns="45720" anchor="t" anchorCtr="0">
                <a:normAutofit/>
              </a:bodyPr>
              <a:lstStyle/>
              <a:p>
                <a:pPr>
                  <a:lnSpc>
                    <a:spcPct val="120000"/>
                  </a:lnSpc>
                </a:pPr>
                <a:r>
                  <a:rPr lang="zh-CN" altLang="en-US" sz="1200" dirty="0">
                    <a:latin typeface="Arial" panose="020B0604020202020204" pitchFamily="34" charset="0"/>
                    <a:cs typeface="Arial" panose="020B0604020202020204" pitchFamily="34" charset="0"/>
                  </a:rPr>
                  <a:t>讲述如何通过灯光、装饰和特别活动，营造出温馨浪漫的观影氛围，让乘客仿佛置身于电影场景中。</a:t>
                </a:r>
                <a:endParaRPr lang="en-US" dirty="0"/>
              </a:p>
            </p:txBody>
          </p:sp>
          <p:sp>
            <p:nvSpPr>
              <p:cNvPr id="72" name="Number3"/>
              <p:cNvSpPr txBox="1"/>
              <p:nvPr/>
            </p:nvSpPr>
            <p:spPr>
              <a:xfrm>
                <a:off x="660400" y="2753007"/>
                <a:ext cx="1383804" cy="557746"/>
              </a:xfrm>
              <a:prstGeom prst="roundRect">
                <a:avLst>
                  <a:gd name="adj" fmla="val 50000"/>
                </a:avLst>
              </a:prstGeom>
              <a:gradFill flip="none" rotWithShape="1">
                <a:gsLst>
                  <a:gs pos="0">
                    <a:schemeClr val="accent1">
                      <a:lumMod val="60000"/>
                      <a:lumOff val="40000"/>
                    </a:schemeClr>
                  </a:gs>
                  <a:gs pos="75000">
                    <a:schemeClr val="accent1"/>
                  </a:gs>
                </a:gsLst>
                <a:lin ang="2700000" scaled="1"/>
                <a:tileRect/>
              </a:gradFill>
              <a:ln w="38100">
                <a:solidFill>
                  <a:schemeClr val="bg1"/>
                </a:solid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rmAutofit fontScale="85000" lnSpcReduction="20000"/>
              </a:bodyPr>
              <a:lstStyle>
                <a:defPPr>
                  <a:defRPr lang="en-US"/>
                </a:defPPr>
                <a:lvl1pPr algn="ctr">
                  <a:defRPr sz="2000" b="1">
                    <a:solidFill>
                      <a:srgbClr val="FFFFFF"/>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de-DE" dirty="0"/>
                  <a:t>20XX</a:t>
                </a:r>
                <a:endParaRPr lang="de-DE" dirty="0"/>
              </a:p>
            </p:txBody>
          </p:sp>
        </p:grpSp>
        <p:grpSp>
          <p:nvGrpSpPr>
            <p:cNvPr id="73" name="组合 72"/>
            <p:cNvGrpSpPr/>
            <p:nvPr/>
          </p:nvGrpSpPr>
          <p:grpSpPr>
            <a:xfrm>
              <a:off x="5545859" y="3060014"/>
              <a:ext cx="1829347" cy="1878185"/>
              <a:chOff x="660399" y="2753007"/>
              <a:chExt cx="2050688" cy="2105434"/>
            </a:xfrm>
          </p:grpSpPr>
          <p:cxnSp>
            <p:nvCxnSpPr>
              <p:cNvPr id="74" name="直接连接符 73"/>
              <p:cNvCxnSpPr/>
              <p:nvPr/>
            </p:nvCxnSpPr>
            <p:spPr>
              <a:xfrm flipV="1">
                <a:off x="782025" y="4392658"/>
                <a:ext cx="0" cy="465783"/>
              </a:xfrm>
              <a:prstGeom prst="line">
                <a:avLst/>
              </a:prstGeom>
              <a:ln>
                <a:gradFill>
                  <a:gsLst>
                    <a:gs pos="0">
                      <a:schemeClr val="accent1">
                        <a:alpha val="0"/>
                      </a:schemeClr>
                    </a:gs>
                    <a:gs pos="100000">
                      <a:schemeClr val="accent1"/>
                    </a:gs>
                  </a:gsLst>
                  <a:lin ang="5400000" scaled="1"/>
                </a:gradFill>
                <a:tailEnd type="oval"/>
              </a:ln>
            </p:spPr>
            <p:style>
              <a:lnRef idx="2">
                <a:schemeClr val="accent1"/>
              </a:lnRef>
              <a:fillRef idx="0">
                <a:schemeClr val="accent1"/>
              </a:fillRef>
              <a:effectRef idx="1">
                <a:schemeClr val="accent1"/>
              </a:effectRef>
              <a:fontRef idx="minor">
                <a:schemeClr val="tx1"/>
              </a:fontRef>
            </p:style>
          </p:cxnSp>
          <p:sp>
            <p:nvSpPr>
              <p:cNvPr id="75" name="Bullet4"/>
              <p:cNvSpPr txBox="1"/>
              <p:nvPr/>
            </p:nvSpPr>
            <p:spPr>
              <a:xfrm>
                <a:off x="660399" y="3388248"/>
                <a:ext cx="2050688" cy="523878"/>
              </a:xfrm>
              <a:prstGeom prst="rect">
                <a:avLst/>
              </a:prstGeom>
              <a:noFill/>
              <a:ln>
                <a:noFill/>
              </a:ln>
            </p:spPr>
            <p:txBody>
              <a:bodyPr wrap="square" lIns="91440" tIns="45720" rIns="91440" bIns="45720" anchor="b" anchorCtr="0">
                <a:normAutofit/>
              </a:bodyPr>
              <a:lstStyle/>
              <a:p>
                <a:pPr marL="0" marR="0" lvl="0" indent="0" defTabSz="913765" rtl="0" eaLnBrk="1" fontAlgn="auto" latinLnBrk="0" hangingPunct="1">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latin typeface="Arial" panose="020B0604020202020204" pitchFamily="34" charset="0"/>
                    <a:cs typeface="Arial" panose="020B0604020202020204" pitchFamily="34" charset="0"/>
                  </a:rPr>
                  <a:t>互动环节设计</a:t>
                </a:r>
                <a:endParaRPr lang="en-US" dirty="0"/>
              </a:p>
            </p:txBody>
          </p:sp>
          <p:sp>
            <p:nvSpPr>
              <p:cNvPr id="76" name="Text4"/>
              <p:cNvSpPr txBox="1"/>
              <p:nvPr/>
            </p:nvSpPr>
            <p:spPr>
              <a:xfrm>
                <a:off x="660399" y="3949144"/>
                <a:ext cx="2050688" cy="371928"/>
              </a:xfrm>
              <a:prstGeom prst="rect">
                <a:avLst/>
              </a:prstGeom>
              <a:noFill/>
              <a:ln>
                <a:noFill/>
              </a:ln>
            </p:spPr>
            <p:txBody>
              <a:bodyPr wrap="square" lIns="91440" tIns="45720" rIns="91440" bIns="45720" anchor="t" anchorCtr="0">
                <a:normAutofit/>
              </a:bodyPr>
              <a:lstStyle/>
              <a:p>
                <a:pPr>
                  <a:lnSpc>
                    <a:spcPct val="120000"/>
                  </a:lnSpc>
                </a:pPr>
                <a:r>
                  <a:rPr lang="zh-CN" altLang="en-US" sz="1200" dirty="0">
                    <a:latin typeface="Arial" panose="020B0604020202020204" pitchFamily="34" charset="0"/>
                    <a:cs typeface="Arial" panose="020B0604020202020204" pitchFamily="34" charset="0"/>
                  </a:rPr>
                  <a:t>介绍在电影放映前后的互动环节，如角色扮演、问答游戏等，增强观众的参与感和娱乐性。</a:t>
                </a:r>
                <a:endParaRPr lang="en-US" dirty="0"/>
              </a:p>
            </p:txBody>
          </p:sp>
          <p:sp>
            <p:nvSpPr>
              <p:cNvPr id="77" name="Number4"/>
              <p:cNvSpPr txBox="1"/>
              <p:nvPr/>
            </p:nvSpPr>
            <p:spPr>
              <a:xfrm>
                <a:off x="660400" y="2753007"/>
                <a:ext cx="1383804" cy="557746"/>
              </a:xfrm>
              <a:prstGeom prst="roundRect">
                <a:avLst>
                  <a:gd name="adj" fmla="val 50000"/>
                </a:avLst>
              </a:prstGeom>
              <a:gradFill flip="none" rotWithShape="1">
                <a:gsLst>
                  <a:gs pos="0">
                    <a:schemeClr val="accent1">
                      <a:lumMod val="60000"/>
                      <a:lumOff val="40000"/>
                    </a:schemeClr>
                  </a:gs>
                  <a:gs pos="75000">
                    <a:schemeClr val="accent1"/>
                  </a:gs>
                </a:gsLst>
                <a:lin ang="2700000" scaled="1"/>
                <a:tileRect/>
              </a:gradFill>
              <a:ln w="38100">
                <a:solidFill>
                  <a:schemeClr val="bg1"/>
                </a:solid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rmAutofit fontScale="85000" lnSpcReduction="20000"/>
              </a:bodyPr>
              <a:lstStyle>
                <a:defPPr>
                  <a:defRPr lang="en-US"/>
                </a:defPPr>
                <a:lvl1pPr algn="ctr">
                  <a:defRPr sz="2000" b="1">
                    <a:solidFill>
                      <a:srgbClr val="FFFFFF"/>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de-DE" dirty="0"/>
                  <a:t>20XX</a:t>
                </a:r>
                <a:endParaRPr lang="de-DE" dirty="0"/>
              </a:p>
            </p:txBody>
          </p:sp>
        </p:grpSp>
        <p:grpSp>
          <p:nvGrpSpPr>
            <p:cNvPr id="78" name="组合 77"/>
            <p:cNvGrpSpPr/>
            <p:nvPr/>
          </p:nvGrpSpPr>
          <p:grpSpPr>
            <a:xfrm>
              <a:off x="7517023" y="2456246"/>
              <a:ext cx="1829347" cy="1878185"/>
              <a:chOff x="660399" y="2753007"/>
              <a:chExt cx="2050688" cy="2105434"/>
            </a:xfrm>
          </p:grpSpPr>
          <p:cxnSp>
            <p:nvCxnSpPr>
              <p:cNvPr id="79" name="直接连接符 78"/>
              <p:cNvCxnSpPr/>
              <p:nvPr/>
            </p:nvCxnSpPr>
            <p:spPr>
              <a:xfrm flipV="1">
                <a:off x="782025" y="4392658"/>
                <a:ext cx="0" cy="465783"/>
              </a:xfrm>
              <a:prstGeom prst="line">
                <a:avLst/>
              </a:prstGeom>
              <a:ln>
                <a:gradFill>
                  <a:gsLst>
                    <a:gs pos="0">
                      <a:schemeClr val="accent1">
                        <a:alpha val="0"/>
                      </a:schemeClr>
                    </a:gs>
                    <a:gs pos="100000">
                      <a:schemeClr val="accent1"/>
                    </a:gs>
                  </a:gsLst>
                  <a:lin ang="5400000" scaled="1"/>
                </a:gradFill>
                <a:tailEnd type="oval"/>
              </a:ln>
            </p:spPr>
            <p:style>
              <a:lnRef idx="2">
                <a:schemeClr val="accent1"/>
              </a:lnRef>
              <a:fillRef idx="0">
                <a:schemeClr val="accent1"/>
              </a:fillRef>
              <a:effectRef idx="1">
                <a:schemeClr val="accent1"/>
              </a:effectRef>
              <a:fontRef idx="minor">
                <a:schemeClr val="tx1"/>
              </a:fontRef>
            </p:style>
          </p:cxnSp>
          <p:sp>
            <p:nvSpPr>
              <p:cNvPr id="80" name="Bullet5"/>
              <p:cNvSpPr txBox="1"/>
              <p:nvPr/>
            </p:nvSpPr>
            <p:spPr>
              <a:xfrm>
                <a:off x="660399" y="3388248"/>
                <a:ext cx="2050688" cy="523878"/>
              </a:xfrm>
              <a:prstGeom prst="rect">
                <a:avLst/>
              </a:prstGeom>
              <a:noFill/>
              <a:ln>
                <a:noFill/>
              </a:ln>
            </p:spPr>
            <p:txBody>
              <a:bodyPr wrap="square" lIns="91440" tIns="45720" rIns="91440" bIns="45720" anchor="b" anchorCtr="0">
                <a:normAutofit/>
              </a:bodyPr>
              <a:lstStyle/>
              <a:p>
                <a:pPr marL="0" marR="0" lvl="0" indent="0" defTabSz="913765" rtl="0" eaLnBrk="1" fontAlgn="auto" latinLnBrk="0" hangingPunct="1">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latin typeface="Arial" panose="020B0604020202020204" pitchFamily="34" charset="0"/>
                    <a:cs typeface="Arial" panose="020B0604020202020204" pitchFamily="34" charset="0"/>
                  </a:rPr>
                  <a:t>美食配套服务</a:t>
                </a:r>
                <a:endParaRPr lang="en-US" dirty="0"/>
              </a:p>
            </p:txBody>
          </p:sp>
          <p:sp>
            <p:nvSpPr>
              <p:cNvPr id="81" name="Text5"/>
              <p:cNvSpPr txBox="1"/>
              <p:nvPr/>
            </p:nvSpPr>
            <p:spPr>
              <a:xfrm>
                <a:off x="660399" y="3949144"/>
                <a:ext cx="2050688" cy="371928"/>
              </a:xfrm>
              <a:prstGeom prst="rect">
                <a:avLst/>
              </a:prstGeom>
              <a:noFill/>
              <a:ln>
                <a:noFill/>
              </a:ln>
            </p:spPr>
            <p:txBody>
              <a:bodyPr wrap="square" lIns="91440" tIns="45720" rIns="91440" bIns="45720" anchor="t" anchorCtr="0">
                <a:normAutofit/>
              </a:bodyPr>
              <a:lstStyle/>
              <a:p>
                <a:pPr>
                  <a:lnSpc>
                    <a:spcPct val="120000"/>
                  </a:lnSpc>
                </a:pPr>
                <a:r>
                  <a:rPr lang="zh-CN" altLang="en-US" sz="1200" dirty="0">
                    <a:latin typeface="Arial" panose="020B0604020202020204" pitchFamily="34" charset="0"/>
                    <a:cs typeface="Arial" panose="020B0604020202020204" pitchFamily="34" charset="0"/>
                  </a:rPr>
                  <a:t>解释观影期间提供的特色美食和饮品，如爆米花、冰淇淋等，满足乘客的味蕾需求，提升整体观影体验。</a:t>
                </a:r>
                <a:endParaRPr lang="en-US" dirty="0"/>
              </a:p>
            </p:txBody>
          </p:sp>
          <p:sp>
            <p:nvSpPr>
              <p:cNvPr id="82" name="Number5"/>
              <p:cNvSpPr txBox="1"/>
              <p:nvPr/>
            </p:nvSpPr>
            <p:spPr>
              <a:xfrm>
                <a:off x="660400" y="2753007"/>
                <a:ext cx="1383804" cy="557746"/>
              </a:xfrm>
              <a:prstGeom prst="roundRect">
                <a:avLst>
                  <a:gd name="adj" fmla="val 50000"/>
                </a:avLst>
              </a:prstGeom>
              <a:gradFill flip="none" rotWithShape="1">
                <a:gsLst>
                  <a:gs pos="0">
                    <a:schemeClr val="accent1">
                      <a:lumMod val="60000"/>
                      <a:lumOff val="40000"/>
                    </a:schemeClr>
                  </a:gs>
                  <a:gs pos="75000">
                    <a:schemeClr val="accent1"/>
                  </a:gs>
                </a:gsLst>
                <a:lin ang="2700000" scaled="1"/>
                <a:tileRect/>
              </a:gradFill>
              <a:ln w="38100">
                <a:solidFill>
                  <a:schemeClr val="bg1"/>
                </a:solid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rmAutofit fontScale="85000" lnSpcReduction="20000"/>
              </a:bodyPr>
              <a:lstStyle>
                <a:defPPr>
                  <a:defRPr lang="en-US"/>
                </a:defPPr>
                <a:lvl1pPr algn="ctr">
                  <a:defRPr sz="2000" b="1">
                    <a:solidFill>
                      <a:srgbClr val="FFFFFF"/>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de-DE" dirty="0"/>
                  <a:t>20XX</a:t>
                </a:r>
                <a:endParaRPr lang="de-DE" dirty="0"/>
              </a:p>
            </p:txBody>
          </p:sp>
        </p:grpSp>
        <p:grpSp>
          <p:nvGrpSpPr>
            <p:cNvPr id="83" name="组合 82"/>
            <p:cNvGrpSpPr/>
            <p:nvPr/>
          </p:nvGrpSpPr>
          <p:grpSpPr>
            <a:xfrm>
              <a:off x="9260808" y="1402975"/>
              <a:ext cx="1829347" cy="2286195"/>
              <a:chOff x="660399" y="2753007"/>
              <a:chExt cx="2050688" cy="2562811"/>
            </a:xfrm>
          </p:grpSpPr>
          <p:cxnSp>
            <p:nvCxnSpPr>
              <p:cNvPr id="84" name="直接连接符 83"/>
              <p:cNvCxnSpPr/>
              <p:nvPr/>
            </p:nvCxnSpPr>
            <p:spPr>
              <a:xfrm flipV="1">
                <a:off x="782025" y="4392658"/>
                <a:ext cx="0" cy="923160"/>
              </a:xfrm>
              <a:prstGeom prst="line">
                <a:avLst/>
              </a:prstGeom>
              <a:ln>
                <a:gradFill>
                  <a:gsLst>
                    <a:gs pos="0">
                      <a:schemeClr val="accent1">
                        <a:alpha val="0"/>
                      </a:schemeClr>
                    </a:gs>
                    <a:gs pos="100000">
                      <a:schemeClr val="accent1"/>
                    </a:gs>
                  </a:gsLst>
                  <a:lin ang="5400000" scaled="1"/>
                </a:gradFill>
                <a:tailEnd type="oval"/>
              </a:ln>
            </p:spPr>
            <p:style>
              <a:lnRef idx="2">
                <a:schemeClr val="accent1"/>
              </a:lnRef>
              <a:fillRef idx="0">
                <a:schemeClr val="accent1"/>
              </a:fillRef>
              <a:effectRef idx="1">
                <a:schemeClr val="accent1"/>
              </a:effectRef>
              <a:fontRef idx="minor">
                <a:schemeClr val="tx1"/>
              </a:fontRef>
            </p:style>
          </p:cxnSp>
          <p:sp>
            <p:nvSpPr>
              <p:cNvPr id="85" name="Bullet6"/>
              <p:cNvSpPr txBox="1"/>
              <p:nvPr/>
            </p:nvSpPr>
            <p:spPr>
              <a:xfrm>
                <a:off x="660399" y="3388248"/>
                <a:ext cx="2050688" cy="523878"/>
              </a:xfrm>
              <a:prstGeom prst="rect">
                <a:avLst/>
              </a:prstGeom>
              <a:noFill/>
              <a:ln>
                <a:noFill/>
              </a:ln>
            </p:spPr>
            <p:txBody>
              <a:bodyPr wrap="square" lIns="91440" tIns="45720" rIns="91440" bIns="45720" anchor="b" anchorCtr="0">
                <a:normAutofit/>
              </a:bodyPr>
              <a:lstStyle/>
              <a:p>
                <a:pPr marL="0" marR="0" lvl="0" indent="0" defTabSz="913765" rtl="0" eaLnBrk="1" fontAlgn="auto" latinLnBrk="0" hangingPunct="1">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latin typeface="Arial" panose="020B0604020202020204" pitchFamily="34" charset="0"/>
                    <a:cs typeface="Arial" panose="020B0604020202020204" pitchFamily="34" charset="0"/>
                  </a:rPr>
                  <a:t>家庭友好安排</a:t>
                </a:r>
                <a:endParaRPr lang="en-US" dirty="0"/>
              </a:p>
            </p:txBody>
          </p:sp>
          <p:sp>
            <p:nvSpPr>
              <p:cNvPr id="86" name="Text6"/>
              <p:cNvSpPr txBox="1"/>
              <p:nvPr/>
            </p:nvSpPr>
            <p:spPr>
              <a:xfrm>
                <a:off x="660399" y="3949144"/>
                <a:ext cx="2050688" cy="371928"/>
              </a:xfrm>
              <a:prstGeom prst="rect">
                <a:avLst/>
              </a:prstGeom>
              <a:noFill/>
              <a:ln>
                <a:noFill/>
              </a:ln>
            </p:spPr>
            <p:txBody>
              <a:bodyPr wrap="square" lIns="91440" tIns="45720" rIns="91440" bIns="45720" anchor="t" anchorCtr="0">
                <a:normAutofit/>
              </a:bodyPr>
              <a:lstStyle/>
              <a:p>
                <a:pPr>
                  <a:lnSpc>
                    <a:spcPct val="120000"/>
                  </a:lnSpc>
                </a:pPr>
                <a:r>
                  <a:rPr lang="zh-CN" altLang="en-US" sz="1200" dirty="0">
                    <a:latin typeface="Arial" panose="020B0604020202020204" pitchFamily="34" charset="0"/>
                    <a:cs typeface="Arial" panose="020B0604020202020204" pitchFamily="34" charset="0"/>
                  </a:rPr>
                  <a:t>强调迪士尼电影之夜对家庭的友好安排，提供儿童专属区域和贴心服务，确保每个年龄段的乘客都能尽享欢乐时光。</a:t>
                </a:r>
                <a:endParaRPr lang="en-US" dirty="0"/>
              </a:p>
            </p:txBody>
          </p:sp>
          <p:sp>
            <p:nvSpPr>
              <p:cNvPr id="87" name="Number6"/>
              <p:cNvSpPr txBox="1"/>
              <p:nvPr/>
            </p:nvSpPr>
            <p:spPr>
              <a:xfrm>
                <a:off x="660400" y="2753007"/>
                <a:ext cx="1383804" cy="557746"/>
              </a:xfrm>
              <a:prstGeom prst="roundRect">
                <a:avLst>
                  <a:gd name="adj" fmla="val 50000"/>
                </a:avLst>
              </a:prstGeom>
              <a:gradFill flip="none" rotWithShape="1">
                <a:gsLst>
                  <a:gs pos="0">
                    <a:schemeClr val="accent1">
                      <a:lumMod val="60000"/>
                      <a:lumOff val="40000"/>
                    </a:schemeClr>
                  </a:gs>
                  <a:gs pos="75000">
                    <a:schemeClr val="accent1"/>
                  </a:gs>
                </a:gsLst>
                <a:lin ang="2700000" scaled="1"/>
                <a:tileRect/>
              </a:gradFill>
              <a:ln w="38100">
                <a:solidFill>
                  <a:schemeClr val="bg1"/>
                </a:solid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ormAutofit fontScale="85000" lnSpcReduction="20000"/>
              </a:bodyPr>
              <a:lstStyle>
                <a:defPPr>
                  <a:defRPr lang="en-US"/>
                </a:defPPr>
                <a:lvl1pPr algn="ctr">
                  <a:defRPr sz="2000" b="1">
                    <a:solidFill>
                      <a:srgbClr val="FFFFFF"/>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de-DE" dirty="0"/>
                  <a:t>20XX</a:t>
                </a:r>
                <a:endParaRPr lang="de-DE" dirty="0"/>
              </a:p>
            </p:txBody>
          </p:sp>
        </p:grpSp>
        <p:sp>
          <p:nvSpPr>
            <p:cNvPr id="89" name="Title"/>
            <p:cNvSpPr>
              <a:spLocks noChangeAspect="1"/>
            </p:cNvSpPr>
            <p:nvPr/>
          </p:nvSpPr>
          <p:spPr>
            <a:xfrm>
              <a:off x="8172448" y="4860966"/>
              <a:ext cx="3346451" cy="1401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r">
                <a:buSzPct val="25000"/>
              </a:pPr>
              <a:r>
                <a:rPr lang="zh-CN" altLang="en-US" sz="2400" b="1" dirty="0">
                  <a:solidFill>
                    <a:schemeClr val="tx1"/>
                  </a:solidFill>
                </a:rPr>
                <a:t>在甲板上欣赏迪士尼经典电影的露天放映</a:t>
              </a:r>
              <a:endParaRPr lang="en-US" dirty="0"/>
            </a:p>
          </p:txBody>
        </p:sp>
      </p:grpSp>
      <p:sp>
        <p:nvSpPr>
          <p:cNvPr id="2" name="标题 1"/>
          <p:cNvSpPr>
            <a:spLocks noGrp="1"/>
          </p:cNvSpPr>
          <p:nvPr>
            <p:ph type="title" hasCustomPrompt="1"/>
          </p:nvPr>
        </p:nvSpPr>
        <p:spPr/>
        <p:txBody>
          <a:bodyPr/>
          <a:lstStyle/>
          <a:p>
            <a:r>
              <a:rPr lang="zh-CN" altLang="en-US" dirty="0"/>
              <a:t>4.4 迪士尼电影之夜</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14f28c60-ef4c-4d77-a9c2-1c42ce44b824.source.7.zh-Hans.pptx"/>
          <p:cNvGrpSpPr/>
          <p:nvPr/>
        </p:nvGrpSpPr>
        <p:grpSpPr>
          <a:xfrm>
            <a:off x="0" y="0"/>
            <a:ext cx="12192000" cy="6858000"/>
            <a:chOff x="0" y="0"/>
            <a:chExt cx="12192000" cy="6858000"/>
          </a:xfrm>
        </p:grpSpPr>
        <p:sp>
          <p:nvSpPr>
            <p:cNvPr id="2" name="任意多边形: 形状 1"/>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0">
                  <a:schemeClr val="accent2">
                    <a:lumMod val="60000"/>
                    <a:lumOff val="40000"/>
                    <a:alpha val="28000"/>
                  </a:schemeClr>
                </a:gs>
                <a:gs pos="100000">
                  <a:schemeClr val="accent2">
                    <a:lumMod val="60000"/>
                    <a:lumOff val="40000"/>
                    <a:alpha val="15000"/>
                  </a:schemeClr>
                </a:gs>
                <a:gs pos="47000">
                  <a:schemeClr val="accent1">
                    <a:alpha val="7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3" name="组合 22"/>
            <p:cNvGrpSpPr/>
            <p:nvPr/>
          </p:nvGrpSpPr>
          <p:grpSpPr>
            <a:xfrm>
              <a:off x="660400" y="1130300"/>
              <a:ext cx="10858500" cy="5003800"/>
              <a:chOff x="660400" y="1130300"/>
              <a:chExt cx="10858500" cy="5003800"/>
            </a:xfrm>
          </p:grpSpPr>
          <p:sp>
            <p:nvSpPr>
              <p:cNvPr id="5" name="Title"/>
              <p:cNvSpPr/>
              <p:nvPr/>
            </p:nvSpPr>
            <p:spPr>
              <a:xfrm>
                <a:off x="660400" y="1130300"/>
                <a:ext cx="10858500" cy="761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buSzPct val="25000"/>
                </a:pPr>
                <a:r>
                  <a:rPr lang="zh-CN" altLang="en-US" sz="2400" b="1" dirty="0">
                    <a:solidFill>
                      <a:schemeClr val="tx1"/>
                    </a:solidFill>
                    <a:cs typeface="+mn-ea"/>
                    <a:sym typeface="+mn-lt"/>
                  </a:rPr>
                  <a:t>参加由迪士尼艺术家指导的手工制作课程</a:t>
                </a:r>
                <a:endParaRPr lang="en-US" dirty="0"/>
              </a:p>
            </p:txBody>
          </p:sp>
          <p:sp>
            <p:nvSpPr>
              <p:cNvPr id="89" name="矩形: 圆角 88"/>
              <p:cNvSpPr/>
              <p:nvPr/>
            </p:nvSpPr>
            <p:spPr>
              <a:xfrm>
                <a:off x="753213" y="1914050"/>
                <a:ext cx="912750" cy="72225"/>
              </a:xfrm>
              <a:prstGeom prst="roundRect">
                <a:avLst>
                  <a:gd name="adj" fmla="val 50000"/>
                </a:avLst>
              </a:prstGeom>
              <a:gradFill flip="none" rotWithShape="1">
                <a:gsLst>
                  <a:gs pos="0">
                    <a:schemeClr val="accent2"/>
                  </a:gs>
                  <a:gs pos="75000">
                    <a:schemeClr val="accent1"/>
                  </a:gs>
                </a:gsLst>
                <a:lin ang="108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zh-CN" altLang="en-US" sz="1600" b="1">
                  <a:latin typeface="Arial" panose="020B0604020202020204" pitchFamily="34" charset="0"/>
                  <a:ea typeface="微软雅黑" panose="020B0503020204020204" charset="-122"/>
                </a:endParaRPr>
              </a:p>
            </p:txBody>
          </p:sp>
          <p:sp>
            <p:nvSpPr>
              <p:cNvPr id="103" name="任意多边形: 形状 102"/>
              <p:cNvSpPr/>
              <p:nvPr/>
            </p:nvSpPr>
            <p:spPr>
              <a:xfrm>
                <a:off x="10194270" y="4184663"/>
                <a:ext cx="270881" cy="185892"/>
              </a:xfrm>
              <a:custGeom>
                <a:avLst/>
                <a:gdLst>
                  <a:gd name="connsiteX0" fmla="*/ 232681 w 270881"/>
                  <a:gd name="connsiteY0" fmla="*/ 0 h 185892"/>
                  <a:gd name="connsiteX1" fmla="*/ 259692 w 270881"/>
                  <a:gd name="connsiteY1" fmla="*/ 11978 h 185892"/>
                  <a:gd name="connsiteX2" fmla="*/ 270881 w 270881"/>
                  <a:gd name="connsiteY2" fmla="*/ 40895 h 185892"/>
                  <a:gd name="connsiteX3" fmla="*/ 259692 w 270881"/>
                  <a:gd name="connsiteY3" fmla="*/ 69812 h 185892"/>
                  <a:gd name="connsiteX4" fmla="*/ 162452 w 270881"/>
                  <a:gd name="connsiteY4" fmla="*/ 173915 h 185892"/>
                  <a:gd name="connsiteX5" fmla="*/ 149816 w 270881"/>
                  <a:gd name="connsiteY5" fmla="*/ 182898 h 185892"/>
                  <a:gd name="connsiteX6" fmla="*/ 142927 w 270881"/>
                  <a:gd name="connsiteY6" fmla="*/ 184333 h 185892"/>
                  <a:gd name="connsiteX7" fmla="*/ 135441 w 270881"/>
                  <a:gd name="connsiteY7" fmla="*/ 185892 h 185892"/>
                  <a:gd name="connsiteX8" fmla="*/ 108430 w 270881"/>
                  <a:gd name="connsiteY8" fmla="*/ 173915 h 185892"/>
                  <a:gd name="connsiteX9" fmla="*/ 108430 w 270881"/>
                  <a:gd name="connsiteY9" fmla="*/ 173915 h 185892"/>
                  <a:gd name="connsiteX10" fmla="*/ 108428 w 270881"/>
                  <a:gd name="connsiteY10" fmla="*/ 173912 h 185892"/>
                  <a:gd name="connsiteX11" fmla="*/ 11189 w 270881"/>
                  <a:gd name="connsiteY11" fmla="*/ 69812 h 185892"/>
                  <a:gd name="connsiteX12" fmla="*/ 11189 w 270881"/>
                  <a:gd name="connsiteY12" fmla="*/ 11978 h 185892"/>
                  <a:gd name="connsiteX13" fmla="*/ 65212 w 270881"/>
                  <a:gd name="connsiteY13" fmla="*/ 11978 h 185892"/>
                  <a:gd name="connsiteX14" fmla="*/ 135441 w 270881"/>
                  <a:gd name="connsiteY14" fmla="*/ 87163 h 185892"/>
                  <a:gd name="connsiteX15" fmla="*/ 205670 w 270881"/>
                  <a:gd name="connsiteY15" fmla="*/ 11978 h 185892"/>
                  <a:gd name="connsiteX16" fmla="*/ 232681 w 270881"/>
                  <a:gd name="connsiteY16" fmla="*/ 0 h 18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0881" h="185892">
                    <a:moveTo>
                      <a:pt x="232681" y="0"/>
                    </a:moveTo>
                    <a:cubicBezTo>
                      <a:pt x="242458" y="0"/>
                      <a:pt x="252234" y="3993"/>
                      <a:pt x="259692" y="11978"/>
                    </a:cubicBezTo>
                    <a:cubicBezTo>
                      <a:pt x="267152" y="19963"/>
                      <a:pt x="270881" y="30429"/>
                      <a:pt x="270881" y="40895"/>
                    </a:cubicBezTo>
                    <a:cubicBezTo>
                      <a:pt x="270881" y="51361"/>
                      <a:pt x="267152" y="61828"/>
                      <a:pt x="259692" y="69812"/>
                    </a:cubicBezTo>
                    <a:lnTo>
                      <a:pt x="162452" y="173915"/>
                    </a:lnTo>
                    <a:cubicBezTo>
                      <a:pt x="158723" y="177907"/>
                      <a:pt x="154414" y="180902"/>
                      <a:pt x="149816" y="182898"/>
                    </a:cubicBezTo>
                    <a:lnTo>
                      <a:pt x="142927" y="184333"/>
                    </a:lnTo>
                    <a:lnTo>
                      <a:pt x="135441" y="185892"/>
                    </a:lnTo>
                    <a:cubicBezTo>
                      <a:pt x="125665" y="185892"/>
                      <a:pt x="115888" y="181900"/>
                      <a:pt x="108430" y="173915"/>
                    </a:cubicBezTo>
                    <a:lnTo>
                      <a:pt x="108430" y="173915"/>
                    </a:lnTo>
                    <a:lnTo>
                      <a:pt x="108428" y="173912"/>
                    </a:lnTo>
                    <a:lnTo>
                      <a:pt x="11189" y="69812"/>
                    </a:lnTo>
                    <a:cubicBezTo>
                      <a:pt x="-3729" y="53843"/>
                      <a:pt x="-3729" y="27949"/>
                      <a:pt x="11189" y="11978"/>
                    </a:cubicBezTo>
                    <a:cubicBezTo>
                      <a:pt x="26107" y="-3993"/>
                      <a:pt x="50294" y="-3992"/>
                      <a:pt x="65212" y="11978"/>
                    </a:cubicBezTo>
                    <a:lnTo>
                      <a:pt x="135441" y="87163"/>
                    </a:lnTo>
                    <a:lnTo>
                      <a:pt x="205670" y="11978"/>
                    </a:lnTo>
                    <a:cubicBezTo>
                      <a:pt x="213129" y="3993"/>
                      <a:pt x="222905" y="0"/>
                      <a:pt x="232681" y="0"/>
                    </a:cubicBezTo>
                    <a:close/>
                  </a:path>
                </a:pathLst>
              </a:custGeom>
              <a:gradFill flip="none" rotWithShape="1">
                <a:gsLst>
                  <a:gs pos="0">
                    <a:schemeClr val="accent2"/>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zh-CN" altLang="en-US" sz="1600" b="1">
                  <a:latin typeface="Arial" panose="020B0604020202020204" pitchFamily="34" charset="0"/>
                  <a:ea typeface="微软雅黑" panose="020B0503020204020204" charset="-122"/>
                </a:endParaRPr>
              </a:p>
            </p:txBody>
          </p:sp>
          <p:sp>
            <p:nvSpPr>
              <p:cNvPr id="104" name="任意多边形: 形状 103"/>
              <p:cNvSpPr/>
              <p:nvPr/>
            </p:nvSpPr>
            <p:spPr>
              <a:xfrm flipH="1">
                <a:off x="8823412" y="3042744"/>
                <a:ext cx="185892" cy="270880"/>
              </a:xfrm>
              <a:custGeom>
                <a:avLst/>
                <a:gdLst>
                  <a:gd name="connsiteX0" fmla="*/ 351824 w 451053"/>
                  <a:gd name="connsiteY0" fmla="*/ 0 h 657268"/>
                  <a:gd name="connsiteX1" fmla="*/ 281659 w 451053"/>
                  <a:gd name="connsiteY1" fmla="*/ 27148 h 657268"/>
                  <a:gd name="connsiteX2" fmla="*/ 29063 w 451053"/>
                  <a:gd name="connsiteY2" fmla="*/ 263093 h 657268"/>
                  <a:gd name="connsiteX3" fmla="*/ 7266 w 451053"/>
                  <a:gd name="connsiteY3" fmla="*/ 293755 h 657268"/>
                  <a:gd name="connsiteX4" fmla="*/ 3784 w 451053"/>
                  <a:gd name="connsiteY4" fmla="*/ 310470 h 657268"/>
                  <a:gd name="connsiteX5" fmla="*/ 0 w 451053"/>
                  <a:gd name="connsiteY5" fmla="*/ 328635 h 657268"/>
                  <a:gd name="connsiteX6" fmla="*/ 29063 w 451053"/>
                  <a:gd name="connsiteY6" fmla="*/ 394175 h 657268"/>
                  <a:gd name="connsiteX7" fmla="*/ 29062 w 451053"/>
                  <a:gd name="connsiteY7" fmla="*/ 394175 h 657268"/>
                  <a:gd name="connsiteX8" fmla="*/ 29069 w 451053"/>
                  <a:gd name="connsiteY8" fmla="*/ 394180 h 657268"/>
                  <a:gd name="connsiteX9" fmla="*/ 281659 w 451053"/>
                  <a:gd name="connsiteY9" fmla="*/ 630121 h 657268"/>
                  <a:gd name="connsiteX10" fmla="*/ 421989 w 451053"/>
                  <a:gd name="connsiteY10" fmla="*/ 630121 h 657268"/>
                  <a:gd name="connsiteX11" fmla="*/ 421989 w 451053"/>
                  <a:gd name="connsiteY11" fmla="*/ 499039 h 657268"/>
                  <a:gd name="connsiteX12" fmla="*/ 239559 w 451053"/>
                  <a:gd name="connsiteY12" fmla="*/ 328634 h 657268"/>
                  <a:gd name="connsiteX13" fmla="*/ 421989 w 451053"/>
                  <a:gd name="connsiteY13" fmla="*/ 158230 h 657268"/>
                  <a:gd name="connsiteX14" fmla="*/ 421989 w 451053"/>
                  <a:gd name="connsiteY14" fmla="*/ 27148 h 657268"/>
                  <a:gd name="connsiteX15" fmla="*/ 351824 w 451053"/>
                  <a:gd name="connsiteY15" fmla="*/ 0 h 65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1053" h="657268">
                    <a:moveTo>
                      <a:pt x="351824" y="0"/>
                    </a:moveTo>
                    <a:cubicBezTo>
                      <a:pt x="326429" y="0"/>
                      <a:pt x="301034" y="9049"/>
                      <a:pt x="281659" y="27148"/>
                    </a:cubicBezTo>
                    <a:lnTo>
                      <a:pt x="29063" y="263093"/>
                    </a:lnTo>
                    <a:cubicBezTo>
                      <a:pt x="19375" y="272142"/>
                      <a:pt x="12109" y="282597"/>
                      <a:pt x="7266" y="293755"/>
                    </a:cubicBezTo>
                    <a:lnTo>
                      <a:pt x="3784" y="310470"/>
                    </a:lnTo>
                    <a:lnTo>
                      <a:pt x="0" y="328635"/>
                    </a:lnTo>
                    <a:cubicBezTo>
                      <a:pt x="0" y="352355"/>
                      <a:pt x="9688" y="376077"/>
                      <a:pt x="29063" y="394175"/>
                    </a:cubicBezTo>
                    <a:lnTo>
                      <a:pt x="29062" y="394175"/>
                    </a:lnTo>
                    <a:lnTo>
                      <a:pt x="29069" y="394180"/>
                    </a:lnTo>
                    <a:lnTo>
                      <a:pt x="281659" y="630121"/>
                    </a:lnTo>
                    <a:cubicBezTo>
                      <a:pt x="320409" y="666318"/>
                      <a:pt x="383238" y="666318"/>
                      <a:pt x="421989" y="630121"/>
                    </a:cubicBezTo>
                    <a:cubicBezTo>
                      <a:pt x="460741" y="593924"/>
                      <a:pt x="460740" y="535236"/>
                      <a:pt x="421989" y="499039"/>
                    </a:cubicBezTo>
                    <a:lnTo>
                      <a:pt x="239559" y="328634"/>
                    </a:lnTo>
                    <a:lnTo>
                      <a:pt x="421989" y="158230"/>
                    </a:lnTo>
                    <a:cubicBezTo>
                      <a:pt x="460741" y="122032"/>
                      <a:pt x="460741" y="63345"/>
                      <a:pt x="421989" y="27148"/>
                    </a:cubicBezTo>
                    <a:cubicBezTo>
                      <a:pt x="402614" y="9049"/>
                      <a:pt x="377219" y="0"/>
                      <a:pt x="351824" y="0"/>
                    </a:cubicBezTo>
                    <a:close/>
                  </a:path>
                </a:pathLst>
              </a:custGeom>
              <a:gradFill flip="none" rotWithShape="1">
                <a:gsLst>
                  <a:gs pos="0">
                    <a:schemeClr val="accent2"/>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zh-CN" altLang="en-US" sz="1600" b="1">
                  <a:latin typeface="Arial" panose="020B0604020202020204" pitchFamily="34" charset="0"/>
                  <a:ea typeface="微软雅黑" panose="020B0503020204020204" charset="-122"/>
                </a:endParaRPr>
              </a:p>
            </p:txBody>
          </p:sp>
          <p:sp>
            <p:nvSpPr>
              <p:cNvPr id="105" name="任意多边形: 形状 104"/>
              <p:cNvSpPr/>
              <p:nvPr/>
            </p:nvSpPr>
            <p:spPr>
              <a:xfrm flipH="1">
                <a:off x="6016141" y="3042744"/>
                <a:ext cx="185892" cy="270880"/>
              </a:xfrm>
              <a:custGeom>
                <a:avLst/>
                <a:gdLst>
                  <a:gd name="connsiteX0" fmla="*/ 351824 w 451053"/>
                  <a:gd name="connsiteY0" fmla="*/ 0 h 657268"/>
                  <a:gd name="connsiteX1" fmla="*/ 281659 w 451053"/>
                  <a:gd name="connsiteY1" fmla="*/ 27148 h 657268"/>
                  <a:gd name="connsiteX2" fmla="*/ 29063 w 451053"/>
                  <a:gd name="connsiteY2" fmla="*/ 263093 h 657268"/>
                  <a:gd name="connsiteX3" fmla="*/ 7266 w 451053"/>
                  <a:gd name="connsiteY3" fmla="*/ 293755 h 657268"/>
                  <a:gd name="connsiteX4" fmla="*/ 3784 w 451053"/>
                  <a:gd name="connsiteY4" fmla="*/ 310470 h 657268"/>
                  <a:gd name="connsiteX5" fmla="*/ 0 w 451053"/>
                  <a:gd name="connsiteY5" fmla="*/ 328635 h 657268"/>
                  <a:gd name="connsiteX6" fmla="*/ 29063 w 451053"/>
                  <a:gd name="connsiteY6" fmla="*/ 394175 h 657268"/>
                  <a:gd name="connsiteX7" fmla="*/ 29062 w 451053"/>
                  <a:gd name="connsiteY7" fmla="*/ 394175 h 657268"/>
                  <a:gd name="connsiteX8" fmla="*/ 29069 w 451053"/>
                  <a:gd name="connsiteY8" fmla="*/ 394180 h 657268"/>
                  <a:gd name="connsiteX9" fmla="*/ 281659 w 451053"/>
                  <a:gd name="connsiteY9" fmla="*/ 630121 h 657268"/>
                  <a:gd name="connsiteX10" fmla="*/ 421989 w 451053"/>
                  <a:gd name="connsiteY10" fmla="*/ 630121 h 657268"/>
                  <a:gd name="connsiteX11" fmla="*/ 421989 w 451053"/>
                  <a:gd name="connsiteY11" fmla="*/ 499039 h 657268"/>
                  <a:gd name="connsiteX12" fmla="*/ 239559 w 451053"/>
                  <a:gd name="connsiteY12" fmla="*/ 328634 h 657268"/>
                  <a:gd name="connsiteX13" fmla="*/ 421989 w 451053"/>
                  <a:gd name="connsiteY13" fmla="*/ 158230 h 657268"/>
                  <a:gd name="connsiteX14" fmla="*/ 421989 w 451053"/>
                  <a:gd name="connsiteY14" fmla="*/ 27148 h 657268"/>
                  <a:gd name="connsiteX15" fmla="*/ 351824 w 451053"/>
                  <a:gd name="connsiteY15" fmla="*/ 0 h 65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1053" h="657268">
                    <a:moveTo>
                      <a:pt x="351824" y="0"/>
                    </a:moveTo>
                    <a:cubicBezTo>
                      <a:pt x="326429" y="0"/>
                      <a:pt x="301034" y="9049"/>
                      <a:pt x="281659" y="27148"/>
                    </a:cubicBezTo>
                    <a:lnTo>
                      <a:pt x="29063" y="263093"/>
                    </a:lnTo>
                    <a:cubicBezTo>
                      <a:pt x="19375" y="272142"/>
                      <a:pt x="12109" y="282597"/>
                      <a:pt x="7266" y="293755"/>
                    </a:cubicBezTo>
                    <a:lnTo>
                      <a:pt x="3784" y="310470"/>
                    </a:lnTo>
                    <a:lnTo>
                      <a:pt x="0" y="328635"/>
                    </a:lnTo>
                    <a:cubicBezTo>
                      <a:pt x="0" y="352355"/>
                      <a:pt x="9688" y="376077"/>
                      <a:pt x="29063" y="394175"/>
                    </a:cubicBezTo>
                    <a:lnTo>
                      <a:pt x="29062" y="394175"/>
                    </a:lnTo>
                    <a:lnTo>
                      <a:pt x="29069" y="394180"/>
                    </a:lnTo>
                    <a:lnTo>
                      <a:pt x="281659" y="630121"/>
                    </a:lnTo>
                    <a:cubicBezTo>
                      <a:pt x="320409" y="666318"/>
                      <a:pt x="383238" y="666318"/>
                      <a:pt x="421989" y="630121"/>
                    </a:cubicBezTo>
                    <a:cubicBezTo>
                      <a:pt x="460741" y="593924"/>
                      <a:pt x="460740" y="535236"/>
                      <a:pt x="421989" y="499039"/>
                    </a:cubicBezTo>
                    <a:lnTo>
                      <a:pt x="239559" y="328634"/>
                    </a:lnTo>
                    <a:lnTo>
                      <a:pt x="421989" y="158230"/>
                    </a:lnTo>
                    <a:cubicBezTo>
                      <a:pt x="460741" y="122032"/>
                      <a:pt x="460741" y="63345"/>
                      <a:pt x="421989" y="27148"/>
                    </a:cubicBezTo>
                    <a:cubicBezTo>
                      <a:pt x="402614" y="9049"/>
                      <a:pt x="377219" y="0"/>
                      <a:pt x="351824" y="0"/>
                    </a:cubicBezTo>
                    <a:close/>
                  </a:path>
                </a:pathLst>
              </a:custGeom>
              <a:gradFill flip="none" rotWithShape="1">
                <a:gsLst>
                  <a:gs pos="0">
                    <a:schemeClr val="accent2"/>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zh-CN" altLang="en-US" sz="1600" b="1">
                  <a:latin typeface="Arial" panose="020B0604020202020204" pitchFamily="34" charset="0"/>
                  <a:ea typeface="微软雅黑" panose="020B0503020204020204" charset="-122"/>
                </a:endParaRPr>
              </a:p>
            </p:txBody>
          </p:sp>
          <p:sp>
            <p:nvSpPr>
              <p:cNvPr id="106" name="任意多边形: 形状 105"/>
              <p:cNvSpPr/>
              <p:nvPr/>
            </p:nvSpPr>
            <p:spPr>
              <a:xfrm flipH="1">
                <a:off x="3150559" y="3042744"/>
                <a:ext cx="185892" cy="270880"/>
              </a:xfrm>
              <a:custGeom>
                <a:avLst/>
                <a:gdLst>
                  <a:gd name="connsiteX0" fmla="*/ 351824 w 451053"/>
                  <a:gd name="connsiteY0" fmla="*/ 0 h 657268"/>
                  <a:gd name="connsiteX1" fmla="*/ 281659 w 451053"/>
                  <a:gd name="connsiteY1" fmla="*/ 27148 h 657268"/>
                  <a:gd name="connsiteX2" fmla="*/ 29063 w 451053"/>
                  <a:gd name="connsiteY2" fmla="*/ 263093 h 657268"/>
                  <a:gd name="connsiteX3" fmla="*/ 7266 w 451053"/>
                  <a:gd name="connsiteY3" fmla="*/ 293755 h 657268"/>
                  <a:gd name="connsiteX4" fmla="*/ 3784 w 451053"/>
                  <a:gd name="connsiteY4" fmla="*/ 310470 h 657268"/>
                  <a:gd name="connsiteX5" fmla="*/ 0 w 451053"/>
                  <a:gd name="connsiteY5" fmla="*/ 328635 h 657268"/>
                  <a:gd name="connsiteX6" fmla="*/ 29063 w 451053"/>
                  <a:gd name="connsiteY6" fmla="*/ 394175 h 657268"/>
                  <a:gd name="connsiteX7" fmla="*/ 29062 w 451053"/>
                  <a:gd name="connsiteY7" fmla="*/ 394175 h 657268"/>
                  <a:gd name="connsiteX8" fmla="*/ 29069 w 451053"/>
                  <a:gd name="connsiteY8" fmla="*/ 394180 h 657268"/>
                  <a:gd name="connsiteX9" fmla="*/ 281659 w 451053"/>
                  <a:gd name="connsiteY9" fmla="*/ 630121 h 657268"/>
                  <a:gd name="connsiteX10" fmla="*/ 421989 w 451053"/>
                  <a:gd name="connsiteY10" fmla="*/ 630121 h 657268"/>
                  <a:gd name="connsiteX11" fmla="*/ 421989 w 451053"/>
                  <a:gd name="connsiteY11" fmla="*/ 499039 h 657268"/>
                  <a:gd name="connsiteX12" fmla="*/ 239559 w 451053"/>
                  <a:gd name="connsiteY12" fmla="*/ 328634 h 657268"/>
                  <a:gd name="connsiteX13" fmla="*/ 421989 w 451053"/>
                  <a:gd name="connsiteY13" fmla="*/ 158230 h 657268"/>
                  <a:gd name="connsiteX14" fmla="*/ 421989 w 451053"/>
                  <a:gd name="connsiteY14" fmla="*/ 27148 h 657268"/>
                  <a:gd name="connsiteX15" fmla="*/ 351824 w 451053"/>
                  <a:gd name="connsiteY15" fmla="*/ 0 h 65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1053" h="657268">
                    <a:moveTo>
                      <a:pt x="351824" y="0"/>
                    </a:moveTo>
                    <a:cubicBezTo>
                      <a:pt x="326429" y="0"/>
                      <a:pt x="301034" y="9049"/>
                      <a:pt x="281659" y="27148"/>
                    </a:cubicBezTo>
                    <a:lnTo>
                      <a:pt x="29063" y="263093"/>
                    </a:lnTo>
                    <a:cubicBezTo>
                      <a:pt x="19375" y="272142"/>
                      <a:pt x="12109" y="282597"/>
                      <a:pt x="7266" y="293755"/>
                    </a:cubicBezTo>
                    <a:lnTo>
                      <a:pt x="3784" y="310470"/>
                    </a:lnTo>
                    <a:lnTo>
                      <a:pt x="0" y="328635"/>
                    </a:lnTo>
                    <a:cubicBezTo>
                      <a:pt x="0" y="352355"/>
                      <a:pt x="9688" y="376077"/>
                      <a:pt x="29063" y="394175"/>
                    </a:cubicBezTo>
                    <a:lnTo>
                      <a:pt x="29062" y="394175"/>
                    </a:lnTo>
                    <a:lnTo>
                      <a:pt x="29069" y="394180"/>
                    </a:lnTo>
                    <a:lnTo>
                      <a:pt x="281659" y="630121"/>
                    </a:lnTo>
                    <a:cubicBezTo>
                      <a:pt x="320409" y="666318"/>
                      <a:pt x="383238" y="666318"/>
                      <a:pt x="421989" y="630121"/>
                    </a:cubicBezTo>
                    <a:cubicBezTo>
                      <a:pt x="460741" y="593924"/>
                      <a:pt x="460740" y="535236"/>
                      <a:pt x="421989" y="499039"/>
                    </a:cubicBezTo>
                    <a:lnTo>
                      <a:pt x="239559" y="328634"/>
                    </a:lnTo>
                    <a:lnTo>
                      <a:pt x="421989" y="158230"/>
                    </a:lnTo>
                    <a:cubicBezTo>
                      <a:pt x="460741" y="122032"/>
                      <a:pt x="460741" y="63345"/>
                      <a:pt x="421989" y="27148"/>
                    </a:cubicBezTo>
                    <a:cubicBezTo>
                      <a:pt x="402614" y="9049"/>
                      <a:pt x="377219" y="0"/>
                      <a:pt x="351824" y="0"/>
                    </a:cubicBezTo>
                    <a:close/>
                  </a:path>
                </a:pathLst>
              </a:custGeom>
              <a:gradFill flip="none" rotWithShape="1">
                <a:gsLst>
                  <a:gs pos="0">
                    <a:schemeClr val="accent2"/>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zh-CN" altLang="en-US" sz="1600" b="1">
                  <a:latin typeface="Arial" panose="020B0604020202020204" pitchFamily="34" charset="0"/>
                  <a:ea typeface="微软雅黑" panose="020B0503020204020204" charset="-122"/>
                </a:endParaRPr>
              </a:p>
            </p:txBody>
          </p:sp>
          <p:sp>
            <p:nvSpPr>
              <p:cNvPr id="108" name="任意多边形: 形状 107"/>
              <p:cNvSpPr/>
              <p:nvPr/>
            </p:nvSpPr>
            <p:spPr>
              <a:xfrm>
                <a:off x="7405053" y="5244896"/>
                <a:ext cx="185892" cy="270880"/>
              </a:xfrm>
              <a:custGeom>
                <a:avLst/>
                <a:gdLst>
                  <a:gd name="connsiteX0" fmla="*/ 351824 w 451053"/>
                  <a:gd name="connsiteY0" fmla="*/ 0 h 657268"/>
                  <a:gd name="connsiteX1" fmla="*/ 281659 w 451053"/>
                  <a:gd name="connsiteY1" fmla="*/ 27148 h 657268"/>
                  <a:gd name="connsiteX2" fmla="*/ 29063 w 451053"/>
                  <a:gd name="connsiteY2" fmla="*/ 263093 h 657268"/>
                  <a:gd name="connsiteX3" fmla="*/ 7266 w 451053"/>
                  <a:gd name="connsiteY3" fmla="*/ 293755 h 657268"/>
                  <a:gd name="connsiteX4" fmla="*/ 3784 w 451053"/>
                  <a:gd name="connsiteY4" fmla="*/ 310470 h 657268"/>
                  <a:gd name="connsiteX5" fmla="*/ 0 w 451053"/>
                  <a:gd name="connsiteY5" fmla="*/ 328635 h 657268"/>
                  <a:gd name="connsiteX6" fmla="*/ 29063 w 451053"/>
                  <a:gd name="connsiteY6" fmla="*/ 394175 h 657268"/>
                  <a:gd name="connsiteX7" fmla="*/ 29062 w 451053"/>
                  <a:gd name="connsiteY7" fmla="*/ 394175 h 657268"/>
                  <a:gd name="connsiteX8" fmla="*/ 29069 w 451053"/>
                  <a:gd name="connsiteY8" fmla="*/ 394180 h 657268"/>
                  <a:gd name="connsiteX9" fmla="*/ 281659 w 451053"/>
                  <a:gd name="connsiteY9" fmla="*/ 630121 h 657268"/>
                  <a:gd name="connsiteX10" fmla="*/ 421989 w 451053"/>
                  <a:gd name="connsiteY10" fmla="*/ 630121 h 657268"/>
                  <a:gd name="connsiteX11" fmla="*/ 421989 w 451053"/>
                  <a:gd name="connsiteY11" fmla="*/ 499039 h 657268"/>
                  <a:gd name="connsiteX12" fmla="*/ 239559 w 451053"/>
                  <a:gd name="connsiteY12" fmla="*/ 328634 h 657268"/>
                  <a:gd name="connsiteX13" fmla="*/ 421989 w 451053"/>
                  <a:gd name="connsiteY13" fmla="*/ 158230 h 657268"/>
                  <a:gd name="connsiteX14" fmla="*/ 421989 w 451053"/>
                  <a:gd name="connsiteY14" fmla="*/ 27148 h 657268"/>
                  <a:gd name="connsiteX15" fmla="*/ 351824 w 451053"/>
                  <a:gd name="connsiteY15" fmla="*/ 0 h 65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1053" h="657268">
                    <a:moveTo>
                      <a:pt x="351824" y="0"/>
                    </a:moveTo>
                    <a:cubicBezTo>
                      <a:pt x="326429" y="0"/>
                      <a:pt x="301034" y="9049"/>
                      <a:pt x="281659" y="27148"/>
                    </a:cubicBezTo>
                    <a:lnTo>
                      <a:pt x="29063" y="263093"/>
                    </a:lnTo>
                    <a:cubicBezTo>
                      <a:pt x="19375" y="272142"/>
                      <a:pt x="12109" y="282597"/>
                      <a:pt x="7266" y="293755"/>
                    </a:cubicBezTo>
                    <a:lnTo>
                      <a:pt x="3784" y="310470"/>
                    </a:lnTo>
                    <a:lnTo>
                      <a:pt x="0" y="328635"/>
                    </a:lnTo>
                    <a:cubicBezTo>
                      <a:pt x="0" y="352355"/>
                      <a:pt x="9688" y="376077"/>
                      <a:pt x="29063" y="394175"/>
                    </a:cubicBezTo>
                    <a:lnTo>
                      <a:pt x="29062" y="394175"/>
                    </a:lnTo>
                    <a:lnTo>
                      <a:pt x="29069" y="394180"/>
                    </a:lnTo>
                    <a:lnTo>
                      <a:pt x="281659" y="630121"/>
                    </a:lnTo>
                    <a:cubicBezTo>
                      <a:pt x="320409" y="666318"/>
                      <a:pt x="383238" y="666318"/>
                      <a:pt x="421989" y="630121"/>
                    </a:cubicBezTo>
                    <a:cubicBezTo>
                      <a:pt x="460741" y="593924"/>
                      <a:pt x="460740" y="535236"/>
                      <a:pt x="421989" y="499039"/>
                    </a:cubicBezTo>
                    <a:lnTo>
                      <a:pt x="239559" y="328634"/>
                    </a:lnTo>
                    <a:lnTo>
                      <a:pt x="421989" y="158230"/>
                    </a:lnTo>
                    <a:cubicBezTo>
                      <a:pt x="460741" y="122032"/>
                      <a:pt x="460741" y="63345"/>
                      <a:pt x="421989" y="27148"/>
                    </a:cubicBezTo>
                    <a:cubicBezTo>
                      <a:pt x="402614" y="9049"/>
                      <a:pt x="377219" y="0"/>
                      <a:pt x="351824" y="0"/>
                    </a:cubicBezTo>
                    <a:close/>
                  </a:path>
                </a:pathLst>
              </a:custGeom>
              <a:gradFill flip="none" rotWithShape="1">
                <a:gsLst>
                  <a:gs pos="0">
                    <a:schemeClr val="accent2"/>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zh-CN" altLang="en-US" sz="1600" b="1">
                  <a:latin typeface="Arial" panose="020B0604020202020204" pitchFamily="34" charset="0"/>
                  <a:ea typeface="微软雅黑" panose="020B0503020204020204" charset="-122"/>
                </a:endParaRPr>
              </a:p>
            </p:txBody>
          </p:sp>
          <p:sp>
            <p:nvSpPr>
              <p:cNvPr id="109" name="任意多边形: 形状 108"/>
              <p:cNvSpPr/>
              <p:nvPr/>
            </p:nvSpPr>
            <p:spPr>
              <a:xfrm>
                <a:off x="4589700" y="5244896"/>
                <a:ext cx="185892" cy="270880"/>
              </a:xfrm>
              <a:custGeom>
                <a:avLst/>
                <a:gdLst>
                  <a:gd name="connsiteX0" fmla="*/ 351824 w 451053"/>
                  <a:gd name="connsiteY0" fmla="*/ 0 h 657268"/>
                  <a:gd name="connsiteX1" fmla="*/ 281659 w 451053"/>
                  <a:gd name="connsiteY1" fmla="*/ 27148 h 657268"/>
                  <a:gd name="connsiteX2" fmla="*/ 29063 w 451053"/>
                  <a:gd name="connsiteY2" fmla="*/ 263093 h 657268"/>
                  <a:gd name="connsiteX3" fmla="*/ 7266 w 451053"/>
                  <a:gd name="connsiteY3" fmla="*/ 293755 h 657268"/>
                  <a:gd name="connsiteX4" fmla="*/ 3784 w 451053"/>
                  <a:gd name="connsiteY4" fmla="*/ 310470 h 657268"/>
                  <a:gd name="connsiteX5" fmla="*/ 0 w 451053"/>
                  <a:gd name="connsiteY5" fmla="*/ 328635 h 657268"/>
                  <a:gd name="connsiteX6" fmla="*/ 29063 w 451053"/>
                  <a:gd name="connsiteY6" fmla="*/ 394175 h 657268"/>
                  <a:gd name="connsiteX7" fmla="*/ 29062 w 451053"/>
                  <a:gd name="connsiteY7" fmla="*/ 394175 h 657268"/>
                  <a:gd name="connsiteX8" fmla="*/ 29069 w 451053"/>
                  <a:gd name="connsiteY8" fmla="*/ 394180 h 657268"/>
                  <a:gd name="connsiteX9" fmla="*/ 281659 w 451053"/>
                  <a:gd name="connsiteY9" fmla="*/ 630121 h 657268"/>
                  <a:gd name="connsiteX10" fmla="*/ 421989 w 451053"/>
                  <a:gd name="connsiteY10" fmla="*/ 630121 h 657268"/>
                  <a:gd name="connsiteX11" fmla="*/ 421989 w 451053"/>
                  <a:gd name="connsiteY11" fmla="*/ 499039 h 657268"/>
                  <a:gd name="connsiteX12" fmla="*/ 239559 w 451053"/>
                  <a:gd name="connsiteY12" fmla="*/ 328634 h 657268"/>
                  <a:gd name="connsiteX13" fmla="*/ 421989 w 451053"/>
                  <a:gd name="connsiteY13" fmla="*/ 158230 h 657268"/>
                  <a:gd name="connsiteX14" fmla="*/ 421989 w 451053"/>
                  <a:gd name="connsiteY14" fmla="*/ 27148 h 657268"/>
                  <a:gd name="connsiteX15" fmla="*/ 351824 w 451053"/>
                  <a:gd name="connsiteY15" fmla="*/ 0 h 65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1053" h="657268">
                    <a:moveTo>
                      <a:pt x="351824" y="0"/>
                    </a:moveTo>
                    <a:cubicBezTo>
                      <a:pt x="326429" y="0"/>
                      <a:pt x="301034" y="9049"/>
                      <a:pt x="281659" y="27148"/>
                    </a:cubicBezTo>
                    <a:lnTo>
                      <a:pt x="29063" y="263093"/>
                    </a:lnTo>
                    <a:cubicBezTo>
                      <a:pt x="19375" y="272142"/>
                      <a:pt x="12109" y="282597"/>
                      <a:pt x="7266" y="293755"/>
                    </a:cubicBezTo>
                    <a:lnTo>
                      <a:pt x="3784" y="310470"/>
                    </a:lnTo>
                    <a:lnTo>
                      <a:pt x="0" y="328635"/>
                    </a:lnTo>
                    <a:cubicBezTo>
                      <a:pt x="0" y="352355"/>
                      <a:pt x="9688" y="376077"/>
                      <a:pt x="29063" y="394175"/>
                    </a:cubicBezTo>
                    <a:lnTo>
                      <a:pt x="29062" y="394175"/>
                    </a:lnTo>
                    <a:lnTo>
                      <a:pt x="29069" y="394180"/>
                    </a:lnTo>
                    <a:lnTo>
                      <a:pt x="281659" y="630121"/>
                    </a:lnTo>
                    <a:cubicBezTo>
                      <a:pt x="320409" y="666318"/>
                      <a:pt x="383238" y="666318"/>
                      <a:pt x="421989" y="630121"/>
                    </a:cubicBezTo>
                    <a:cubicBezTo>
                      <a:pt x="460741" y="593924"/>
                      <a:pt x="460740" y="535236"/>
                      <a:pt x="421989" y="499039"/>
                    </a:cubicBezTo>
                    <a:lnTo>
                      <a:pt x="239559" y="328634"/>
                    </a:lnTo>
                    <a:lnTo>
                      <a:pt x="421989" y="158230"/>
                    </a:lnTo>
                    <a:cubicBezTo>
                      <a:pt x="460741" y="122032"/>
                      <a:pt x="460741" y="63345"/>
                      <a:pt x="421989" y="27148"/>
                    </a:cubicBezTo>
                    <a:cubicBezTo>
                      <a:pt x="402614" y="9049"/>
                      <a:pt x="377219" y="0"/>
                      <a:pt x="351824" y="0"/>
                    </a:cubicBezTo>
                    <a:close/>
                  </a:path>
                </a:pathLst>
              </a:custGeom>
              <a:gradFill flip="none" rotWithShape="1">
                <a:gsLst>
                  <a:gs pos="0">
                    <a:schemeClr val="accent2"/>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zh-CN" altLang="en-US" sz="1600" b="1">
                  <a:latin typeface="Arial" panose="020B0604020202020204" pitchFamily="34" charset="0"/>
                  <a:ea typeface="微软雅黑" panose="020B0503020204020204" charset="-122"/>
                </a:endParaRPr>
              </a:p>
            </p:txBody>
          </p:sp>
          <p:grpSp>
            <p:nvGrpSpPr>
              <p:cNvPr id="4" name="组合 3"/>
              <p:cNvGrpSpPr/>
              <p:nvPr/>
            </p:nvGrpSpPr>
            <p:grpSpPr>
              <a:xfrm>
                <a:off x="9140524" y="2331936"/>
                <a:ext cx="2378376" cy="1600012"/>
                <a:chOff x="9140524" y="2908996"/>
                <a:chExt cx="2378376" cy="1600012"/>
              </a:xfrm>
            </p:grpSpPr>
            <p:sp>
              <p:nvSpPr>
                <p:cNvPr id="58" name="ComponentBackground1"/>
                <p:cNvSpPr/>
                <p:nvPr/>
              </p:nvSpPr>
              <p:spPr>
                <a:xfrm>
                  <a:off x="9140524" y="2908996"/>
                  <a:ext cx="2378376" cy="1600012"/>
                </a:xfrm>
                <a:prstGeom prst="roundRect">
                  <a:avLst>
                    <a:gd name="adj" fmla="val 7800"/>
                  </a:avLst>
                </a:prstGeom>
                <a:solidFill>
                  <a:srgbClr val="FFFFFF">
                    <a:alpha val="90000"/>
                  </a:srgbClr>
                </a:solidFill>
                <a:ln>
                  <a:noFill/>
                </a:ln>
                <a:effectLst>
                  <a:outerShdw blurRad="190500" dist="50800" dir="2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Text1"/>
                <p:cNvSpPr txBox="1"/>
                <p:nvPr/>
              </p:nvSpPr>
              <p:spPr>
                <a:xfrm>
                  <a:off x="9195758" y="2959795"/>
                  <a:ext cx="2267908" cy="809129"/>
                </a:xfrm>
                <a:prstGeom prst="roundRect">
                  <a:avLst>
                    <a:gd name="adj" fmla="val 0"/>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rPr>
                    <a:t>在创意工作坊中，迪士尼专业艺术家亲自指导，确保每位参与者都能获得高质量的艺术创作体验，学习到独特的艺术技巧。</a:t>
                  </a:r>
                  <a:endParaRPr lang="en-US" dirty="0"/>
                </a:p>
              </p:txBody>
            </p:sp>
            <p:sp>
              <p:nvSpPr>
                <p:cNvPr id="60" name="Bullet1"/>
                <p:cNvSpPr txBox="1"/>
                <p:nvPr/>
              </p:nvSpPr>
              <p:spPr>
                <a:xfrm>
                  <a:off x="9140524" y="3890684"/>
                  <a:ext cx="2378375" cy="618324"/>
                </a:xfrm>
                <a:prstGeom prst="roundRect">
                  <a:avLst>
                    <a:gd name="adj" fmla="val 14547"/>
                  </a:avLst>
                </a:prstGeom>
                <a:gradFill flip="none" rotWithShape="1">
                  <a:gsLst>
                    <a:gs pos="0">
                      <a:schemeClr val="accent2"/>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en-US"/>
                  </a:defPPr>
                  <a:lvl1pPr algn="ctr">
                    <a:defRPr sz="1600" b="1">
                      <a:latin typeface="Arial" panose="020B0604020202020204" pitchFamily="34" charset="0"/>
                      <a:ea typeface="微软雅黑" panose="020B050302020402020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ym typeface="Arial" panose="020B0604020202020204" pitchFamily="34" charset="0"/>
                    </a:rPr>
                    <a:t>艺术家指导</a:t>
                  </a:r>
                  <a:endParaRPr lang="en-US" dirty="0"/>
                </a:p>
              </p:txBody>
            </p:sp>
          </p:grpSp>
          <p:grpSp>
            <p:nvGrpSpPr>
              <p:cNvPr id="9" name="组合 8"/>
              <p:cNvGrpSpPr/>
              <p:nvPr/>
            </p:nvGrpSpPr>
            <p:grpSpPr>
              <a:xfrm>
                <a:off x="6313816" y="2331936"/>
                <a:ext cx="2378376" cy="1600012"/>
                <a:chOff x="6313816" y="2908996"/>
                <a:chExt cx="2378376" cy="1600012"/>
              </a:xfrm>
            </p:grpSpPr>
            <p:sp>
              <p:nvSpPr>
                <p:cNvPr id="62" name="ComponentBackground2"/>
                <p:cNvSpPr/>
                <p:nvPr/>
              </p:nvSpPr>
              <p:spPr>
                <a:xfrm>
                  <a:off x="6313816" y="2908996"/>
                  <a:ext cx="2378376" cy="1600012"/>
                </a:xfrm>
                <a:prstGeom prst="roundRect">
                  <a:avLst>
                    <a:gd name="adj" fmla="val 7800"/>
                  </a:avLst>
                </a:prstGeom>
                <a:solidFill>
                  <a:srgbClr val="FFFFFF">
                    <a:alpha val="90000"/>
                  </a:srgbClr>
                </a:solidFill>
                <a:ln>
                  <a:noFill/>
                </a:ln>
                <a:effectLst>
                  <a:outerShdw blurRad="190500" dist="50800" dir="2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Text2"/>
                <p:cNvSpPr txBox="1"/>
                <p:nvPr/>
              </p:nvSpPr>
              <p:spPr>
                <a:xfrm>
                  <a:off x="6369050" y="2959795"/>
                  <a:ext cx="2267908" cy="809129"/>
                </a:xfrm>
                <a:prstGeom prst="roundRect">
                  <a:avLst>
                    <a:gd name="adj" fmla="val 0"/>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rPr>
                    <a:t>提供丰富多彩的手工制作课程，包括绘画、雕塑和手工艺品制作等，让参与者在轻松愉快的氛围中发挥创造力。</a:t>
                  </a:r>
                  <a:endParaRPr lang="en-US" dirty="0"/>
                </a:p>
              </p:txBody>
            </p:sp>
            <p:sp>
              <p:nvSpPr>
                <p:cNvPr id="64" name="Bullet2"/>
                <p:cNvSpPr txBox="1"/>
                <p:nvPr/>
              </p:nvSpPr>
              <p:spPr>
                <a:xfrm>
                  <a:off x="6313816" y="3890684"/>
                  <a:ext cx="2378375" cy="618324"/>
                </a:xfrm>
                <a:prstGeom prst="roundRect">
                  <a:avLst>
                    <a:gd name="adj" fmla="val 14547"/>
                  </a:avLst>
                </a:prstGeom>
                <a:gradFill flip="none" rotWithShape="1">
                  <a:gsLst>
                    <a:gs pos="0">
                      <a:schemeClr val="accent2"/>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en-US"/>
                  </a:defPPr>
                  <a:lvl1pPr algn="ctr">
                    <a:defRPr sz="1600" b="1">
                      <a:latin typeface="Arial" panose="020B0604020202020204" pitchFamily="34" charset="0"/>
                      <a:ea typeface="微软雅黑" panose="020B050302020402020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ym typeface="Arial" panose="020B0604020202020204" pitchFamily="34" charset="0"/>
                    </a:rPr>
                    <a:t>手工制作课程</a:t>
                  </a:r>
                  <a:endParaRPr lang="en-US" dirty="0"/>
                </a:p>
              </p:txBody>
            </p:sp>
          </p:grpSp>
          <p:grpSp>
            <p:nvGrpSpPr>
              <p:cNvPr id="10" name="组合 9"/>
              <p:cNvGrpSpPr/>
              <p:nvPr/>
            </p:nvGrpSpPr>
            <p:grpSpPr>
              <a:xfrm>
                <a:off x="3487108" y="2331936"/>
                <a:ext cx="2378376" cy="1600012"/>
                <a:chOff x="3487108" y="2908996"/>
                <a:chExt cx="2378376" cy="1600012"/>
              </a:xfrm>
            </p:grpSpPr>
            <p:sp>
              <p:nvSpPr>
                <p:cNvPr id="66" name="ComponentBackground3"/>
                <p:cNvSpPr/>
                <p:nvPr/>
              </p:nvSpPr>
              <p:spPr>
                <a:xfrm>
                  <a:off x="3487108" y="2908996"/>
                  <a:ext cx="2378376" cy="1600012"/>
                </a:xfrm>
                <a:prstGeom prst="roundRect">
                  <a:avLst>
                    <a:gd name="adj" fmla="val 7800"/>
                  </a:avLst>
                </a:prstGeom>
                <a:solidFill>
                  <a:srgbClr val="FFFFFF">
                    <a:alpha val="90000"/>
                  </a:srgbClr>
                </a:solidFill>
                <a:ln>
                  <a:noFill/>
                </a:ln>
                <a:effectLst>
                  <a:outerShdw blurRad="190500" dist="50800" dir="2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v</a:t>
                  </a:r>
                  <a:endParaRPr lang="zh-CN" altLang="en-US" dirty="0"/>
                </a:p>
              </p:txBody>
            </p:sp>
            <p:sp>
              <p:nvSpPr>
                <p:cNvPr id="67" name="Text3"/>
                <p:cNvSpPr txBox="1"/>
                <p:nvPr/>
              </p:nvSpPr>
              <p:spPr>
                <a:xfrm>
                  <a:off x="3542342" y="2959795"/>
                  <a:ext cx="2267908" cy="809129"/>
                </a:xfrm>
                <a:prstGeom prst="roundRect">
                  <a:avLst>
                    <a:gd name="adj" fmla="val 0"/>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rPr>
                    <a:t>特别设计的家庭互动项目，鼓励家长与孩子共同参与，增进亲子关系，同时享受艺术创作的乐趣。</a:t>
                  </a:r>
                  <a:endParaRPr lang="en-US" dirty="0"/>
                </a:p>
              </p:txBody>
            </p:sp>
            <p:sp>
              <p:nvSpPr>
                <p:cNvPr id="68" name="Bullet3"/>
                <p:cNvSpPr txBox="1"/>
                <p:nvPr/>
              </p:nvSpPr>
              <p:spPr>
                <a:xfrm>
                  <a:off x="3487108" y="3890684"/>
                  <a:ext cx="2378375" cy="618324"/>
                </a:xfrm>
                <a:prstGeom prst="roundRect">
                  <a:avLst>
                    <a:gd name="adj" fmla="val 14547"/>
                  </a:avLst>
                </a:prstGeom>
                <a:gradFill flip="none" rotWithShape="1">
                  <a:gsLst>
                    <a:gs pos="0">
                      <a:schemeClr val="accent2"/>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en-US"/>
                  </a:defPPr>
                  <a:lvl1pPr algn="ctr">
                    <a:defRPr sz="1600" b="1">
                      <a:latin typeface="Arial" panose="020B0604020202020204" pitchFamily="34" charset="0"/>
                      <a:ea typeface="微软雅黑" panose="020B050302020402020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ym typeface="Arial" panose="020B0604020202020204" pitchFamily="34" charset="0"/>
                    </a:rPr>
                    <a:t>家庭互动活动</a:t>
                  </a:r>
                  <a:endParaRPr lang="en-US" dirty="0"/>
                </a:p>
              </p:txBody>
            </p:sp>
          </p:grpSp>
          <p:grpSp>
            <p:nvGrpSpPr>
              <p:cNvPr id="11" name="组合 10"/>
              <p:cNvGrpSpPr/>
              <p:nvPr/>
            </p:nvGrpSpPr>
            <p:grpSpPr>
              <a:xfrm>
                <a:off x="660400" y="2331936"/>
                <a:ext cx="2378376" cy="1600012"/>
                <a:chOff x="660400" y="2908996"/>
                <a:chExt cx="2378376" cy="1600012"/>
              </a:xfrm>
            </p:grpSpPr>
            <p:sp>
              <p:nvSpPr>
                <p:cNvPr id="70" name="ComponentBackground4"/>
                <p:cNvSpPr/>
                <p:nvPr/>
              </p:nvSpPr>
              <p:spPr>
                <a:xfrm>
                  <a:off x="660400" y="2908996"/>
                  <a:ext cx="2378376" cy="1600012"/>
                </a:xfrm>
                <a:prstGeom prst="roundRect">
                  <a:avLst>
                    <a:gd name="adj" fmla="val 7800"/>
                  </a:avLst>
                </a:prstGeom>
                <a:solidFill>
                  <a:srgbClr val="FFFFFF">
                    <a:alpha val="90000"/>
                  </a:srgbClr>
                </a:solidFill>
                <a:ln>
                  <a:noFill/>
                </a:ln>
                <a:effectLst>
                  <a:outerShdw blurRad="190500" dist="50800" dir="2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Text4"/>
                <p:cNvSpPr txBox="1"/>
                <p:nvPr/>
              </p:nvSpPr>
              <p:spPr>
                <a:xfrm>
                  <a:off x="715634" y="2959795"/>
                  <a:ext cx="2267908" cy="809129"/>
                </a:xfrm>
                <a:prstGeom prst="roundRect">
                  <a:avLst>
                    <a:gd name="adj" fmla="val 0"/>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rPr>
                    <a:t>通过展示迪士尼经典动画片中的艺术元素，激发参与者的灵感，帮助他们在手工制作过程中融入更多创意。</a:t>
                  </a:r>
                  <a:endParaRPr lang="en-US" dirty="0"/>
                </a:p>
              </p:txBody>
            </p:sp>
            <p:sp>
              <p:nvSpPr>
                <p:cNvPr id="72" name="Bullet4"/>
                <p:cNvSpPr txBox="1"/>
                <p:nvPr/>
              </p:nvSpPr>
              <p:spPr>
                <a:xfrm>
                  <a:off x="660400" y="3890684"/>
                  <a:ext cx="2378375" cy="618324"/>
                </a:xfrm>
                <a:prstGeom prst="roundRect">
                  <a:avLst>
                    <a:gd name="adj" fmla="val 14547"/>
                  </a:avLst>
                </a:prstGeom>
                <a:gradFill flip="none" rotWithShape="1">
                  <a:gsLst>
                    <a:gs pos="0">
                      <a:schemeClr val="accent2"/>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en-US"/>
                  </a:defPPr>
                  <a:lvl1pPr algn="ctr">
                    <a:defRPr sz="1600" b="1">
                      <a:latin typeface="Arial" panose="020B0604020202020204" pitchFamily="34" charset="0"/>
                      <a:ea typeface="微软雅黑" panose="020B050302020402020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ym typeface="Arial" panose="020B0604020202020204" pitchFamily="34" charset="0"/>
                    </a:rPr>
                    <a:t>创意启发环节</a:t>
                  </a:r>
                  <a:endParaRPr lang="en-US" dirty="0"/>
                </a:p>
              </p:txBody>
            </p:sp>
          </p:grpSp>
          <p:grpSp>
            <p:nvGrpSpPr>
              <p:cNvPr id="12" name="组合 11"/>
              <p:cNvGrpSpPr/>
              <p:nvPr/>
            </p:nvGrpSpPr>
            <p:grpSpPr>
              <a:xfrm>
                <a:off x="2073754" y="4534088"/>
                <a:ext cx="2378376" cy="1600012"/>
                <a:chOff x="660400" y="4753210"/>
                <a:chExt cx="2378376" cy="1600012"/>
              </a:xfrm>
            </p:grpSpPr>
            <p:sp>
              <p:nvSpPr>
                <p:cNvPr id="74" name="ComponentBackground5"/>
                <p:cNvSpPr/>
                <p:nvPr/>
              </p:nvSpPr>
              <p:spPr>
                <a:xfrm>
                  <a:off x="660400" y="4753210"/>
                  <a:ext cx="2378376" cy="1600012"/>
                </a:xfrm>
                <a:prstGeom prst="roundRect">
                  <a:avLst>
                    <a:gd name="adj" fmla="val 7800"/>
                  </a:avLst>
                </a:prstGeom>
                <a:solidFill>
                  <a:srgbClr val="FFFFFF">
                    <a:alpha val="90000"/>
                  </a:srgbClr>
                </a:solidFill>
                <a:ln>
                  <a:noFill/>
                </a:ln>
                <a:effectLst>
                  <a:outerShdw blurRad="190500" dist="50800" dir="2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Text5"/>
                <p:cNvSpPr txBox="1"/>
                <p:nvPr/>
              </p:nvSpPr>
              <p:spPr>
                <a:xfrm>
                  <a:off x="715634" y="4804009"/>
                  <a:ext cx="2267908" cy="809129"/>
                </a:xfrm>
                <a:prstGeom prst="roundRect">
                  <a:avLst>
                    <a:gd name="adj" fmla="val 0"/>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rPr>
                    <a:t>每次工作坊结束时，参与者有机会展示自己的作品，分享创作心得，增强自信心和成就感。</a:t>
                  </a:r>
                  <a:endParaRPr lang="en-US" dirty="0"/>
                </a:p>
              </p:txBody>
            </p:sp>
            <p:sp>
              <p:nvSpPr>
                <p:cNvPr id="76" name="Bullet5"/>
                <p:cNvSpPr txBox="1"/>
                <p:nvPr/>
              </p:nvSpPr>
              <p:spPr>
                <a:xfrm>
                  <a:off x="660400" y="5734898"/>
                  <a:ext cx="2378375" cy="618324"/>
                </a:xfrm>
                <a:prstGeom prst="roundRect">
                  <a:avLst>
                    <a:gd name="adj" fmla="val 14547"/>
                  </a:avLst>
                </a:prstGeom>
                <a:gradFill flip="none" rotWithShape="1">
                  <a:gsLst>
                    <a:gs pos="0">
                      <a:schemeClr val="accent2"/>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en-US"/>
                  </a:defPPr>
                  <a:lvl1pPr algn="ctr">
                    <a:defRPr sz="1600" b="1">
                      <a:latin typeface="Arial" panose="020B0604020202020204" pitchFamily="34" charset="0"/>
                      <a:ea typeface="微软雅黑" panose="020B050302020402020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ym typeface="Arial" panose="020B0604020202020204" pitchFamily="34" charset="0"/>
                    </a:rPr>
                    <a:t>成果展示机会</a:t>
                  </a:r>
                  <a:endParaRPr lang="en-US" dirty="0"/>
                </a:p>
              </p:txBody>
            </p:sp>
          </p:grpSp>
          <p:grpSp>
            <p:nvGrpSpPr>
              <p:cNvPr id="13" name="组合 12"/>
              <p:cNvGrpSpPr/>
              <p:nvPr/>
            </p:nvGrpSpPr>
            <p:grpSpPr>
              <a:xfrm>
                <a:off x="4900462" y="4534088"/>
                <a:ext cx="2378376" cy="1600012"/>
                <a:chOff x="3487108" y="4753210"/>
                <a:chExt cx="2378376" cy="1600012"/>
              </a:xfrm>
            </p:grpSpPr>
            <p:sp>
              <p:nvSpPr>
                <p:cNvPr id="78" name="ComponentBackground6"/>
                <p:cNvSpPr/>
                <p:nvPr/>
              </p:nvSpPr>
              <p:spPr>
                <a:xfrm>
                  <a:off x="3487108" y="4753210"/>
                  <a:ext cx="2378376" cy="1600012"/>
                </a:xfrm>
                <a:prstGeom prst="roundRect">
                  <a:avLst>
                    <a:gd name="adj" fmla="val 7800"/>
                  </a:avLst>
                </a:prstGeom>
                <a:solidFill>
                  <a:srgbClr val="FFFFFF">
                    <a:alpha val="90000"/>
                  </a:srgbClr>
                </a:solidFill>
                <a:ln>
                  <a:noFill/>
                </a:ln>
                <a:effectLst>
                  <a:outerShdw blurRad="190500" dist="50800" dir="2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Text6"/>
                <p:cNvSpPr txBox="1"/>
                <p:nvPr/>
              </p:nvSpPr>
              <p:spPr>
                <a:xfrm>
                  <a:off x="3542342" y="4804009"/>
                  <a:ext cx="2267908" cy="809129"/>
                </a:xfrm>
                <a:prstGeom prst="roundRect">
                  <a:avLst>
                    <a:gd name="adj" fmla="val 0"/>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rPr>
                    <a:t>工作坊为来自不同背景的参与者提供了一个文化交流的机会，大家可以互相学习，了解不同的艺术风格和文化特色。</a:t>
                  </a:r>
                  <a:endParaRPr lang="en-US" dirty="0"/>
                </a:p>
              </p:txBody>
            </p:sp>
            <p:sp>
              <p:nvSpPr>
                <p:cNvPr id="80" name="Bullet6"/>
                <p:cNvSpPr txBox="1"/>
                <p:nvPr/>
              </p:nvSpPr>
              <p:spPr>
                <a:xfrm>
                  <a:off x="3487108" y="5734898"/>
                  <a:ext cx="2378375" cy="618324"/>
                </a:xfrm>
                <a:prstGeom prst="roundRect">
                  <a:avLst>
                    <a:gd name="adj" fmla="val 14547"/>
                  </a:avLst>
                </a:prstGeom>
                <a:gradFill flip="none" rotWithShape="1">
                  <a:gsLst>
                    <a:gs pos="0">
                      <a:schemeClr val="accent2"/>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en-US"/>
                  </a:defPPr>
                  <a:lvl1pPr algn="ctr">
                    <a:defRPr sz="1600" b="1">
                      <a:latin typeface="Arial" panose="020B0604020202020204" pitchFamily="34" charset="0"/>
                      <a:ea typeface="微软雅黑" panose="020B050302020402020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ym typeface="Arial" panose="020B0604020202020204" pitchFamily="34" charset="0"/>
                    </a:rPr>
                    <a:t>文化交流平台</a:t>
                  </a:r>
                  <a:endParaRPr lang="en-US" dirty="0"/>
                </a:p>
              </p:txBody>
            </p:sp>
          </p:grpSp>
          <p:grpSp>
            <p:nvGrpSpPr>
              <p:cNvPr id="14" name="组合 13"/>
              <p:cNvGrpSpPr/>
              <p:nvPr/>
            </p:nvGrpSpPr>
            <p:grpSpPr>
              <a:xfrm>
                <a:off x="7727170" y="4534088"/>
                <a:ext cx="2378376" cy="1600012"/>
                <a:chOff x="6313816" y="4753210"/>
                <a:chExt cx="2378376" cy="1600012"/>
              </a:xfrm>
            </p:grpSpPr>
            <p:sp>
              <p:nvSpPr>
                <p:cNvPr id="82" name="ComponentBackground7"/>
                <p:cNvSpPr/>
                <p:nvPr/>
              </p:nvSpPr>
              <p:spPr>
                <a:xfrm>
                  <a:off x="6313816" y="4753210"/>
                  <a:ext cx="2378376" cy="1600012"/>
                </a:xfrm>
                <a:prstGeom prst="roundRect">
                  <a:avLst>
                    <a:gd name="adj" fmla="val 7800"/>
                  </a:avLst>
                </a:prstGeom>
                <a:solidFill>
                  <a:srgbClr val="FFFFFF">
                    <a:alpha val="90000"/>
                  </a:srgbClr>
                </a:solidFill>
                <a:ln>
                  <a:noFill/>
                </a:ln>
                <a:effectLst>
                  <a:outerShdw blurRad="190500" dist="50800" dir="2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Text7"/>
                <p:cNvSpPr txBox="1"/>
                <p:nvPr/>
              </p:nvSpPr>
              <p:spPr>
                <a:xfrm>
                  <a:off x="6369050" y="4804009"/>
                  <a:ext cx="2267908" cy="809129"/>
                </a:xfrm>
                <a:prstGeom prst="roundRect">
                  <a:avLst>
                    <a:gd name="adj" fmla="val 0"/>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rPr>
                    <a:t>参与者可以将自己亲手制作的作品带回家作为独特纪念品，留下美好的回忆，成为迪士尼邮轮之旅的一部分。</a:t>
                  </a:r>
                  <a:endParaRPr lang="en-US" dirty="0"/>
                </a:p>
              </p:txBody>
            </p:sp>
            <p:sp>
              <p:nvSpPr>
                <p:cNvPr id="84" name="Bullet7"/>
                <p:cNvSpPr txBox="1"/>
                <p:nvPr/>
              </p:nvSpPr>
              <p:spPr>
                <a:xfrm>
                  <a:off x="6313816" y="5734898"/>
                  <a:ext cx="2378375" cy="618324"/>
                </a:xfrm>
                <a:prstGeom prst="roundRect">
                  <a:avLst>
                    <a:gd name="adj" fmla="val 14547"/>
                  </a:avLst>
                </a:prstGeom>
                <a:gradFill flip="none" rotWithShape="1">
                  <a:gsLst>
                    <a:gs pos="0">
                      <a:schemeClr val="accent2"/>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defPPr>
                    <a:defRPr lang="en-US"/>
                  </a:defPPr>
                  <a:lvl1pPr algn="ctr">
                    <a:defRPr sz="1600" b="1">
                      <a:latin typeface="Arial" panose="020B0604020202020204" pitchFamily="34" charset="0"/>
                      <a:ea typeface="微软雅黑" panose="020B050302020402020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ym typeface="Arial" panose="020B0604020202020204" pitchFamily="34" charset="0"/>
                    </a:rPr>
                    <a:t>独特纪念品</a:t>
                  </a:r>
                  <a:endParaRPr lang="en-US" dirty="0"/>
                </a:p>
              </p:txBody>
            </p:sp>
          </p:grpSp>
        </p:grpSp>
      </p:grpSp>
      <p:sp>
        <p:nvSpPr>
          <p:cNvPr id="6" name="标题 5"/>
          <p:cNvSpPr>
            <a:spLocks noGrp="1"/>
          </p:cNvSpPr>
          <p:nvPr>
            <p:ph type="title" hasCustomPrompt="1"/>
          </p:nvPr>
        </p:nvSpPr>
        <p:spPr/>
        <p:txBody>
          <a:bodyPr/>
          <a:lstStyle/>
          <a:p>
            <a:r>
              <a:rPr lang="zh-CN" altLang="en-US" dirty="0"/>
              <a:t>4.5 创意工作坊</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32036972-f736-4e67-b66b-60cc7e14af98.source.6.zh-Hans.pptx"/>
          <p:cNvGrpSpPr/>
          <p:nvPr/>
        </p:nvGrpSpPr>
        <p:grpSpPr>
          <a:xfrm>
            <a:off x="-69173" y="0"/>
            <a:ext cx="12261173" cy="6945085"/>
            <a:chOff x="-69173" y="0"/>
            <a:chExt cx="12261173" cy="6945085"/>
          </a:xfrm>
        </p:grpSpPr>
        <p:grpSp>
          <p:nvGrpSpPr>
            <p:cNvPr id="4" name="组合 3"/>
            <p:cNvGrpSpPr/>
            <p:nvPr/>
          </p:nvGrpSpPr>
          <p:grpSpPr>
            <a:xfrm>
              <a:off x="-69173" y="0"/>
              <a:ext cx="12261173" cy="6945085"/>
              <a:chOff x="-69174" y="0"/>
              <a:chExt cx="12261173" cy="6945085"/>
            </a:xfrm>
          </p:grpSpPr>
          <p:sp>
            <p:nvSpPr>
              <p:cNvPr id="6" name="矩形 5"/>
              <p:cNvSpPr/>
              <p:nvPr/>
            </p:nvSpPr>
            <p:spPr>
              <a:xfrm>
                <a:off x="0" y="0"/>
                <a:ext cx="12191999" cy="6857999"/>
              </a:xfrm>
              <a:prstGeom prst="rect">
                <a:avLst/>
              </a:prstGeom>
              <a:gradFill flip="none" rotWithShape="1">
                <a:gsLst>
                  <a:gs pos="0">
                    <a:schemeClr val="bg1">
                      <a:alpha val="0"/>
                    </a:schemeClr>
                  </a:gs>
                  <a:gs pos="100000">
                    <a:schemeClr val="accent1">
                      <a:alpha val="15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rgbClr val="000000"/>
                  </a:solidFill>
                </a:endParaRPr>
              </a:p>
            </p:txBody>
          </p:sp>
          <p:sp>
            <p:nvSpPr>
              <p:cNvPr id="7" name="任意多边形: 形状 6"/>
              <p:cNvSpPr/>
              <p:nvPr/>
            </p:nvSpPr>
            <p:spPr>
              <a:xfrm flipH="1">
                <a:off x="-69174" y="5065118"/>
                <a:ext cx="1781858" cy="1879967"/>
              </a:xfrm>
              <a:custGeom>
                <a:avLst/>
                <a:gdLst>
                  <a:gd name="connsiteX0" fmla="*/ 1432299 w 2105399"/>
                  <a:gd name="connsiteY0" fmla="*/ 0 h 2221323"/>
                  <a:gd name="connsiteX1" fmla="*/ 1989815 w 2105399"/>
                  <a:gd name="connsiteY1" fmla="*/ 112557 h 2221323"/>
                  <a:gd name="connsiteX2" fmla="*/ 2105399 w 2105399"/>
                  <a:gd name="connsiteY2" fmla="*/ 168237 h 2221323"/>
                  <a:gd name="connsiteX3" fmla="*/ 2105399 w 2105399"/>
                  <a:gd name="connsiteY3" fmla="*/ 2221323 h 2221323"/>
                  <a:gd name="connsiteX4" fmla="*/ 237453 w 2105399"/>
                  <a:gd name="connsiteY4" fmla="*/ 2221323 h 2221323"/>
                  <a:gd name="connsiteX5" fmla="*/ 172871 w 2105399"/>
                  <a:gd name="connsiteY5" fmla="*/ 2115018 h 2221323"/>
                  <a:gd name="connsiteX6" fmla="*/ 0 w 2105399"/>
                  <a:gd name="connsiteY6" fmla="*/ 1432299 h 2221323"/>
                  <a:gd name="connsiteX7" fmla="*/ 1432299 w 2105399"/>
                  <a:gd name="connsiteY7" fmla="*/ 0 h 222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399" h="2221323">
                    <a:moveTo>
                      <a:pt x="1432299" y="0"/>
                    </a:moveTo>
                    <a:cubicBezTo>
                      <a:pt x="1630058" y="0"/>
                      <a:pt x="1818457" y="40079"/>
                      <a:pt x="1989815" y="112557"/>
                    </a:cubicBezTo>
                    <a:lnTo>
                      <a:pt x="2105399" y="168237"/>
                    </a:lnTo>
                    <a:lnTo>
                      <a:pt x="2105399" y="2221323"/>
                    </a:lnTo>
                    <a:lnTo>
                      <a:pt x="237453" y="2221323"/>
                    </a:lnTo>
                    <a:lnTo>
                      <a:pt x="172871" y="2115018"/>
                    </a:lnTo>
                    <a:cubicBezTo>
                      <a:pt x="62623" y="1912071"/>
                      <a:pt x="0" y="1679498"/>
                      <a:pt x="0" y="1432299"/>
                    </a:cubicBezTo>
                    <a:cubicBezTo>
                      <a:pt x="0" y="641262"/>
                      <a:pt x="641262" y="0"/>
                      <a:pt x="1432299" y="0"/>
                    </a:cubicBezTo>
                    <a:close/>
                  </a:path>
                </a:pathLst>
              </a:custGeom>
              <a:gradFill flip="none" rotWithShape="1">
                <a:gsLst>
                  <a:gs pos="21000">
                    <a:schemeClr val="accent1">
                      <a:alpha val="38000"/>
                    </a:schemeClr>
                  </a:gs>
                  <a:gs pos="100000">
                    <a:schemeClr val="accent1">
                      <a:lumMod val="60000"/>
                      <a:lumOff val="40000"/>
                      <a:alpha val="0"/>
                    </a:schemeClr>
                  </a:gs>
                </a:gsLst>
                <a:lin ang="13500000" scaled="1"/>
                <a:tileRect/>
              </a:gra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00000"/>
                  </a:solidFill>
                </a:endParaRPr>
              </a:p>
            </p:txBody>
          </p:sp>
          <p:sp>
            <p:nvSpPr>
              <p:cNvPr id="16" name="椭圆 15"/>
              <p:cNvSpPr/>
              <p:nvPr/>
            </p:nvSpPr>
            <p:spPr>
              <a:xfrm>
                <a:off x="11262898" y="329860"/>
                <a:ext cx="512004" cy="512004"/>
              </a:xfrm>
              <a:prstGeom prst="ellipse">
                <a:avLst/>
              </a:prstGeom>
              <a:gradFill flip="none" rotWithShape="1">
                <a:gsLst>
                  <a:gs pos="21000">
                    <a:schemeClr val="accent1">
                      <a:alpha val="50000"/>
                    </a:schemeClr>
                  </a:gs>
                  <a:gs pos="100000">
                    <a:schemeClr val="accent1">
                      <a:lumMod val="60000"/>
                      <a:lumOff val="40000"/>
                      <a:alpha val="0"/>
                    </a:schemeClr>
                  </a:gs>
                </a:gsLst>
                <a:lin ang="13500000" scaled="1"/>
                <a:tileRect/>
              </a:gra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00000"/>
                  </a:solidFill>
                </a:endParaRPr>
              </a:p>
            </p:txBody>
          </p:sp>
        </p:grpSp>
        <p:sp>
          <p:nvSpPr>
            <p:cNvPr id="5" name="椭圆 4"/>
            <p:cNvSpPr/>
            <p:nvPr/>
          </p:nvSpPr>
          <p:spPr>
            <a:xfrm>
              <a:off x="10551372" y="3561953"/>
              <a:ext cx="1346268" cy="1346268"/>
            </a:xfrm>
            <a:prstGeom prst="ellipse">
              <a:avLst/>
            </a:prstGeom>
            <a:gradFill flip="none" rotWithShape="1">
              <a:gsLst>
                <a:gs pos="21000">
                  <a:schemeClr val="accent1">
                    <a:alpha val="23000"/>
                  </a:schemeClr>
                </a:gs>
                <a:gs pos="100000">
                  <a:schemeClr val="accent1">
                    <a:lumMod val="60000"/>
                    <a:lumOff val="40000"/>
                    <a:alpha val="0"/>
                  </a:schemeClr>
                </a:gs>
              </a:gsLst>
              <a:lin ang="13500000" scaled="1"/>
              <a:tileRect/>
            </a:gra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rgbClr val="000000"/>
                </a:solidFill>
              </a:endParaRPr>
            </a:p>
          </p:txBody>
        </p:sp>
        <p:sp>
          <p:nvSpPr>
            <p:cNvPr id="12" name="Title"/>
            <p:cNvSpPr/>
            <p:nvPr/>
          </p:nvSpPr>
          <p:spPr>
            <a:xfrm>
              <a:off x="660399" y="1130300"/>
              <a:ext cx="10858500" cy="567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buSzPct val="25000"/>
              </a:pPr>
              <a:r>
                <a:rPr lang="zh-CN" altLang="en-US" sz="2400" b="1" dirty="0">
                  <a:solidFill>
                    <a:schemeClr val="tx1"/>
                  </a:solidFill>
                  <a:cs typeface="+mn-ea"/>
                  <a:sym typeface="+mn-lt"/>
                </a:rPr>
                <a:t>与其他国家和地区游客进行文化交流，增进友谊</a:t>
              </a:r>
              <a:endParaRPr lang="en-US" dirty="0"/>
            </a:p>
          </p:txBody>
        </p:sp>
        <p:grpSp>
          <p:nvGrpSpPr>
            <p:cNvPr id="13" name="组合 12"/>
            <p:cNvGrpSpPr/>
            <p:nvPr/>
          </p:nvGrpSpPr>
          <p:grpSpPr>
            <a:xfrm>
              <a:off x="660401" y="2023693"/>
              <a:ext cx="3327399" cy="1835008"/>
              <a:chOff x="531531" y="933179"/>
              <a:chExt cx="4287734" cy="876891"/>
            </a:xfrm>
          </p:grpSpPr>
          <p:sp>
            <p:nvSpPr>
              <p:cNvPr id="8" name="ComponentBackground1"/>
              <p:cNvSpPr/>
              <p:nvPr/>
            </p:nvSpPr>
            <p:spPr>
              <a:xfrm>
                <a:off x="531531" y="933179"/>
                <a:ext cx="4287734" cy="876891"/>
              </a:xfrm>
              <a:prstGeom prst="roundRect">
                <a:avLst>
                  <a:gd name="adj" fmla="val 12959"/>
                </a:avLst>
              </a:prstGeom>
              <a:solidFill>
                <a:srgbClr val="FFFFFF">
                  <a:alpha val="90000"/>
                </a:srgbClr>
              </a:solidFill>
              <a:ln>
                <a:noFill/>
              </a:ln>
              <a:effectLst>
                <a:outerShdw blurRad="190500" dist="50800" dir="2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1"/>
              <p:cNvSpPr txBox="1"/>
              <p:nvPr/>
            </p:nvSpPr>
            <p:spPr>
              <a:xfrm>
                <a:off x="592671" y="1366775"/>
                <a:ext cx="3874738" cy="397264"/>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rPr>
                  <a:t>介绍迪士尼邮轮上举办的国际文化交流活动，让来自不同国家和地区的游客分享各自的文化传统，增进相互了解。</a:t>
                </a:r>
                <a:endParaRPr lang="en-US" dirty="0"/>
              </a:p>
            </p:txBody>
          </p:sp>
          <p:sp>
            <p:nvSpPr>
              <p:cNvPr id="10" name="Bullet1"/>
              <p:cNvSpPr txBox="1"/>
              <p:nvPr/>
            </p:nvSpPr>
            <p:spPr>
              <a:xfrm>
                <a:off x="592671" y="1002548"/>
                <a:ext cx="3874738" cy="364227"/>
              </a:xfrm>
              <a:prstGeom prst="rect">
                <a:avLst/>
              </a:prstGeom>
              <a:noFill/>
            </p:spPr>
            <p:txBody>
              <a:bodyPr wrap="square" rtlCol="0" anchor="b"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lang="zh-CN" altLang="en-US" b="1" dirty="0">
                    <a:solidFill>
                      <a:srgbClr val="000000"/>
                    </a:solidFill>
                    <a:latin typeface="Arial" panose="020B0604020202020204" pitchFamily="34" charset="0"/>
                    <a:ea typeface="微软雅黑" panose="020B0503020204020204" charset="-122"/>
                    <a:sym typeface="Arial" panose="020B0604020202020204" pitchFamily="34" charset="0"/>
                  </a:rPr>
                  <a:t>国际文化交流</a:t>
                </a:r>
                <a:endParaRPr lang="en-US" dirty="0"/>
              </a:p>
            </p:txBody>
          </p:sp>
          <p:sp>
            <p:nvSpPr>
              <p:cNvPr id="11" name="Shape1"/>
              <p:cNvSpPr/>
              <p:nvPr/>
            </p:nvSpPr>
            <p:spPr>
              <a:xfrm>
                <a:off x="4598126" y="1031251"/>
                <a:ext cx="83578" cy="680747"/>
              </a:xfrm>
              <a:prstGeom prst="roundRect">
                <a:avLst>
                  <a:gd name="adj" fmla="val 50000"/>
                </a:avLst>
              </a:prstGeom>
              <a:gradFill flip="none" rotWithShape="1">
                <a:gsLst>
                  <a:gs pos="0">
                    <a:schemeClr val="accent2"/>
                  </a:gs>
                  <a:gs pos="100000">
                    <a:schemeClr val="accent1"/>
                  </a:gs>
                </a:gsLst>
                <a:lin ang="162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lang="zh-CN" altLang="en-US" sz="2000" dirty="0">
                  <a:solidFill>
                    <a:srgbClr val="000000"/>
                  </a:solidFill>
                  <a:latin typeface="Arial" panose="020B0604020202020204" pitchFamily="34" charset="0"/>
                  <a:ea typeface="微软雅黑" panose="020B0503020204020204" charset="-122"/>
                </a:endParaRPr>
              </a:p>
            </p:txBody>
          </p:sp>
        </p:grpSp>
        <p:grpSp>
          <p:nvGrpSpPr>
            <p:cNvPr id="109" name="组合 108"/>
            <p:cNvGrpSpPr/>
            <p:nvPr/>
          </p:nvGrpSpPr>
          <p:grpSpPr>
            <a:xfrm>
              <a:off x="660401" y="4084709"/>
              <a:ext cx="3327399" cy="1835008"/>
              <a:chOff x="531531" y="933179"/>
              <a:chExt cx="4287734" cy="876891"/>
            </a:xfrm>
          </p:grpSpPr>
          <p:sp>
            <p:nvSpPr>
              <p:cNvPr id="110" name="ComponentBackground2"/>
              <p:cNvSpPr/>
              <p:nvPr/>
            </p:nvSpPr>
            <p:spPr>
              <a:xfrm>
                <a:off x="531531" y="933179"/>
                <a:ext cx="4287734" cy="876891"/>
              </a:xfrm>
              <a:prstGeom prst="roundRect">
                <a:avLst>
                  <a:gd name="adj" fmla="val 12959"/>
                </a:avLst>
              </a:prstGeom>
              <a:solidFill>
                <a:srgbClr val="FFFFFF">
                  <a:alpha val="90000"/>
                </a:srgbClr>
              </a:solidFill>
              <a:ln>
                <a:noFill/>
              </a:ln>
              <a:effectLst>
                <a:outerShdw blurRad="190500" dist="50800" dir="2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Text2"/>
              <p:cNvSpPr txBox="1"/>
              <p:nvPr/>
            </p:nvSpPr>
            <p:spPr>
              <a:xfrm>
                <a:off x="592671" y="1366775"/>
                <a:ext cx="3874738" cy="397264"/>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rPr>
                  <a:t>每周举办特定国家或地区主题日，通过音乐、舞蹈、美食等活动，展示各国文化特色，促进跨文化交流与互动。</a:t>
                </a:r>
                <a:endParaRPr lang="en-US" dirty="0"/>
              </a:p>
            </p:txBody>
          </p:sp>
          <p:sp>
            <p:nvSpPr>
              <p:cNvPr id="112" name="Bullet2"/>
              <p:cNvSpPr txBox="1"/>
              <p:nvPr/>
            </p:nvSpPr>
            <p:spPr>
              <a:xfrm>
                <a:off x="592671" y="1002548"/>
                <a:ext cx="3874738" cy="364227"/>
              </a:xfrm>
              <a:prstGeom prst="rect">
                <a:avLst/>
              </a:prstGeom>
              <a:noFill/>
            </p:spPr>
            <p:txBody>
              <a:bodyPr wrap="square" rtlCol="0" anchor="b"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lang="zh-CN" altLang="en-US" b="1" dirty="0">
                    <a:solidFill>
                      <a:srgbClr val="000000"/>
                    </a:solidFill>
                    <a:latin typeface="Arial" panose="020B0604020202020204" pitchFamily="34" charset="0"/>
                    <a:ea typeface="微软雅黑" panose="020B0503020204020204" charset="-122"/>
                    <a:sym typeface="Arial" panose="020B0604020202020204" pitchFamily="34" charset="0"/>
                  </a:rPr>
                  <a:t>主题文化日</a:t>
                </a:r>
                <a:endParaRPr lang="en-US" dirty="0"/>
              </a:p>
            </p:txBody>
          </p:sp>
          <p:sp>
            <p:nvSpPr>
              <p:cNvPr id="113" name="Shape2"/>
              <p:cNvSpPr/>
              <p:nvPr/>
            </p:nvSpPr>
            <p:spPr>
              <a:xfrm>
                <a:off x="4598126" y="1031251"/>
                <a:ext cx="83578" cy="680747"/>
              </a:xfrm>
              <a:prstGeom prst="roundRect">
                <a:avLst>
                  <a:gd name="adj" fmla="val 50000"/>
                </a:avLst>
              </a:prstGeom>
              <a:gradFill flip="none" rotWithShape="1">
                <a:gsLst>
                  <a:gs pos="0">
                    <a:schemeClr val="accent2"/>
                  </a:gs>
                  <a:gs pos="100000">
                    <a:schemeClr val="accent1"/>
                  </a:gs>
                </a:gsLst>
                <a:lin ang="162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lang="zh-CN" altLang="en-US" sz="2000" dirty="0">
                  <a:solidFill>
                    <a:srgbClr val="000000"/>
                  </a:solidFill>
                  <a:latin typeface="Arial" panose="020B0604020202020204" pitchFamily="34" charset="0"/>
                  <a:ea typeface="微软雅黑" panose="020B0503020204020204" charset="-122"/>
                </a:endParaRPr>
              </a:p>
            </p:txBody>
          </p:sp>
        </p:grpSp>
        <p:grpSp>
          <p:nvGrpSpPr>
            <p:cNvPr id="114" name="组合 113"/>
            <p:cNvGrpSpPr/>
            <p:nvPr/>
          </p:nvGrpSpPr>
          <p:grpSpPr>
            <a:xfrm>
              <a:off x="4425951" y="2023693"/>
              <a:ext cx="3327399" cy="1835008"/>
              <a:chOff x="531531" y="933179"/>
              <a:chExt cx="4287734" cy="876891"/>
            </a:xfrm>
          </p:grpSpPr>
          <p:sp>
            <p:nvSpPr>
              <p:cNvPr id="115" name="ComponentBackground3"/>
              <p:cNvSpPr/>
              <p:nvPr/>
            </p:nvSpPr>
            <p:spPr>
              <a:xfrm>
                <a:off x="531531" y="933179"/>
                <a:ext cx="4287734" cy="876891"/>
              </a:xfrm>
              <a:prstGeom prst="roundRect">
                <a:avLst>
                  <a:gd name="adj" fmla="val 12959"/>
                </a:avLst>
              </a:prstGeom>
              <a:solidFill>
                <a:srgbClr val="FFFFFF">
                  <a:alpha val="90000"/>
                </a:srgbClr>
              </a:solidFill>
              <a:ln>
                <a:noFill/>
              </a:ln>
              <a:effectLst>
                <a:outerShdw blurRad="190500" dist="50800" dir="2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Text3"/>
              <p:cNvSpPr txBox="1"/>
              <p:nvPr/>
            </p:nvSpPr>
            <p:spPr>
              <a:xfrm>
                <a:off x="592671" y="1366775"/>
                <a:ext cx="3874738" cy="397264"/>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rPr>
                  <a:t>提供各种文化手工艺制作课程，如剪纸、绘画等，鼓励游客参与，体验不同文化的艺术魅力，加深彼此友谊。</a:t>
                </a:r>
                <a:endParaRPr lang="en-US" dirty="0"/>
              </a:p>
            </p:txBody>
          </p:sp>
          <p:sp>
            <p:nvSpPr>
              <p:cNvPr id="117" name="Bullet3"/>
              <p:cNvSpPr txBox="1"/>
              <p:nvPr/>
            </p:nvSpPr>
            <p:spPr>
              <a:xfrm>
                <a:off x="592671" y="1002548"/>
                <a:ext cx="3874738" cy="364227"/>
              </a:xfrm>
              <a:prstGeom prst="rect">
                <a:avLst/>
              </a:prstGeom>
              <a:noFill/>
            </p:spPr>
            <p:txBody>
              <a:bodyPr wrap="square" rtlCol="0" anchor="b"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lang="zh-CN" altLang="en-US" b="1" dirty="0">
                    <a:solidFill>
                      <a:srgbClr val="000000"/>
                    </a:solidFill>
                    <a:latin typeface="Arial" panose="020B0604020202020204" pitchFamily="34" charset="0"/>
                    <a:ea typeface="微软雅黑" panose="020B0503020204020204" charset="-122"/>
                    <a:sym typeface="Arial" panose="020B0604020202020204" pitchFamily="34" charset="0"/>
                  </a:rPr>
                  <a:t>文化工作坊</a:t>
                </a:r>
                <a:endParaRPr lang="en-US" dirty="0"/>
              </a:p>
            </p:txBody>
          </p:sp>
          <p:sp>
            <p:nvSpPr>
              <p:cNvPr id="118" name="Shape3"/>
              <p:cNvSpPr/>
              <p:nvPr/>
            </p:nvSpPr>
            <p:spPr>
              <a:xfrm>
                <a:off x="4598126" y="1031251"/>
                <a:ext cx="83578" cy="680747"/>
              </a:xfrm>
              <a:prstGeom prst="roundRect">
                <a:avLst>
                  <a:gd name="adj" fmla="val 50000"/>
                </a:avLst>
              </a:prstGeom>
              <a:gradFill flip="none" rotWithShape="1">
                <a:gsLst>
                  <a:gs pos="0">
                    <a:schemeClr val="accent2"/>
                  </a:gs>
                  <a:gs pos="100000">
                    <a:schemeClr val="accent1"/>
                  </a:gs>
                </a:gsLst>
                <a:lin ang="162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lang="zh-CN" altLang="en-US" sz="2000" dirty="0">
                  <a:solidFill>
                    <a:srgbClr val="000000"/>
                  </a:solidFill>
                  <a:latin typeface="Arial" panose="020B0604020202020204" pitchFamily="34" charset="0"/>
                  <a:ea typeface="微软雅黑" panose="020B0503020204020204" charset="-122"/>
                </a:endParaRPr>
              </a:p>
            </p:txBody>
          </p:sp>
        </p:grpSp>
        <p:grpSp>
          <p:nvGrpSpPr>
            <p:cNvPr id="119" name="组合 118"/>
            <p:cNvGrpSpPr/>
            <p:nvPr/>
          </p:nvGrpSpPr>
          <p:grpSpPr>
            <a:xfrm>
              <a:off x="4425951" y="4084709"/>
              <a:ext cx="3327399" cy="1835008"/>
              <a:chOff x="531531" y="933179"/>
              <a:chExt cx="4287734" cy="876891"/>
            </a:xfrm>
          </p:grpSpPr>
          <p:sp>
            <p:nvSpPr>
              <p:cNvPr id="120" name="ComponentBackground4"/>
              <p:cNvSpPr/>
              <p:nvPr/>
            </p:nvSpPr>
            <p:spPr>
              <a:xfrm>
                <a:off x="531531" y="933179"/>
                <a:ext cx="4287734" cy="876891"/>
              </a:xfrm>
              <a:prstGeom prst="roundRect">
                <a:avLst>
                  <a:gd name="adj" fmla="val 12959"/>
                </a:avLst>
              </a:prstGeom>
              <a:solidFill>
                <a:srgbClr val="FFFFFF">
                  <a:alpha val="90000"/>
                </a:srgbClr>
              </a:solidFill>
              <a:ln>
                <a:noFill/>
              </a:ln>
              <a:effectLst>
                <a:outerShdw blurRad="190500" dist="50800" dir="2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Text4"/>
              <p:cNvSpPr txBox="1"/>
              <p:nvPr/>
            </p:nvSpPr>
            <p:spPr>
              <a:xfrm>
                <a:off x="592671" y="1366775"/>
                <a:ext cx="3874738" cy="397264"/>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rPr>
                  <a:t>安排多语言交流环节，邀请各国游客用母语分享故事，提升语言交流能力，促进多元文化交流与理解。</a:t>
                </a:r>
                <a:endParaRPr lang="en-US" dirty="0"/>
              </a:p>
            </p:txBody>
          </p:sp>
          <p:sp>
            <p:nvSpPr>
              <p:cNvPr id="122" name="Bullet4"/>
              <p:cNvSpPr txBox="1"/>
              <p:nvPr/>
            </p:nvSpPr>
            <p:spPr>
              <a:xfrm>
                <a:off x="592671" y="1002548"/>
                <a:ext cx="3874738" cy="364227"/>
              </a:xfrm>
              <a:prstGeom prst="rect">
                <a:avLst/>
              </a:prstGeom>
              <a:noFill/>
            </p:spPr>
            <p:txBody>
              <a:bodyPr wrap="square" rtlCol="0" anchor="b"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lang="zh-CN" altLang="en-US" b="1" dirty="0">
                    <a:solidFill>
                      <a:srgbClr val="000000"/>
                    </a:solidFill>
                    <a:latin typeface="Arial" panose="020B0604020202020204" pitchFamily="34" charset="0"/>
                    <a:ea typeface="微软雅黑" panose="020B0503020204020204" charset="-122"/>
                    <a:sym typeface="Arial" panose="020B0604020202020204" pitchFamily="34" charset="0"/>
                  </a:rPr>
                  <a:t>多元语言交流</a:t>
                </a:r>
                <a:endParaRPr lang="en-US" dirty="0"/>
              </a:p>
            </p:txBody>
          </p:sp>
          <p:sp>
            <p:nvSpPr>
              <p:cNvPr id="123" name="Shape4"/>
              <p:cNvSpPr/>
              <p:nvPr/>
            </p:nvSpPr>
            <p:spPr>
              <a:xfrm>
                <a:off x="4598126" y="1031251"/>
                <a:ext cx="83578" cy="680747"/>
              </a:xfrm>
              <a:prstGeom prst="roundRect">
                <a:avLst>
                  <a:gd name="adj" fmla="val 50000"/>
                </a:avLst>
              </a:prstGeom>
              <a:gradFill flip="none" rotWithShape="1">
                <a:gsLst>
                  <a:gs pos="0">
                    <a:schemeClr val="accent2"/>
                  </a:gs>
                  <a:gs pos="100000">
                    <a:schemeClr val="accent1"/>
                  </a:gs>
                </a:gsLst>
                <a:lin ang="162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lang="zh-CN" altLang="en-US" sz="2000" dirty="0">
                  <a:solidFill>
                    <a:srgbClr val="000000"/>
                  </a:solidFill>
                  <a:latin typeface="Arial" panose="020B0604020202020204" pitchFamily="34" charset="0"/>
                  <a:ea typeface="微软雅黑" panose="020B0503020204020204" charset="-122"/>
                </a:endParaRPr>
              </a:p>
            </p:txBody>
          </p:sp>
        </p:grpSp>
        <p:grpSp>
          <p:nvGrpSpPr>
            <p:cNvPr id="126" name="组合 125"/>
            <p:cNvGrpSpPr/>
            <p:nvPr/>
          </p:nvGrpSpPr>
          <p:grpSpPr>
            <a:xfrm>
              <a:off x="8191502" y="2023693"/>
              <a:ext cx="3327399" cy="1835008"/>
              <a:chOff x="531531" y="933179"/>
              <a:chExt cx="4287734" cy="876891"/>
            </a:xfrm>
          </p:grpSpPr>
          <p:sp>
            <p:nvSpPr>
              <p:cNvPr id="142" name="ComponentBackground5"/>
              <p:cNvSpPr/>
              <p:nvPr/>
            </p:nvSpPr>
            <p:spPr>
              <a:xfrm>
                <a:off x="531531" y="933179"/>
                <a:ext cx="4287734" cy="876891"/>
              </a:xfrm>
              <a:prstGeom prst="roundRect">
                <a:avLst>
                  <a:gd name="adj" fmla="val 12959"/>
                </a:avLst>
              </a:prstGeom>
              <a:solidFill>
                <a:srgbClr val="FFFFFF">
                  <a:alpha val="90000"/>
                </a:srgbClr>
              </a:solidFill>
              <a:ln>
                <a:noFill/>
              </a:ln>
              <a:effectLst>
                <a:outerShdw blurRad="190500" dist="50800" dir="2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Text5"/>
              <p:cNvSpPr txBox="1"/>
              <p:nvPr/>
            </p:nvSpPr>
            <p:spPr>
              <a:xfrm>
                <a:off x="592671" y="1366775"/>
                <a:ext cx="3874738" cy="397264"/>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rPr>
                  <a:t>组织各国传统表演节目，如歌舞、戏剧等，为游客呈现丰富多彩的文化盛宴，增强文化交流的趣味性和互动性。</a:t>
                </a:r>
                <a:endParaRPr lang="en-US" dirty="0"/>
              </a:p>
            </p:txBody>
          </p:sp>
          <p:sp>
            <p:nvSpPr>
              <p:cNvPr id="144" name="Bullet5"/>
              <p:cNvSpPr txBox="1"/>
              <p:nvPr/>
            </p:nvSpPr>
            <p:spPr>
              <a:xfrm>
                <a:off x="592671" y="1002548"/>
                <a:ext cx="3874738" cy="364227"/>
              </a:xfrm>
              <a:prstGeom prst="rect">
                <a:avLst/>
              </a:prstGeom>
              <a:noFill/>
            </p:spPr>
            <p:txBody>
              <a:bodyPr wrap="square" rtlCol="0" anchor="b"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lang="zh-CN" altLang="en-US" b="1" dirty="0">
                    <a:solidFill>
                      <a:srgbClr val="000000"/>
                    </a:solidFill>
                    <a:latin typeface="Arial" panose="020B0604020202020204" pitchFamily="34" charset="0"/>
                    <a:ea typeface="微软雅黑" panose="020B0503020204020204" charset="-122"/>
                    <a:sym typeface="Arial" panose="020B0604020202020204" pitchFamily="34" charset="0"/>
                  </a:rPr>
                  <a:t>文化表演秀</a:t>
                </a:r>
                <a:endParaRPr lang="en-US" dirty="0"/>
              </a:p>
            </p:txBody>
          </p:sp>
          <p:sp>
            <p:nvSpPr>
              <p:cNvPr id="145" name="Shape5"/>
              <p:cNvSpPr/>
              <p:nvPr/>
            </p:nvSpPr>
            <p:spPr>
              <a:xfrm>
                <a:off x="4598126" y="1031251"/>
                <a:ext cx="83578" cy="680747"/>
              </a:xfrm>
              <a:prstGeom prst="roundRect">
                <a:avLst>
                  <a:gd name="adj" fmla="val 50000"/>
                </a:avLst>
              </a:prstGeom>
              <a:gradFill flip="none" rotWithShape="1">
                <a:gsLst>
                  <a:gs pos="0">
                    <a:schemeClr val="accent2"/>
                  </a:gs>
                  <a:gs pos="100000">
                    <a:schemeClr val="accent1"/>
                  </a:gs>
                </a:gsLst>
                <a:lin ang="162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lang="zh-CN" altLang="en-US" sz="2000" dirty="0">
                  <a:solidFill>
                    <a:srgbClr val="000000"/>
                  </a:solidFill>
                  <a:latin typeface="Arial" panose="020B0604020202020204" pitchFamily="34" charset="0"/>
                  <a:ea typeface="微软雅黑" panose="020B0503020204020204" charset="-122"/>
                </a:endParaRPr>
              </a:p>
            </p:txBody>
          </p:sp>
        </p:grpSp>
        <p:grpSp>
          <p:nvGrpSpPr>
            <p:cNvPr id="127" name="组合 126"/>
            <p:cNvGrpSpPr/>
            <p:nvPr/>
          </p:nvGrpSpPr>
          <p:grpSpPr>
            <a:xfrm>
              <a:off x="8191502" y="4084709"/>
              <a:ext cx="3327399" cy="1835008"/>
              <a:chOff x="531531" y="933179"/>
              <a:chExt cx="4287734" cy="876891"/>
            </a:xfrm>
          </p:grpSpPr>
          <p:sp>
            <p:nvSpPr>
              <p:cNvPr id="138" name="ComponentBackground6"/>
              <p:cNvSpPr/>
              <p:nvPr/>
            </p:nvSpPr>
            <p:spPr>
              <a:xfrm>
                <a:off x="531531" y="933179"/>
                <a:ext cx="4287734" cy="876891"/>
              </a:xfrm>
              <a:prstGeom prst="roundRect">
                <a:avLst>
                  <a:gd name="adj" fmla="val 12959"/>
                </a:avLst>
              </a:prstGeom>
              <a:solidFill>
                <a:srgbClr val="FFFFFF">
                  <a:alpha val="90000"/>
                </a:srgbClr>
              </a:solidFill>
              <a:ln>
                <a:noFill/>
              </a:ln>
              <a:effectLst>
                <a:outerShdw blurRad="190500" dist="50800" dir="2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6"/>
              <p:cNvSpPr txBox="1"/>
              <p:nvPr/>
            </p:nvSpPr>
            <p:spPr>
              <a:xfrm>
                <a:off x="592671" y="1366775"/>
                <a:ext cx="3874738" cy="397264"/>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rPr>
                  <a:t>邀请各国游客分享个人经历和文化背景，搭建沟通桥梁，增进游客之间的友谊，创造难忘的海上回忆。</a:t>
                </a:r>
                <a:endParaRPr lang="en-US" dirty="0"/>
              </a:p>
            </p:txBody>
          </p:sp>
          <p:sp>
            <p:nvSpPr>
              <p:cNvPr id="140" name="Bullet6"/>
              <p:cNvSpPr txBox="1"/>
              <p:nvPr/>
            </p:nvSpPr>
            <p:spPr>
              <a:xfrm>
                <a:off x="592671" y="1002548"/>
                <a:ext cx="3874738" cy="364227"/>
              </a:xfrm>
              <a:prstGeom prst="rect">
                <a:avLst/>
              </a:prstGeom>
              <a:noFill/>
            </p:spPr>
            <p:txBody>
              <a:bodyPr wrap="square" rtlCol="0" anchor="b"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lang="zh-CN" altLang="en-US" b="1" dirty="0">
                    <a:solidFill>
                      <a:srgbClr val="000000"/>
                    </a:solidFill>
                    <a:latin typeface="Arial" panose="020B0604020202020204" pitchFamily="34" charset="0"/>
                    <a:ea typeface="微软雅黑" panose="020B0503020204020204" charset="-122"/>
                    <a:sym typeface="Arial" panose="020B0604020202020204" pitchFamily="34" charset="0"/>
                  </a:rPr>
                  <a:t>文化分享会</a:t>
                </a:r>
                <a:endParaRPr lang="en-US" dirty="0"/>
              </a:p>
            </p:txBody>
          </p:sp>
          <p:sp>
            <p:nvSpPr>
              <p:cNvPr id="141" name="Shape6"/>
              <p:cNvSpPr/>
              <p:nvPr/>
            </p:nvSpPr>
            <p:spPr>
              <a:xfrm>
                <a:off x="4598126" y="1031251"/>
                <a:ext cx="83578" cy="680747"/>
              </a:xfrm>
              <a:prstGeom prst="roundRect">
                <a:avLst>
                  <a:gd name="adj" fmla="val 50000"/>
                </a:avLst>
              </a:prstGeom>
              <a:gradFill flip="none" rotWithShape="1">
                <a:gsLst>
                  <a:gs pos="0">
                    <a:schemeClr val="accent2"/>
                  </a:gs>
                  <a:gs pos="100000">
                    <a:schemeClr val="accent1"/>
                  </a:gs>
                </a:gsLst>
                <a:lin ang="162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lang="zh-CN" altLang="en-US" sz="2000" dirty="0">
                  <a:solidFill>
                    <a:srgbClr val="000000"/>
                  </a:solidFill>
                  <a:latin typeface="Arial" panose="020B0604020202020204" pitchFamily="34" charset="0"/>
                  <a:ea typeface="微软雅黑" panose="020B0503020204020204" charset="-122"/>
                </a:endParaRPr>
              </a:p>
            </p:txBody>
          </p:sp>
        </p:grpSp>
      </p:grpSp>
      <p:sp>
        <p:nvSpPr>
          <p:cNvPr id="2" name="标题 1"/>
          <p:cNvSpPr>
            <a:spLocks noGrp="1"/>
          </p:cNvSpPr>
          <p:nvPr>
            <p:ph type="title" hasCustomPrompt="1"/>
          </p:nvPr>
        </p:nvSpPr>
        <p:spPr/>
        <p:txBody>
          <a:bodyPr/>
          <a:lstStyle/>
          <a:p>
            <a:r>
              <a:rPr lang="zh-CN" altLang="en-US" dirty="0"/>
              <a:t>4.6 文化交流活动</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1. 迪士尼邮轮概述</a:t>
            </a:r>
            <a:endParaRPr lang="en-US" dirty="0"/>
          </a:p>
        </p:txBody>
      </p:sp>
      <p:sp>
        <p:nvSpPr>
          <p:cNvPr id="25" name="文本占位符 24"/>
          <p:cNvSpPr>
            <a:spLocks noGrp="1"/>
          </p:cNvSpPr>
          <p:nvPr>
            <p:ph type="body" sz="quarter" idx="1" hasCustomPrompt="1"/>
          </p:nvPr>
        </p:nvSpPr>
        <p:spPr/>
        <p:txBody>
          <a:bodyPr/>
          <a:lstStyle/>
          <a:p>
            <a:r>
              <a:rPr lang="zh-CN" altLang="en-US" dirty="0"/>
              <a:t>了解迪士尼邮轮的基本信息和发展历程</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5. 如何预订迪士尼邮轮</a:t>
            </a:r>
            <a:endParaRPr lang="en-US" dirty="0"/>
          </a:p>
        </p:txBody>
      </p:sp>
      <p:sp>
        <p:nvSpPr>
          <p:cNvPr id="25" name="文本占位符 24"/>
          <p:cNvSpPr>
            <a:spLocks noGrp="1"/>
          </p:cNvSpPr>
          <p:nvPr>
            <p:ph type="body" sz="quarter" idx="1" hasCustomPrompt="1"/>
          </p:nvPr>
        </p:nvSpPr>
        <p:spPr/>
        <p:txBody>
          <a:bodyPr/>
          <a:lstStyle/>
          <a:p>
            <a:r>
              <a:rPr lang="zh-CN" altLang="en-US" dirty="0"/>
              <a:t>提供详细的预订流程与实用建议</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05e51b8a-aed2-4eed-b7c0-d7d4a7edd074.source.6.zh-Hans.pptx"/>
          <p:cNvGrpSpPr/>
          <p:nvPr/>
        </p:nvGrpSpPr>
        <p:grpSpPr>
          <a:xfrm>
            <a:off x="565889" y="0"/>
            <a:ext cx="11047522" cy="6858000"/>
            <a:chOff x="565889" y="0"/>
            <a:chExt cx="11047522" cy="6858000"/>
          </a:xfrm>
        </p:grpSpPr>
        <p:sp>
          <p:nvSpPr>
            <p:cNvPr id="244" name="任意多边形: 形状 243"/>
            <p:cNvSpPr/>
            <p:nvPr/>
          </p:nvSpPr>
          <p:spPr>
            <a:xfrm flipH="1">
              <a:off x="5403132" y="0"/>
              <a:ext cx="1612757" cy="6858000"/>
            </a:xfrm>
            <a:custGeom>
              <a:avLst/>
              <a:gdLst>
                <a:gd name="connsiteX0" fmla="*/ 5525043 w 7003770"/>
                <a:gd name="connsiteY0" fmla="*/ 0 h 6858000"/>
                <a:gd name="connsiteX1" fmla="*/ 0 w 7003770"/>
                <a:gd name="connsiteY1" fmla="*/ 0 h 6858000"/>
                <a:gd name="connsiteX2" fmla="*/ 0 w 7003770"/>
                <a:gd name="connsiteY2" fmla="*/ 6858000 h 6858000"/>
                <a:gd name="connsiteX3" fmla="*/ 5391013 w 7003770"/>
                <a:gd name="connsiteY3" fmla="*/ 6858000 h 6858000"/>
                <a:gd name="connsiteX4" fmla="*/ 5502836 w 7003770"/>
                <a:gd name="connsiteY4" fmla="*/ 6761137 h 6858000"/>
                <a:gd name="connsiteX5" fmla="*/ 7003770 w 7003770"/>
                <a:gd name="connsiteY5" fmla="*/ 3369982 h 6858000"/>
                <a:gd name="connsiteX6" fmla="*/ 5661941 w 7003770"/>
                <a:gd name="connsiteY6" fmla="*/ 130520 h 6858000"/>
                <a:gd name="connsiteX0-1" fmla="*/ 0 w 7003770"/>
                <a:gd name="connsiteY0-2" fmla="*/ 0 h 6858000"/>
                <a:gd name="connsiteX1-3" fmla="*/ 0 w 7003770"/>
                <a:gd name="connsiteY1-4" fmla="*/ 6858000 h 6858000"/>
                <a:gd name="connsiteX2-5" fmla="*/ 5391013 w 7003770"/>
                <a:gd name="connsiteY2-6" fmla="*/ 6858000 h 6858000"/>
                <a:gd name="connsiteX3-7" fmla="*/ 5502836 w 7003770"/>
                <a:gd name="connsiteY3-8" fmla="*/ 6761137 h 6858000"/>
                <a:gd name="connsiteX4-9" fmla="*/ 7003770 w 7003770"/>
                <a:gd name="connsiteY4-10" fmla="*/ 3369982 h 6858000"/>
                <a:gd name="connsiteX5-11" fmla="*/ 5661941 w 7003770"/>
                <a:gd name="connsiteY5-12" fmla="*/ 130520 h 6858000"/>
                <a:gd name="connsiteX6-13" fmla="*/ 5525043 w 7003770"/>
                <a:gd name="connsiteY6-14" fmla="*/ 0 h 6858000"/>
                <a:gd name="connsiteX7" fmla="*/ 91440 w 7003770"/>
                <a:gd name="connsiteY7" fmla="*/ 91440 h 6858000"/>
                <a:gd name="connsiteX0-15" fmla="*/ 0 w 7003770"/>
                <a:gd name="connsiteY0-16" fmla="*/ 0 h 6858000"/>
                <a:gd name="connsiteX1-17" fmla="*/ 0 w 7003770"/>
                <a:gd name="connsiteY1-18" fmla="*/ 6858000 h 6858000"/>
                <a:gd name="connsiteX2-19" fmla="*/ 5391013 w 7003770"/>
                <a:gd name="connsiteY2-20" fmla="*/ 6858000 h 6858000"/>
                <a:gd name="connsiteX3-21" fmla="*/ 5502836 w 7003770"/>
                <a:gd name="connsiteY3-22" fmla="*/ 6761137 h 6858000"/>
                <a:gd name="connsiteX4-23" fmla="*/ 7003770 w 7003770"/>
                <a:gd name="connsiteY4-24" fmla="*/ 3369982 h 6858000"/>
                <a:gd name="connsiteX5-25" fmla="*/ 5661941 w 7003770"/>
                <a:gd name="connsiteY5-26" fmla="*/ 130520 h 6858000"/>
                <a:gd name="connsiteX6-27" fmla="*/ 5525043 w 7003770"/>
                <a:gd name="connsiteY6-28" fmla="*/ 0 h 6858000"/>
                <a:gd name="connsiteX0-29" fmla="*/ 0 w 7003770"/>
                <a:gd name="connsiteY0-30" fmla="*/ 6858000 h 6858000"/>
                <a:gd name="connsiteX1-31" fmla="*/ 5391013 w 7003770"/>
                <a:gd name="connsiteY1-32" fmla="*/ 6858000 h 6858000"/>
                <a:gd name="connsiteX2-33" fmla="*/ 5502836 w 7003770"/>
                <a:gd name="connsiteY2-34" fmla="*/ 6761137 h 6858000"/>
                <a:gd name="connsiteX3-35" fmla="*/ 7003770 w 7003770"/>
                <a:gd name="connsiteY3-36" fmla="*/ 3369982 h 6858000"/>
                <a:gd name="connsiteX4-37" fmla="*/ 5661941 w 7003770"/>
                <a:gd name="connsiteY4-38" fmla="*/ 130520 h 6858000"/>
                <a:gd name="connsiteX5-39" fmla="*/ 5525043 w 7003770"/>
                <a:gd name="connsiteY5-40" fmla="*/ 0 h 6858000"/>
                <a:gd name="connsiteX0-41" fmla="*/ 0 w 1612757"/>
                <a:gd name="connsiteY0-42" fmla="*/ 6858000 h 6858000"/>
                <a:gd name="connsiteX1-43" fmla="*/ 111823 w 1612757"/>
                <a:gd name="connsiteY1-44" fmla="*/ 6761137 h 6858000"/>
                <a:gd name="connsiteX2-45" fmla="*/ 1612757 w 1612757"/>
                <a:gd name="connsiteY2-46" fmla="*/ 3369982 h 6858000"/>
                <a:gd name="connsiteX3-47" fmla="*/ 270928 w 1612757"/>
                <a:gd name="connsiteY3-48" fmla="*/ 130520 h 6858000"/>
                <a:gd name="connsiteX4-49" fmla="*/ 134030 w 1612757"/>
                <a:gd name="connsiteY4-5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12757" h="6858000">
                  <a:moveTo>
                    <a:pt x="0" y="6858000"/>
                  </a:moveTo>
                  <a:lnTo>
                    <a:pt x="111823" y="6761137"/>
                  </a:lnTo>
                  <a:cubicBezTo>
                    <a:pt x="1033878" y="5923091"/>
                    <a:pt x="1612757" y="4714139"/>
                    <a:pt x="1612757" y="3369982"/>
                  </a:cubicBezTo>
                  <a:cubicBezTo>
                    <a:pt x="1612757" y="2104894"/>
                    <a:pt x="1099979" y="959571"/>
                    <a:pt x="270928" y="130520"/>
                  </a:cubicBezTo>
                  <a:lnTo>
                    <a:pt x="134030" y="0"/>
                  </a:lnTo>
                </a:path>
              </a:pathLst>
            </a:custGeom>
            <a:gradFill flip="none" rotWithShape="1">
              <a:gsLst>
                <a:gs pos="0">
                  <a:schemeClr val="accent1">
                    <a:alpha val="10000"/>
                  </a:schemeClr>
                </a:gs>
                <a:gs pos="100000">
                  <a:schemeClr val="accent1">
                    <a:alpha val="0"/>
                  </a:schemeClr>
                </a:gs>
              </a:gsLst>
              <a:lin ang="10800000" scaled="1"/>
              <a:tileRect/>
            </a:gradFill>
            <a:ln>
              <a:gradFill flip="none" rotWithShape="1">
                <a:gsLst>
                  <a:gs pos="0">
                    <a:schemeClr val="accent1">
                      <a:alpha val="28000"/>
                    </a:schemeClr>
                  </a:gs>
                  <a:gs pos="100000">
                    <a:schemeClr val="accent1">
                      <a:alpha val="0"/>
                    </a:schemeClr>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1" name="任意多边形: 形状 250"/>
            <p:cNvSpPr/>
            <p:nvPr/>
          </p:nvSpPr>
          <p:spPr>
            <a:xfrm>
              <a:off x="5163411" y="0"/>
              <a:ext cx="1612757" cy="6858000"/>
            </a:xfrm>
            <a:custGeom>
              <a:avLst/>
              <a:gdLst>
                <a:gd name="connsiteX0" fmla="*/ 5525043 w 7003770"/>
                <a:gd name="connsiteY0" fmla="*/ 0 h 6858000"/>
                <a:gd name="connsiteX1" fmla="*/ 0 w 7003770"/>
                <a:gd name="connsiteY1" fmla="*/ 0 h 6858000"/>
                <a:gd name="connsiteX2" fmla="*/ 0 w 7003770"/>
                <a:gd name="connsiteY2" fmla="*/ 6858000 h 6858000"/>
                <a:gd name="connsiteX3" fmla="*/ 5391013 w 7003770"/>
                <a:gd name="connsiteY3" fmla="*/ 6858000 h 6858000"/>
                <a:gd name="connsiteX4" fmla="*/ 5502836 w 7003770"/>
                <a:gd name="connsiteY4" fmla="*/ 6761137 h 6858000"/>
                <a:gd name="connsiteX5" fmla="*/ 7003770 w 7003770"/>
                <a:gd name="connsiteY5" fmla="*/ 3369982 h 6858000"/>
                <a:gd name="connsiteX6" fmla="*/ 5661941 w 7003770"/>
                <a:gd name="connsiteY6" fmla="*/ 130520 h 6858000"/>
                <a:gd name="connsiteX0-1" fmla="*/ 0 w 7003770"/>
                <a:gd name="connsiteY0-2" fmla="*/ 0 h 6858000"/>
                <a:gd name="connsiteX1-3" fmla="*/ 0 w 7003770"/>
                <a:gd name="connsiteY1-4" fmla="*/ 6858000 h 6858000"/>
                <a:gd name="connsiteX2-5" fmla="*/ 5391013 w 7003770"/>
                <a:gd name="connsiteY2-6" fmla="*/ 6858000 h 6858000"/>
                <a:gd name="connsiteX3-7" fmla="*/ 5502836 w 7003770"/>
                <a:gd name="connsiteY3-8" fmla="*/ 6761137 h 6858000"/>
                <a:gd name="connsiteX4-9" fmla="*/ 7003770 w 7003770"/>
                <a:gd name="connsiteY4-10" fmla="*/ 3369982 h 6858000"/>
                <a:gd name="connsiteX5-11" fmla="*/ 5661941 w 7003770"/>
                <a:gd name="connsiteY5-12" fmla="*/ 130520 h 6858000"/>
                <a:gd name="connsiteX6-13" fmla="*/ 5525043 w 7003770"/>
                <a:gd name="connsiteY6-14" fmla="*/ 0 h 6858000"/>
                <a:gd name="connsiteX7" fmla="*/ 91440 w 7003770"/>
                <a:gd name="connsiteY7" fmla="*/ 91440 h 6858000"/>
                <a:gd name="connsiteX0-15" fmla="*/ 0 w 7003770"/>
                <a:gd name="connsiteY0-16" fmla="*/ 0 h 6858000"/>
                <a:gd name="connsiteX1-17" fmla="*/ 0 w 7003770"/>
                <a:gd name="connsiteY1-18" fmla="*/ 6858000 h 6858000"/>
                <a:gd name="connsiteX2-19" fmla="*/ 5391013 w 7003770"/>
                <a:gd name="connsiteY2-20" fmla="*/ 6858000 h 6858000"/>
                <a:gd name="connsiteX3-21" fmla="*/ 5502836 w 7003770"/>
                <a:gd name="connsiteY3-22" fmla="*/ 6761137 h 6858000"/>
                <a:gd name="connsiteX4-23" fmla="*/ 7003770 w 7003770"/>
                <a:gd name="connsiteY4-24" fmla="*/ 3369982 h 6858000"/>
                <a:gd name="connsiteX5-25" fmla="*/ 5661941 w 7003770"/>
                <a:gd name="connsiteY5-26" fmla="*/ 130520 h 6858000"/>
                <a:gd name="connsiteX6-27" fmla="*/ 5525043 w 7003770"/>
                <a:gd name="connsiteY6-28" fmla="*/ 0 h 6858000"/>
                <a:gd name="connsiteX0-29" fmla="*/ 0 w 7003770"/>
                <a:gd name="connsiteY0-30" fmla="*/ 6858000 h 6858000"/>
                <a:gd name="connsiteX1-31" fmla="*/ 5391013 w 7003770"/>
                <a:gd name="connsiteY1-32" fmla="*/ 6858000 h 6858000"/>
                <a:gd name="connsiteX2-33" fmla="*/ 5502836 w 7003770"/>
                <a:gd name="connsiteY2-34" fmla="*/ 6761137 h 6858000"/>
                <a:gd name="connsiteX3-35" fmla="*/ 7003770 w 7003770"/>
                <a:gd name="connsiteY3-36" fmla="*/ 3369982 h 6858000"/>
                <a:gd name="connsiteX4-37" fmla="*/ 5661941 w 7003770"/>
                <a:gd name="connsiteY4-38" fmla="*/ 130520 h 6858000"/>
                <a:gd name="connsiteX5-39" fmla="*/ 5525043 w 7003770"/>
                <a:gd name="connsiteY5-40" fmla="*/ 0 h 6858000"/>
                <a:gd name="connsiteX0-41" fmla="*/ 0 w 1612757"/>
                <a:gd name="connsiteY0-42" fmla="*/ 6858000 h 6858000"/>
                <a:gd name="connsiteX1-43" fmla="*/ 111823 w 1612757"/>
                <a:gd name="connsiteY1-44" fmla="*/ 6761137 h 6858000"/>
                <a:gd name="connsiteX2-45" fmla="*/ 1612757 w 1612757"/>
                <a:gd name="connsiteY2-46" fmla="*/ 3369982 h 6858000"/>
                <a:gd name="connsiteX3-47" fmla="*/ 270928 w 1612757"/>
                <a:gd name="connsiteY3-48" fmla="*/ 130520 h 6858000"/>
                <a:gd name="connsiteX4-49" fmla="*/ 134030 w 1612757"/>
                <a:gd name="connsiteY4-5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12757" h="6858000">
                  <a:moveTo>
                    <a:pt x="0" y="6858000"/>
                  </a:moveTo>
                  <a:lnTo>
                    <a:pt x="111823" y="6761137"/>
                  </a:lnTo>
                  <a:cubicBezTo>
                    <a:pt x="1033878" y="5923091"/>
                    <a:pt x="1612757" y="4714139"/>
                    <a:pt x="1612757" y="3369982"/>
                  </a:cubicBezTo>
                  <a:cubicBezTo>
                    <a:pt x="1612757" y="2104894"/>
                    <a:pt x="1099979" y="959571"/>
                    <a:pt x="270928" y="130520"/>
                  </a:cubicBezTo>
                  <a:lnTo>
                    <a:pt x="134030" y="0"/>
                  </a:lnTo>
                </a:path>
              </a:pathLst>
            </a:custGeom>
            <a:gradFill flip="none" rotWithShape="1">
              <a:gsLst>
                <a:gs pos="0">
                  <a:schemeClr val="accent1">
                    <a:alpha val="10000"/>
                  </a:schemeClr>
                </a:gs>
                <a:gs pos="100000">
                  <a:schemeClr val="accent1">
                    <a:alpha val="0"/>
                  </a:schemeClr>
                </a:gs>
              </a:gsLst>
              <a:lin ang="10800000" scaled="1"/>
              <a:tileRect/>
            </a:gradFill>
            <a:ln>
              <a:gradFill flip="none" rotWithShape="1">
                <a:gsLst>
                  <a:gs pos="0">
                    <a:schemeClr val="accent1">
                      <a:alpha val="28000"/>
                    </a:schemeClr>
                  </a:gs>
                  <a:gs pos="100000">
                    <a:schemeClr val="accent1">
                      <a:alpha val="0"/>
                    </a:schemeClr>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椭圆 83"/>
            <p:cNvSpPr/>
            <p:nvPr/>
          </p:nvSpPr>
          <p:spPr>
            <a:xfrm>
              <a:off x="4591620" y="2134171"/>
              <a:ext cx="2996060" cy="2996058"/>
            </a:xfrm>
            <a:prstGeom prst="ellipse">
              <a:avLst/>
            </a:prstGeom>
            <a:gradFill flip="none" rotWithShape="1">
              <a:gsLst>
                <a:gs pos="30000">
                  <a:schemeClr val="accent1"/>
                </a:gs>
                <a:gs pos="77000">
                  <a:schemeClr val="accent2"/>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Title"/>
            <p:cNvSpPr txBox="1"/>
            <p:nvPr/>
          </p:nvSpPr>
          <p:spPr>
            <a:xfrm>
              <a:off x="4786415" y="2328965"/>
              <a:ext cx="2606470" cy="2606470"/>
            </a:xfrm>
            <a:prstGeom prst="ellipse">
              <a:avLst/>
            </a:prstGeom>
            <a:gradFill>
              <a:gsLst>
                <a:gs pos="0">
                  <a:srgbClr val="FFFFFF"/>
                </a:gs>
                <a:gs pos="93000">
                  <a:schemeClr val="accent1">
                    <a:lumMod val="20000"/>
                    <a:lumOff val="80000"/>
                  </a:schemeClr>
                </a:gs>
              </a:gsLst>
              <a:lin ang="2700000" scaled="1"/>
            </a:gradFill>
            <a:ln>
              <a:noFill/>
            </a:ln>
            <a:effectLst>
              <a:outerShdw blurRad="50800" dist="50800" dir="1800000" sx="101000" sy="101000" algn="ctr" rotWithShape="0">
                <a:schemeClr val="accent1">
                  <a:lumMod val="75000"/>
                  <a:alpha val="1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2400" b="1">
                  <a:solidFill>
                    <a:srgbClr val="00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20204" pitchFamily="34" charset="0"/>
                </a:rPr>
                <a:t>通过官方渠道或授权代理轻松预订</a:t>
              </a:r>
              <a:endParaRPr lang="en-US" dirty="0"/>
            </a:p>
          </p:txBody>
        </p:sp>
        <p:grpSp>
          <p:nvGrpSpPr>
            <p:cNvPr id="2" name="组合 1"/>
            <p:cNvGrpSpPr/>
            <p:nvPr/>
          </p:nvGrpSpPr>
          <p:grpSpPr>
            <a:xfrm>
              <a:off x="565889" y="1146730"/>
              <a:ext cx="4508116" cy="1450034"/>
              <a:chOff x="565889" y="972270"/>
              <a:chExt cx="4508116" cy="798708"/>
            </a:xfrm>
          </p:grpSpPr>
          <p:sp>
            <p:nvSpPr>
              <p:cNvPr id="151" name="ComponentBackground1"/>
              <p:cNvSpPr/>
              <p:nvPr/>
            </p:nvSpPr>
            <p:spPr>
              <a:xfrm>
                <a:off x="598530" y="972270"/>
                <a:ext cx="4475475" cy="798708"/>
              </a:xfrm>
              <a:prstGeom prst="roundRect">
                <a:avLst>
                  <a:gd name="adj" fmla="val 12959"/>
                </a:avLst>
              </a:prstGeom>
              <a:gradFill flip="none" rotWithShape="1">
                <a:gsLst>
                  <a:gs pos="0">
                    <a:srgbClr val="FFFFFF">
                      <a:alpha val="95000"/>
                    </a:srgbClr>
                  </a:gs>
                  <a:gs pos="100000">
                    <a:srgbClr val="FFFFFF">
                      <a:alpha val="80000"/>
                    </a:srgbClr>
                  </a:gs>
                </a:gsLst>
                <a:lin ang="0" scaled="1"/>
                <a:tileRect/>
              </a:gradFill>
              <a:ln>
                <a:noFill/>
              </a:ln>
              <a:effectLst>
                <a:outerShdw blurRad="63500" dist="50800" dir="2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Text1"/>
              <p:cNvSpPr txBox="1"/>
              <p:nvPr/>
            </p:nvSpPr>
            <p:spPr>
              <a:xfrm>
                <a:off x="676610" y="1376109"/>
                <a:ext cx="3838723" cy="364227"/>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rPr>
                  <a:t>通过迪士尼邮轮官方网站，用户可以轻松选择航程、查看价格和日期，并完成在线预订，享受便捷的一站式服务。</a:t>
                </a:r>
                <a:endParaRPr lang="en-US" dirty="0"/>
              </a:p>
            </p:txBody>
          </p:sp>
          <p:sp>
            <p:nvSpPr>
              <p:cNvPr id="153" name="Bullet1"/>
              <p:cNvSpPr txBox="1"/>
              <p:nvPr/>
            </p:nvSpPr>
            <p:spPr>
              <a:xfrm>
                <a:off x="676611" y="1011882"/>
                <a:ext cx="3838723" cy="364227"/>
              </a:xfrm>
              <a:prstGeom prst="rect">
                <a:avLst/>
              </a:prstGeom>
              <a:noFill/>
            </p:spPr>
            <p:txBody>
              <a:bodyPr wrap="square" rtlCol="0" anchor="b"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lang="zh-CN" altLang="en-US" b="1" dirty="0">
                    <a:solidFill>
                      <a:srgbClr val="000000"/>
                    </a:solidFill>
                    <a:latin typeface="Arial" panose="020B0604020202020204" pitchFamily="34" charset="0"/>
                    <a:ea typeface="微软雅黑" panose="020B0503020204020204" charset="-122"/>
                    <a:sym typeface="Arial" panose="020B0604020202020204" pitchFamily="34" charset="0"/>
                  </a:rPr>
                  <a:t>官方网站预订</a:t>
                </a:r>
                <a:endParaRPr lang="en-US" dirty="0"/>
              </a:p>
            </p:txBody>
          </p:sp>
          <p:sp>
            <p:nvSpPr>
              <p:cNvPr id="150" name="Number1"/>
              <p:cNvSpPr/>
              <p:nvPr/>
            </p:nvSpPr>
            <p:spPr>
              <a:xfrm>
                <a:off x="4515332" y="1019696"/>
                <a:ext cx="523260" cy="6807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5400" b="1" i="1" dirty="0">
                    <a:gradFill flip="none" rotWithShape="1">
                      <a:gsLst>
                        <a:gs pos="0">
                          <a:schemeClr val="accent2">
                            <a:alpha val="0"/>
                          </a:schemeClr>
                        </a:gs>
                        <a:gs pos="92000">
                          <a:schemeClr val="accent1"/>
                        </a:gs>
                      </a:gsLst>
                      <a:lin ang="16200000" scaled="1"/>
                      <a:tileRect/>
                    </a:gradFill>
                  </a:rPr>
                  <a:t>1</a:t>
                </a:r>
                <a:endParaRPr lang="zh-CN" altLang="en-US" sz="5400" b="1" i="1" dirty="0">
                  <a:gradFill flip="none" rotWithShape="1">
                    <a:gsLst>
                      <a:gs pos="0">
                        <a:schemeClr val="accent2">
                          <a:alpha val="0"/>
                        </a:schemeClr>
                      </a:gs>
                      <a:gs pos="92000">
                        <a:schemeClr val="accent1"/>
                      </a:gs>
                    </a:gsLst>
                    <a:lin ang="16200000" scaled="1"/>
                    <a:tileRect/>
                  </a:gradFill>
                </a:endParaRPr>
              </a:p>
            </p:txBody>
          </p:sp>
          <p:sp>
            <p:nvSpPr>
              <p:cNvPr id="154" name="Shape1"/>
              <p:cNvSpPr/>
              <p:nvPr/>
            </p:nvSpPr>
            <p:spPr>
              <a:xfrm>
                <a:off x="565889" y="1091037"/>
                <a:ext cx="71861" cy="570144"/>
              </a:xfrm>
              <a:prstGeom prst="roundRect">
                <a:avLst>
                  <a:gd name="adj" fmla="val 50000"/>
                </a:avLst>
              </a:prstGeom>
              <a:gradFill flip="none" rotWithShape="1">
                <a:gsLst>
                  <a:gs pos="0">
                    <a:schemeClr val="accent2"/>
                  </a:gs>
                  <a:gs pos="100000">
                    <a:schemeClr val="accent1"/>
                  </a:gs>
                </a:gsLst>
                <a:lin ang="162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lang="zh-CN" altLang="en-US" sz="2000" dirty="0">
                  <a:latin typeface="Arial" panose="020B0604020202020204" pitchFamily="34" charset="0"/>
                  <a:ea typeface="微软雅黑" panose="020B0503020204020204" charset="-122"/>
                </a:endParaRPr>
              </a:p>
            </p:txBody>
          </p:sp>
        </p:grpSp>
        <p:grpSp>
          <p:nvGrpSpPr>
            <p:cNvPr id="4" name="组合 3"/>
            <p:cNvGrpSpPr/>
            <p:nvPr/>
          </p:nvGrpSpPr>
          <p:grpSpPr>
            <a:xfrm>
              <a:off x="565889" y="2907183"/>
              <a:ext cx="3949443" cy="1450034"/>
              <a:chOff x="565889" y="1878150"/>
              <a:chExt cx="3949443" cy="798708"/>
            </a:xfrm>
          </p:grpSpPr>
          <p:sp>
            <p:nvSpPr>
              <p:cNvPr id="158" name="ComponentBackground2"/>
              <p:cNvSpPr/>
              <p:nvPr/>
            </p:nvSpPr>
            <p:spPr>
              <a:xfrm>
                <a:off x="598531" y="1878150"/>
                <a:ext cx="3916801" cy="798708"/>
              </a:xfrm>
              <a:prstGeom prst="roundRect">
                <a:avLst>
                  <a:gd name="adj" fmla="val 12959"/>
                </a:avLst>
              </a:prstGeom>
              <a:gradFill flip="none" rotWithShape="1">
                <a:gsLst>
                  <a:gs pos="0">
                    <a:srgbClr val="FFFFFF">
                      <a:alpha val="95000"/>
                    </a:srgbClr>
                  </a:gs>
                  <a:gs pos="100000">
                    <a:srgbClr val="FFFFFF">
                      <a:alpha val="80000"/>
                    </a:srgbClr>
                  </a:gs>
                </a:gsLst>
                <a:lin ang="0" scaled="1"/>
                <a:tileRect/>
              </a:gradFill>
              <a:ln>
                <a:noFill/>
              </a:ln>
              <a:effectLst>
                <a:outerShdw blurRad="63500" dist="50800" dir="2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Text2"/>
              <p:cNvSpPr txBox="1"/>
              <p:nvPr/>
            </p:nvSpPr>
            <p:spPr>
              <a:xfrm>
                <a:off x="668201" y="2281989"/>
                <a:ext cx="3425284" cy="364227"/>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rPr>
                  <a:t>拨打迪士尼邮轮客服热线，由专业客服人员协助完成预订，适合不熟悉网络操作的旅客，提供个性化服务。</a:t>
                </a:r>
                <a:endParaRPr lang="en-US" dirty="0"/>
              </a:p>
            </p:txBody>
          </p:sp>
          <p:sp>
            <p:nvSpPr>
              <p:cNvPr id="160" name="Bullet2"/>
              <p:cNvSpPr txBox="1"/>
              <p:nvPr/>
            </p:nvSpPr>
            <p:spPr>
              <a:xfrm>
                <a:off x="668202" y="1917762"/>
                <a:ext cx="3425284" cy="364227"/>
              </a:xfrm>
              <a:prstGeom prst="rect">
                <a:avLst/>
              </a:prstGeom>
              <a:noFill/>
            </p:spPr>
            <p:txBody>
              <a:bodyPr wrap="square" rtlCol="0" anchor="b"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lang="zh-CN" altLang="en-US" b="1" dirty="0">
                    <a:solidFill>
                      <a:srgbClr val="000000"/>
                    </a:solidFill>
                    <a:latin typeface="Arial" panose="020B0604020202020204" pitchFamily="34" charset="0"/>
                    <a:ea typeface="微软雅黑" panose="020B0503020204020204" charset="-122"/>
                    <a:sym typeface="Arial" panose="020B0604020202020204" pitchFamily="34" charset="0"/>
                  </a:rPr>
                  <a:t>客服电话预订</a:t>
                </a:r>
                <a:endParaRPr lang="en-US" dirty="0"/>
              </a:p>
            </p:txBody>
          </p:sp>
          <p:sp>
            <p:nvSpPr>
              <p:cNvPr id="157" name="Number2"/>
              <p:cNvSpPr/>
              <p:nvPr/>
            </p:nvSpPr>
            <p:spPr>
              <a:xfrm>
                <a:off x="3926237" y="1925576"/>
                <a:ext cx="466904" cy="6807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5400" b="1" i="1" dirty="0">
                    <a:gradFill flip="none" rotWithShape="1">
                      <a:gsLst>
                        <a:gs pos="0">
                          <a:schemeClr val="accent2">
                            <a:alpha val="0"/>
                          </a:schemeClr>
                        </a:gs>
                        <a:gs pos="92000">
                          <a:schemeClr val="accent1"/>
                        </a:gs>
                      </a:gsLst>
                      <a:lin ang="16200000" scaled="1"/>
                      <a:tileRect/>
                    </a:gradFill>
                  </a:rPr>
                  <a:t>2</a:t>
                </a:r>
                <a:endParaRPr lang="zh-CN" altLang="en-US" sz="5400" b="1" i="1" dirty="0">
                  <a:gradFill flip="none" rotWithShape="1">
                    <a:gsLst>
                      <a:gs pos="0">
                        <a:schemeClr val="accent2">
                          <a:alpha val="0"/>
                        </a:schemeClr>
                      </a:gs>
                      <a:gs pos="92000">
                        <a:schemeClr val="accent1"/>
                      </a:gs>
                    </a:gsLst>
                    <a:lin ang="16200000" scaled="1"/>
                    <a:tileRect/>
                  </a:gradFill>
                </a:endParaRPr>
              </a:p>
            </p:txBody>
          </p:sp>
          <p:sp>
            <p:nvSpPr>
              <p:cNvPr id="161" name="Shape2"/>
              <p:cNvSpPr/>
              <p:nvPr/>
            </p:nvSpPr>
            <p:spPr>
              <a:xfrm>
                <a:off x="565889" y="1996917"/>
                <a:ext cx="71861" cy="570144"/>
              </a:xfrm>
              <a:prstGeom prst="roundRect">
                <a:avLst>
                  <a:gd name="adj" fmla="val 50000"/>
                </a:avLst>
              </a:prstGeom>
              <a:gradFill flip="none" rotWithShape="1">
                <a:gsLst>
                  <a:gs pos="0">
                    <a:schemeClr val="accent2"/>
                  </a:gs>
                  <a:gs pos="100000">
                    <a:schemeClr val="accent1"/>
                  </a:gs>
                </a:gsLst>
                <a:lin ang="162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lang="zh-CN" altLang="en-US" sz="2000">
                  <a:latin typeface="Arial" panose="020B0604020202020204" pitchFamily="34" charset="0"/>
                  <a:ea typeface="微软雅黑" panose="020B0503020204020204" charset="-122"/>
                </a:endParaRPr>
              </a:p>
            </p:txBody>
          </p:sp>
        </p:grpSp>
        <p:grpSp>
          <p:nvGrpSpPr>
            <p:cNvPr id="3" name="组合 2"/>
            <p:cNvGrpSpPr/>
            <p:nvPr/>
          </p:nvGrpSpPr>
          <p:grpSpPr>
            <a:xfrm>
              <a:off x="565889" y="4667636"/>
              <a:ext cx="4508116" cy="1450034"/>
              <a:chOff x="565889" y="5501672"/>
              <a:chExt cx="4508116" cy="798708"/>
            </a:xfrm>
          </p:grpSpPr>
          <p:sp>
            <p:nvSpPr>
              <p:cNvPr id="186" name="ComponentBackground3"/>
              <p:cNvSpPr/>
              <p:nvPr/>
            </p:nvSpPr>
            <p:spPr>
              <a:xfrm>
                <a:off x="598530" y="5501672"/>
                <a:ext cx="4475475" cy="798708"/>
              </a:xfrm>
              <a:prstGeom prst="roundRect">
                <a:avLst>
                  <a:gd name="adj" fmla="val 12959"/>
                </a:avLst>
              </a:prstGeom>
              <a:gradFill flip="none" rotWithShape="1">
                <a:gsLst>
                  <a:gs pos="0">
                    <a:srgbClr val="FFFFFF">
                      <a:alpha val="95000"/>
                    </a:srgbClr>
                  </a:gs>
                  <a:gs pos="100000">
                    <a:srgbClr val="FFFFFF">
                      <a:alpha val="80000"/>
                    </a:srgbClr>
                  </a:gs>
                </a:gsLst>
                <a:lin ang="0" scaled="1"/>
                <a:tileRect/>
              </a:gradFill>
              <a:ln>
                <a:noFill/>
              </a:ln>
              <a:effectLst>
                <a:outerShdw blurRad="63500" dist="50800" dir="2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Text3"/>
              <p:cNvSpPr txBox="1"/>
              <p:nvPr/>
            </p:nvSpPr>
            <p:spPr>
              <a:xfrm>
                <a:off x="676610" y="5905511"/>
                <a:ext cx="3838723" cy="364227"/>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rPr>
                  <a:t>通过迪士尼授权的旅行社进行预订，享受旅行社提供的附加服务，如行程规划和签证协助，确保旅途无忧。</a:t>
                </a:r>
                <a:endParaRPr lang="en-US" dirty="0"/>
              </a:p>
            </p:txBody>
          </p:sp>
          <p:sp>
            <p:nvSpPr>
              <p:cNvPr id="188" name="Bullet3"/>
              <p:cNvSpPr txBox="1"/>
              <p:nvPr/>
            </p:nvSpPr>
            <p:spPr>
              <a:xfrm>
                <a:off x="676611" y="5541284"/>
                <a:ext cx="3838723" cy="364227"/>
              </a:xfrm>
              <a:prstGeom prst="rect">
                <a:avLst/>
              </a:prstGeom>
              <a:noFill/>
            </p:spPr>
            <p:txBody>
              <a:bodyPr wrap="square" rtlCol="0" anchor="b"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lang="zh-CN" altLang="en-US" b="1" dirty="0">
                    <a:solidFill>
                      <a:srgbClr val="000000"/>
                    </a:solidFill>
                    <a:latin typeface="Arial" panose="020B0604020202020204" pitchFamily="34" charset="0"/>
                    <a:ea typeface="微软雅黑" panose="020B0503020204020204" charset="-122"/>
                    <a:sym typeface="Arial" panose="020B0604020202020204" pitchFamily="34" charset="0"/>
                  </a:rPr>
                  <a:t>授权旅行社预订</a:t>
                </a:r>
                <a:endParaRPr lang="en-US" dirty="0"/>
              </a:p>
            </p:txBody>
          </p:sp>
          <p:sp>
            <p:nvSpPr>
              <p:cNvPr id="185" name="Number3"/>
              <p:cNvSpPr/>
              <p:nvPr/>
            </p:nvSpPr>
            <p:spPr>
              <a:xfrm>
                <a:off x="4515332" y="5549098"/>
                <a:ext cx="523260" cy="6807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5400" b="1" i="1" dirty="0">
                    <a:gradFill flip="none" rotWithShape="1">
                      <a:gsLst>
                        <a:gs pos="0">
                          <a:schemeClr val="accent2">
                            <a:alpha val="0"/>
                          </a:schemeClr>
                        </a:gs>
                        <a:gs pos="92000">
                          <a:schemeClr val="accent1"/>
                        </a:gs>
                      </a:gsLst>
                      <a:lin ang="16200000" scaled="1"/>
                      <a:tileRect/>
                    </a:gradFill>
                  </a:rPr>
                  <a:t>3</a:t>
                </a:r>
                <a:endParaRPr lang="zh-CN" altLang="en-US" sz="5400" b="1" i="1" dirty="0">
                  <a:gradFill flip="none" rotWithShape="1">
                    <a:gsLst>
                      <a:gs pos="0">
                        <a:schemeClr val="accent2">
                          <a:alpha val="0"/>
                        </a:schemeClr>
                      </a:gs>
                      <a:gs pos="92000">
                        <a:schemeClr val="accent1"/>
                      </a:gs>
                    </a:gsLst>
                    <a:lin ang="16200000" scaled="1"/>
                    <a:tileRect/>
                  </a:gradFill>
                </a:endParaRPr>
              </a:p>
            </p:txBody>
          </p:sp>
          <p:sp>
            <p:nvSpPr>
              <p:cNvPr id="189" name="Shape3"/>
              <p:cNvSpPr/>
              <p:nvPr/>
            </p:nvSpPr>
            <p:spPr>
              <a:xfrm>
                <a:off x="565889" y="5620439"/>
                <a:ext cx="71861" cy="570144"/>
              </a:xfrm>
              <a:prstGeom prst="roundRect">
                <a:avLst>
                  <a:gd name="adj" fmla="val 50000"/>
                </a:avLst>
              </a:prstGeom>
              <a:gradFill flip="none" rotWithShape="1">
                <a:gsLst>
                  <a:gs pos="0">
                    <a:schemeClr val="accent2"/>
                  </a:gs>
                  <a:gs pos="100000">
                    <a:schemeClr val="accent1"/>
                  </a:gs>
                </a:gsLst>
                <a:lin ang="162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lang="zh-CN" altLang="en-US" sz="2000">
                  <a:latin typeface="Arial" panose="020B0604020202020204" pitchFamily="34" charset="0"/>
                  <a:ea typeface="微软雅黑" panose="020B0503020204020204" charset="-122"/>
                </a:endParaRPr>
              </a:p>
            </p:txBody>
          </p:sp>
        </p:grpSp>
        <p:grpSp>
          <p:nvGrpSpPr>
            <p:cNvPr id="8" name="组合 7"/>
            <p:cNvGrpSpPr/>
            <p:nvPr/>
          </p:nvGrpSpPr>
          <p:grpSpPr>
            <a:xfrm>
              <a:off x="7105294" y="1146730"/>
              <a:ext cx="4508116" cy="1450034"/>
              <a:chOff x="7105294" y="972270"/>
              <a:chExt cx="4508116" cy="798708"/>
            </a:xfrm>
          </p:grpSpPr>
          <p:sp>
            <p:nvSpPr>
              <p:cNvPr id="200" name="ComponentBackground4"/>
              <p:cNvSpPr/>
              <p:nvPr/>
            </p:nvSpPr>
            <p:spPr>
              <a:xfrm>
                <a:off x="7105294" y="972270"/>
                <a:ext cx="4475475" cy="798708"/>
              </a:xfrm>
              <a:prstGeom prst="roundRect">
                <a:avLst>
                  <a:gd name="adj" fmla="val 12959"/>
                </a:avLst>
              </a:prstGeom>
              <a:gradFill flip="none" rotWithShape="1">
                <a:gsLst>
                  <a:gs pos="0">
                    <a:srgbClr val="FFFFFF">
                      <a:alpha val="95000"/>
                    </a:srgbClr>
                  </a:gs>
                  <a:gs pos="100000">
                    <a:srgbClr val="FFFFFF">
                      <a:alpha val="80000"/>
                    </a:srgbClr>
                  </a:gs>
                </a:gsLst>
                <a:lin ang="0" scaled="1"/>
                <a:tileRect/>
              </a:gradFill>
              <a:ln>
                <a:noFill/>
              </a:ln>
              <a:effectLst>
                <a:outerShdw blurRad="63500" dist="50800" dir="2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Text4"/>
              <p:cNvSpPr txBox="1"/>
              <p:nvPr/>
            </p:nvSpPr>
            <p:spPr>
              <a:xfrm flipH="1">
                <a:off x="7663965" y="1376109"/>
                <a:ext cx="3838725" cy="364227"/>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rPr>
                  <a:t>在一些知名旅游平台上也可以预订迪士尼邮轮，平台会提供比价功能，帮助旅客找到最优惠的价格。</a:t>
                </a:r>
                <a:endParaRPr lang="en-US" dirty="0"/>
              </a:p>
            </p:txBody>
          </p:sp>
          <p:sp>
            <p:nvSpPr>
              <p:cNvPr id="202" name="Bullet4"/>
              <p:cNvSpPr txBox="1"/>
              <p:nvPr/>
            </p:nvSpPr>
            <p:spPr>
              <a:xfrm flipH="1">
                <a:off x="7663965" y="1011882"/>
                <a:ext cx="3838723" cy="364227"/>
              </a:xfrm>
              <a:prstGeom prst="rect">
                <a:avLst/>
              </a:prstGeom>
              <a:noFill/>
            </p:spPr>
            <p:txBody>
              <a:bodyPr wrap="square" rtlCol="0" anchor="b"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lang="zh-CN" altLang="en-US" b="1" dirty="0">
                    <a:solidFill>
                      <a:srgbClr val="000000"/>
                    </a:solidFill>
                    <a:latin typeface="Arial" panose="020B0604020202020204" pitchFamily="34" charset="0"/>
                    <a:ea typeface="微软雅黑" panose="020B0503020204020204" charset="-122"/>
                    <a:sym typeface="Arial" panose="020B0604020202020204" pitchFamily="34" charset="0"/>
                  </a:rPr>
                  <a:t>第三方平台预订</a:t>
                </a:r>
                <a:endParaRPr lang="en-US" dirty="0"/>
              </a:p>
            </p:txBody>
          </p:sp>
          <p:sp>
            <p:nvSpPr>
              <p:cNvPr id="203" name="Number4"/>
              <p:cNvSpPr/>
              <p:nvPr/>
            </p:nvSpPr>
            <p:spPr>
              <a:xfrm flipH="1">
                <a:off x="7140707" y="1019696"/>
                <a:ext cx="523260" cy="6807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5400" b="1" i="1" dirty="0">
                    <a:gradFill flip="none" rotWithShape="1">
                      <a:gsLst>
                        <a:gs pos="0">
                          <a:schemeClr val="accent2">
                            <a:alpha val="0"/>
                          </a:schemeClr>
                        </a:gs>
                        <a:gs pos="92000">
                          <a:schemeClr val="accent1"/>
                        </a:gs>
                      </a:gsLst>
                      <a:lin ang="16200000" scaled="1"/>
                      <a:tileRect/>
                    </a:gradFill>
                  </a:rPr>
                  <a:t>4</a:t>
                </a:r>
                <a:endParaRPr lang="zh-CN" altLang="en-US" sz="5400" b="1" i="1" dirty="0">
                  <a:gradFill flip="none" rotWithShape="1">
                    <a:gsLst>
                      <a:gs pos="0">
                        <a:schemeClr val="accent2">
                          <a:alpha val="0"/>
                        </a:schemeClr>
                      </a:gs>
                      <a:gs pos="92000">
                        <a:schemeClr val="accent1"/>
                      </a:gs>
                    </a:gsLst>
                    <a:lin ang="16200000" scaled="1"/>
                    <a:tileRect/>
                  </a:gradFill>
                </a:endParaRPr>
              </a:p>
            </p:txBody>
          </p:sp>
          <p:sp>
            <p:nvSpPr>
              <p:cNvPr id="204" name="Shape4"/>
              <p:cNvSpPr/>
              <p:nvPr/>
            </p:nvSpPr>
            <p:spPr>
              <a:xfrm flipH="1">
                <a:off x="11541549" y="1091037"/>
                <a:ext cx="71861" cy="570144"/>
              </a:xfrm>
              <a:prstGeom prst="roundRect">
                <a:avLst>
                  <a:gd name="adj" fmla="val 50000"/>
                </a:avLst>
              </a:prstGeom>
              <a:gradFill flip="none" rotWithShape="1">
                <a:gsLst>
                  <a:gs pos="0">
                    <a:schemeClr val="accent2"/>
                  </a:gs>
                  <a:gs pos="100000">
                    <a:schemeClr val="accent1"/>
                  </a:gs>
                </a:gsLst>
                <a:lin ang="162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lang="zh-CN" altLang="en-US" sz="2000">
                  <a:latin typeface="Arial" panose="020B0604020202020204" pitchFamily="34" charset="0"/>
                  <a:ea typeface="微软雅黑" panose="020B0503020204020204" charset="-122"/>
                </a:endParaRPr>
              </a:p>
            </p:txBody>
          </p:sp>
        </p:grpSp>
        <p:grpSp>
          <p:nvGrpSpPr>
            <p:cNvPr id="10" name="组合 9"/>
            <p:cNvGrpSpPr/>
            <p:nvPr/>
          </p:nvGrpSpPr>
          <p:grpSpPr>
            <a:xfrm>
              <a:off x="7677085" y="2907183"/>
              <a:ext cx="3936326" cy="1450034"/>
              <a:chOff x="7677085" y="1878150"/>
              <a:chExt cx="3936326" cy="798708"/>
            </a:xfrm>
          </p:grpSpPr>
          <p:sp>
            <p:nvSpPr>
              <p:cNvPr id="212" name="ComponentBackground5"/>
              <p:cNvSpPr/>
              <p:nvPr/>
            </p:nvSpPr>
            <p:spPr>
              <a:xfrm>
                <a:off x="7677085" y="1878150"/>
                <a:ext cx="3903683" cy="798708"/>
              </a:xfrm>
              <a:prstGeom prst="roundRect">
                <a:avLst>
                  <a:gd name="adj" fmla="val 12959"/>
                </a:avLst>
              </a:prstGeom>
              <a:gradFill flip="none" rotWithShape="1">
                <a:gsLst>
                  <a:gs pos="0">
                    <a:srgbClr val="FFFFFF">
                      <a:alpha val="95000"/>
                    </a:srgbClr>
                  </a:gs>
                  <a:gs pos="100000">
                    <a:srgbClr val="FFFFFF">
                      <a:alpha val="80000"/>
                    </a:srgbClr>
                  </a:gs>
                </a:gsLst>
                <a:lin ang="0" scaled="1"/>
                <a:tileRect/>
              </a:gradFill>
              <a:ln>
                <a:noFill/>
              </a:ln>
              <a:effectLst>
                <a:outerShdw blurRad="63500" dist="50800" dir="2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Text5"/>
              <p:cNvSpPr txBox="1"/>
              <p:nvPr/>
            </p:nvSpPr>
            <p:spPr>
              <a:xfrm flipH="1">
                <a:off x="8324922" y="2281989"/>
                <a:ext cx="3186176" cy="364227"/>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rPr>
                  <a:t>使用迪士尼邮轮官方移动应用，随时随地查看最新航程信息并完成预订，操作简便快捷，适合现代旅行者。</a:t>
                </a:r>
                <a:endParaRPr lang="en-US" dirty="0"/>
              </a:p>
            </p:txBody>
          </p:sp>
          <p:sp>
            <p:nvSpPr>
              <p:cNvPr id="214" name="Bullet5"/>
              <p:cNvSpPr txBox="1"/>
              <p:nvPr/>
            </p:nvSpPr>
            <p:spPr>
              <a:xfrm flipH="1">
                <a:off x="8324922" y="1917762"/>
                <a:ext cx="3186175" cy="364227"/>
              </a:xfrm>
              <a:prstGeom prst="rect">
                <a:avLst/>
              </a:prstGeom>
              <a:noFill/>
            </p:spPr>
            <p:txBody>
              <a:bodyPr wrap="square" rtlCol="0" anchor="b"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lang="zh-CN" altLang="en-US" b="1" dirty="0">
                    <a:solidFill>
                      <a:srgbClr val="000000"/>
                    </a:solidFill>
                    <a:latin typeface="Arial" panose="020B0604020202020204" pitchFamily="34" charset="0"/>
                    <a:ea typeface="微软雅黑" panose="020B0503020204020204" charset="-122"/>
                    <a:sym typeface="Arial" panose="020B0604020202020204" pitchFamily="34" charset="0"/>
                  </a:rPr>
                  <a:t>移动应用预订</a:t>
                </a:r>
                <a:endParaRPr lang="en-US" dirty="0"/>
              </a:p>
            </p:txBody>
          </p:sp>
          <p:sp>
            <p:nvSpPr>
              <p:cNvPr id="215" name="Number5"/>
              <p:cNvSpPr/>
              <p:nvPr/>
            </p:nvSpPr>
            <p:spPr>
              <a:xfrm flipH="1">
                <a:off x="7786158" y="1925576"/>
                <a:ext cx="466904" cy="6807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5400" b="1" i="1" dirty="0">
                    <a:gradFill flip="none" rotWithShape="1">
                      <a:gsLst>
                        <a:gs pos="0">
                          <a:schemeClr val="accent2">
                            <a:alpha val="0"/>
                          </a:schemeClr>
                        </a:gs>
                        <a:gs pos="92000">
                          <a:schemeClr val="accent1"/>
                        </a:gs>
                      </a:gsLst>
                      <a:lin ang="16200000" scaled="1"/>
                      <a:tileRect/>
                    </a:gradFill>
                  </a:rPr>
                  <a:t>5</a:t>
                </a:r>
                <a:endParaRPr lang="zh-CN" altLang="en-US" sz="5400" b="1" i="1" dirty="0">
                  <a:gradFill flip="none" rotWithShape="1">
                    <a:gsLst>
                      <a:gs pos="0">
                        <a:schemeClr val="accent2">
                          <a:alpha val="0"/>
                        </a:schemeClr>
                      </a:gs>
                      <a:gs pos="92000">
                        <a:schemeClr val="accent1"/>
                      </a:gs>
                    </a:gsLst>
                    <a:lin ang="16200000" scaled="1"/>
                    <a:tileRect/>
                  </a:gradFill>
                </a:endParaRPr>
              </a:p>
            </p:txBody>
          </p:sp>
          <p:sp>
            <p:nvSpPr>
              <p:cNvPr id="216" name="Shape5"/>
              <p:cNvSpPr/>
              <p:nvPr/>
            </p:nvSpPr>
            <p:spPr>
              <a:xfrm flipH="1">
                <a:off x="11541550" y="1996917"/>
                <a:ext cx="71861" cy="570144"/>
              </a:xfrm>
              <a:prstGeom prst="roundRect">
                <a:avLst>
                  <a:gd name="adj" fmla="val 50000"/>
                </a:avLst>
              </a:prstGeom>
              <a:gradFill flip="none" rotWithShape="1">
                <a:gsLst>
                  <a:gs pos="0">
                    <a:schemeClr val="accent2"/>
                  </a:gs>
                  <a:gs pos="100000">
                    <a:schemeClr val="accent1"/>
                  </a:gs>
                </a:gsLst>
                <a:lin ang="162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lang="zh-CN" altLang="en-US" sz="2000">
                  <a:latin typeface="Arial" panose="020B0604020202020204" pitchFamily="34" charset="0"/>
                  <a:ea typeface="微软雅黑" panose="020B0503020204020204" charset="-122"/>
                </a:endParaRPr>
              </a:p>
            </p:txBody>
          </p:sp>
        </p:grpSp>
        <p:grpSp>
          <p:nvGrpSpPr>
            <p:cNvPr id="9" name="组合 8"/>
            <p:cNvGrpSpPr/>
            <p:nvPr/>
          </p:nvGrpSpPr>
          <p:grpSpPr>
            <a:xfrm>
              <a:off x="7105293" y="4667636"/>
              <a:ext cx="4508118" cy="1450034"/>
              <a:chOff x="7105293" y="5501672"/>
              <a:chExt cx="4508118" cy="798708"/>
            </a:xfrm>
          </p:grpSpPr>
          <p:sp>
            <p:nvSpPr>
              <p:cNvPr id="206" name="ComponentBackground6"/>
              <p:cNvSpPr/>
              <p:nvPr/>
            </p:nvSpPr>
            <p:spPr>
              <a:xfrm>
                <a:off x="7105295" y="5501672"/>
                <a:ext cx="4475475" cy="798708"/>
              </a:xfrm>
              <a:prstGeom prst="roundRect">
                <a:avLst>
                  <a:gd name="adj" fmla="val 12959"/>
                </a:avLst>
              </a:prstGeom>
              <a:gradFill flip="none" rotWithShape="1">
                <a:gsLst>
                  <a:gs pos="0">
                    <a:srgbClr val="FFFFFF">
                      <a:alpha val="95000"/>
                    </a:srgbClr>
                  </a:gs>
                  <a:gs pos="100000">
                    <a:srgbClr val="FFFFFF">
                      <a:alpha val="80000"/>
                    </a:srgbClr>
                  </a:gs>
                </a:gsLst>
                <a:lin ang="0" scaled="1"/>
                <a:tileRect/>
              </a:gradFill>
              <a:ln>
                <a:noFill/>
              </a:ln>
              <a:effectLst>
                <a:outerShdw blurRad="63500" dist="50800" dir="2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Text6"/>
              <p:cNvSpPr txBox="1"/>
              <p:nvPr/>
            </p:nvSpPr>
            <p:spPr>
              <a:xfrm flipH="1">
                <a:off x="7663965" y="5905511"/>
                <a:ext cx="3838724" cy="364227"/>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rPr>
                  <a:t>参加迪士尼邮轮举办的展会活动，现场咨询和预订，获得独家优惠和限量礼品，增加预订趣味性。</a:t>
                </a:r>
                <a:endParaRPr lang="en-US" dirty="0"/>
              </a:p>
            </p:txBody>
          </p:sp>
          <p:sp>
            <p:nvSpPr>
              <p:cNvPr id="208" name="Bullet6"/>
              <p:cNvSpPr txBox="1"/>
              <p:nvPr/>
            </p:nvSpPr>
            <p:spPr>
              <a:xfrm flipH="1">
                <a:off x="7663965" y="5541284"/>
                <a:ext cx="3838723" cy="364227"/>
              </a:xfrm>
              <a:prstGeom prst="rect">
                <a:avLst/>
              </a:prstGeom>
              <a:noFill/>
            </p:spPr>
            <p:txBody>
              <a:bodyPr wrap="square" rtlCol="0" anchor="b"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lang="zh-CN" altLang="en-US" b="1" dirty="0">
                    <a:solidFill>
                      <a:srgbClr val="000000"/>
                    </a:solidFill>
                    <a:latin typeface="Arial" panose="020B0604020202020204" pitchFamily="34" charset="0"/>
                    <a:ea typeface="微软雅黑" panose="020B0503020204020204" charset="-122"/>
                    <a:sym typeface="Arial" panose="020B0604020202020204" pitchFamily="34" charset="0"/>
                  </a:rPr>
                  <a:t>邮轮展会预订</a:t>
                </a:r>
                <a:endParaRPr lang="en-US" dirty="0"/>
              </a:p>
            </p:txBody>
          </p:sp>
          <p:sp>
            <p:nvSpPr>
              <p:cNvPr id="209" name="Number6"/>
              <p:cNvSpPr/>
              <p:nvPr/>
            </p:nvSpPr>
            <p:spPr>
              <a:xfrm flipH="1">
                <a:off x="7105293" y="5549098"/>
                <a:ext cx="553138" cy="6807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4400" b="1" i="1" spc="-300" dirty="0">
                    <a:gradFill flip="none" rotWithShape="1">
                      <a:gsLst>
                        <a:gs pos="0">
                          <a:schemeClr val="accent2">
                            <a:alpha val="0"/>
                          </a:schemeClr>
                        </a:gs>
                        <a:gs pos="92000">
                          <a:schemeClr val="accent1"/>
                        </a:gs>
                      </a:gsLst>
                      <a:lin ang="16200000" scaled="1"/>
                      <a:tileRect/>
                    </a:gradFill>
                  </a:rPr>
                  <a:t>6</a:t>
                </a:r>
                <a:endParaRPr lang="zh-CN" altLang="en-US" sz="4400" b="1" i="1" spc="-300" dirty="0">
                  <a:gradFill flip="none" rotWithShape="1">
                    <a:gsLst>
                      <a:gs pos="0">
                        <a:schemeClr val="accent2">
                          <a:alpha val="0"/>
                        </a:schemeClr>
                      </a:gs>
                      <a:gs pos="92000">
                        <a:schemeClr val="accent1"/>
                      </a:gs>
                    </a:gsLst>
                    <a:lin ang="16200000" scaled="1"/>
                    <a:tileRect/>
                  </a:gradFill>
                </a:endParaRPr>
              </a:p>
            </p:txBody>
          </p:sp>
          <p:sp>
            <p:nvSpPr>
              <p:cNvPr id="210" name="Shape6"/>
              <p:cNvSpPr/>
              <p:nvPr/>
            </p:nvSpPr>
            <p:spPr>
              <a:xfrm flipH="1">
                <a:off x="11541550" y="5620439"/>
                <a:ext cx="71861" cy="570144"/>
              </a:xfrm>
              <a:prstGeom prst="roundRect">
                <a:avLst>
                  <a:gd name="adj" fmla="val 50000"/>
                </a:avLst>
              </a:prstGeom>
              <a:gradFill flip="none" rotWithShape="1">
                <a:gsLst>
                  <a:gs pos="0">
                    <a:schemeClr val="accent2"/>
                  </a:gs>
                  <a:gs pos="100000">
                    <a:schemeClr val="accent1"/>
                  </a:gs>
                </a:gsLst>
                <a:lin ang="162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endParaRPr lang="zh-CN" altLang="en-US" sz="2000">
                  <a:latin typeface="Arial" panose="020B0604020202020204" pitchFamily="34" charset="0"/>
                  <a:ea typeface="微软雅黑" panose="020B0503020204020204" charset="-122"/>
                </a:endParaRPr>
              </a:p>
            </p:txBody>
          </p:sp>
        </p:grpSp>
      </p:grpSp>
      <p:sp>
        <p:nvSpPr>
          <p:cNvPr id="5" name="标题 4"/>
          <p:cNvSpPr>
            <a:spLocks noGrp="1"/>
          </p:cNvSpPr>
          <p:nvPr>
            <p:ph type="title" hasCustomPrompt="1"/>
          </p:nvPr>
        </p:nvSpPr>
        <p:spPr/>
        <p:txBody>
          <a:bodyPr/>
          <a:lstStyle/>
          <a:p>
            <a:r>
              <a:rPr lang="zh-CN" altLang="en-US" dirty="0"/>
              <a:t>5.1 预订渠道与方式</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0f91d8ed-6b4e-4dce-8b17-c4e8c0e85715.source.5.zh-Hans.pptx"/>
          <p:cNvGrpSpPr/>
          <p:nvPr/>
        </p:nvGrpSpPr>
        <p:grpSpPr>
          <a:xfrm>
            <a:off x="660399" y="1130300"/>
            <a:ext cx="10858501" cy="5003800"/>
            <a:chOff x="660399" y="1130300"/>
            <a:chExt cx="10858501" cy="5003800"/>
          </a:xfrm>
        </p:grpSpPr>
        <p:grpSp>
          <p:nvGrpSpPr>
            <p:cNvPr id="23" name="组合 22"/>
            <p:cNvGrpSpPr/>
            <p:nvPr/>
          </p:nvGrpSpPr>
          <p:grpSpPr>
            <a:xfrm>
              <a:off x="673100" y="1130300"/>
              <a:ext cx="10845800" cy="2298700"/>
              <a:chOff x="673100" y="1130300"/>
              <a:chExt cx="10845800" cy="1656967"/>
            </a:xfrm>
          </p:grpSpPr>
          <p:sp>
            <p:nvSpPr>
              <p:cNvPr id="41" name="PictureMisc"/>
              <p:cNvSpPr/>
              <p:nvPr/>
            </p:nvSpPr>
            <p:spPr>
              <a:xfrm>
                <a:off x="673100" y="1130300"/>
                <a:ext cx="10845800" cy="1656967"/>
              </a:xfrm>
              <a:prstGeom prst="rect">
                <a:avLst/>
              </a:prstGeom>
              <a:blipFill>
                <a:blip r:embed="rId1"/>
                <a:stretch>
                  <a:fillRect t="-168185" b="-168185"/>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a:cs typeface="+mn-ea"/>
                  <a:sym typeface="+mn-lt"/>
                </a:endParaRPr>
              </a:p>
            </p:txBody>
          </p:sp>
          <p:sp>
            <p:nvSpPr>
              <p:cNvPr id="42" name="Title"/>
              <p:cNvSpPr/>
              <p:nvPr/>
            </p:nvSpPr>
            <p:spPr>
              <a:xfrm>
                <a:off x="678689" y="1130300"/>
                <a:ext cx="3658212" cy="1656967"/>
              </a:xfrm>
              <a:prstGeom prst="rect">
                <a:avLst/>
              </a:prstGeom>
              <a:solidFill>
                <a:schemeClr val="tx1">
                  <a:lumMod val="90000"/>
                  <a:lumOff val="10000"/>
                  <a:alpha val="40000"/>
                </a:schemeClr>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1" forceAA="0" compatLnSpc="1">
                <a:normAutofit/>
              </a:bodyPr>
              <a:lstStyle/>
              <a:p>
                <a:pPr algn="ctr"/>
                <a:r>
                  <a:rPr lang="zh-CN" altLang="en-US" sz="2400" b="1" dirty="0">
                    <a:solidFill>
                      <a:schemeClr val="bg1"/>
                    </a:solidFill>
                    <a:cs typeface="+mn-ea"/>
                    <a:sym typeface="+mn-lt"/>
                  </a:rPr>
                  <a:t>根据个人喜好和时间合理规划行程</a:t>
                </a:r>
                <a:endParaRPr lang="en-US" dirty="0"/>
              </a:p>
            </p:txBody>
          </p:sp>
        </p:grpSp>
        <p:grpSp>
          <p:nvGrpSpPr>
            <p:cNvPr id="49" name="组合 48"/>
            <p:cNvGrpSpPr/>
            <p:nvPr/>
          </p:nvGrpSpPr>
          <p:grpSpPr>
            <a:xfrm>
              <a:off x="660399" y="3519104"/>
              <a:ext cx="10858500" cy="2614996"/>
              <a:chOff x="660399" y="3519104"/>
              <a:chExt cx="10858500" cy="2614996"/>
            </a:xfrm>
          </p:grpSpPr>
          <p:grpSp>
            <p:nvGrpSpPr>
              <p:cNvPr id="25" name="组合 24"/>
              <p:cNvGrpSpPr/>
              <p:nvPr/>
            </p:nvGrpSpPr>
            <p:grpSpPr>
              <a:xfrm>
                <a:off x="660399" y="3519104"/>
                <a:ext cx="2025023" cy="2614996"/>
                <a:chOff x="959744" y="3596223"/>
                <a:chExt cx="1927514" cy="2614996"/>
              </a:xfrm>
            </p:grpSpPr>
            <p:sp>
              <p:nvSpPr>
                <p:cNvPr id="38" name="Number1"/>
                <p:cNvSpPr txBox="1"/>
                <p:nvPr/>
              </p:nvSpPr>
              <p:spPr>
                <a:xfrm>
                  <a:off x="959745" y="3596223"/>
                  <a:ext cx="970137" cy="836996"/>
                </a:xfrm>
                <a:prstGeom prst="rect">
                  <a:avLst/>
                </a:prstGeom>
                <a:noFill/>
              </p:spPr>
              <p:txBody>
                <a:bodyPr wrap="square" rtlCol="0" anchor="b" anchorCtr="0">
                  <a:normAutofit/>
                </a:bodyPr>
                <a:lstStyle/>
                <a:p>
                  <a:r>
                    <a:rPr lang="en-US" altLang="zh-CN" sz="4400" b="1" dirty="0">
                      <a:solidFill>
                        <a:schemeClr val="accent2"/>
                      </a:solidFill>
                      <a:effectLst>
                        <a:outerShdw blurRad="254000" dist="127000" algn="ctr" rotWithShape="0">
                          <a:schemeClr val="accent2">
                            <a:alpha val="40000"/>
                          </a:schemeClr>
                        </a:outerShdw>
                      </a:effectLst>
                      <a:cs typeface="+mn-ea"/>
                      <a:sym typeface="+mn-lt"/>
                    </a:rPr>
                    <a:t>01.</a:t>
                  </a:r>
                  <a:endParaRPr lang="zh-CN" altLang="en-US" sz="4400" b="1" dirty="0">
                    <a:solidFill>
                      <a:schemeClr val="accent2"/>
                    </a:solidFill>
                    <a:effectLst>
                      <a:outerShdw blurRad="254000" dist="127000" algn="ctr" rotWithShape="0">
                        <a:schemeClr val="accent2">
                          <a:alpha val="40000"/>
                        </a:schemeClr>
                      </a:outerShdw>
                    </a:effectLst>
                    <a:cs typeface="+mn-ea"/>
                    <a:sym typeface="+mn-lt"/>
                  </a:endParaRPr>
                </a:p>
              </p:txBody>
            </p:sp>
            <p:sp>
              <p:nvSpPr>
                <p:cNvPr id="39" name="Bullet1"/>
                <p:cNvSpPr/>
                <p:nvPr/>
              </p:nvSpPr>
              <p:spPr>
                <a:xfrm flipH="1">
                  <a:off x="959744" y="4433219"/>
                  <a:ext cx="1927514" cy="596900"/>
                </a:xfrm>
                <a:prstGeom prst="rect">
                  <a:avLst/>
                </a:prstGeom>
                <a:ln>
                  <a:noFill/>
                </a:ln>
              </p:spPr>
              <p:txBody>
                <a:bodyPr wrap="square" lIns="91440" tIns="45720" rIns="91440" bIns="45720" anchor="b" anchorCtr="0">
                  <a:normAutofit/>
                </a:bodyPr>
                <a:lstStyle/>
                <a:p>
                  <a:r>
                    <a:rPr lang="zh-CN" altLang="en-US" b="1" dirty="0">
                      <a:cs typeface="+mn-ea"/>
                      <a:sym typeface="+mn-lt"/>
                    </a:rPr>
                    <a:t>行程时长选择</a:t>
                  </a:r>
                  <a:endParaRPr lang="en-US" dirty="0"/>
                </a:p>
              </p:txBody>
            </p:sp>
            <p:sp>
              <p:nvSpPr>
                <p:cNvPr id="40" name="Text1"/>
                <p:cNvSpPr/>
                <p:nvPr/>
              </p:nvSpPr>
              <p:spPr>
                <a:xfrm flipH="1">
                  <a:off x="959744" y="5030119"/>
                  <a:ext cx="1927514" cy="1181100"/>
                </a:xfrm>
                <a:prstGeom prst="rect">
                  <a:avLst/>
                </a:prstGeom>
                <a:ln>
                  <a:noFill/>
                </a:ln>
              </p:spPr>
              <p:txBody>
                <a:bodyPr wrap="square" lIns="91440" tIns="45720" rIns="91440" bIns="45720" anchor="t" anchorCtr="0">
                  <a:normAutofit/>
                </a:bodyPr>
                <a:lstStyle/>
                <a:p>
                  <a:pPr>
                    <a:lnSpc>
                      <a:spcPct val="120000"/>
                    </a:lnSpc>
                  </a:pPr>
                  <a:r>
                    <a:rPr lang="zh-CN" altLang="en-US" sz="1200" dirty="0">
                      <a:cs typeface="+mn-ea"/>
                      <a:sym typeface="+mn-lt"/>
                    </a:rPr>
                    <a:t>根据个人假期时间，合理选择迪士尼邮轮的行程天数，确保有足够的时间享受船上和岸上的活动，同时避免过度疲劳。</a:t>
                  </a:r>
                  <a:endParaRPr lang="en-US" dirty="0"/>
                </a:p>
              </p:txBody>
            </p:sp>
          </p:grpSp>
          <p:grpSp>
            <p:nvGrpSpPr>
              <p:cNvPr id="26" name="组合 25"/>
              <p:cNvGrpSpPr/>
              <p:nvPr/>
            </p:nvGrpSpPr>
            <p:grpSpPr>
              <a:xfrm>
                <a:off x="2868768" y="3519104"/>
                <a:ext cx="2025023" cy="2614996"/>
                <a:chOff x="959744" y="3596223"/>
                <a:chExt cx="1927514" cy="2614996"/>
              </a:xfrm>
            </p:grpSpPr>
            <p:sp>
              <p:nvSpPr>
                <p:cNvPr id="35" name="Number2"/>
                <p:cNvSpPr txBox="1"/>
                <p:nvPr/>
              </p:nvSpPr>
              <p:spPr>
                <a:xfrm>
                  <a:off x="959745" y="3596223"/>
                  <a:ext cx="970137" cy="836996"/>
                </a:xfrm>
                <a:prstGeom prst="rect">
                  <a:avLst/>
                </a:prstGeom>
                <a:noFill/>
              </p:spPr>
              <p:txBody>
                <a:bodyPr wrap="square" rtlCol="0" anchor="b" anchorCtr="0">
                  <a:normAutofit/>
                </a:bodyPr>
                <a:lstStyle/>
                <a:p>
                  <a:r>
                    <a:rPr lang="en-US" altLang="zh-CN" sz="4400" b="1">
                      <a:solidFill>
                        <a:schemeClr val="accent4"/>
                      </a:solidFill>
                      <a:effectLst>
                        <a:outerShdw blurRad="254000" dist="127000" algn="ctr" rotWithShape="0">
                          <a:schemeClr val="accent4">
                            <a:alpha val="40000"/>
                          </a:schemeClr>
                        </a:outerShdw>
                      </a:effectLst>
                      <a:cs typeface="+mn-ea"/>
                      <a:sym typeface="+mn-lt"/>
                    </a:rPr>
                    <a:t>02.</a:t>
                  </a:r>
                  <a:endParaRPr lang="zh-CN" altLang="en-US" sz="4400" b="1" dirty="0">
                    <a:solidFill>
                      <a:schemeClr val="accent4"/>
                    </a:solidFill>
                    <a:effectLst>
                      <a:outerShdw blurRad="254000" dist="127000" algn="ctr" rotWithShape="0">
                        <a:schemeClr val="accent4">
                          <a:alpha val="40000"/>
                        </a:schemeClr>
                      </a:outerShdw>
                    </a:effectLst>
                    <a:cs typeface="+mn-ea"/>
                    <a:sym typeface="+mn-lt"/>
                  </a:endParaRPr>
                </a:p>
              </p:txBody>
            </p:sp>
            <p:sp>
              <p:nvSpPr>
                <p:cNvPr id="36" name="Bullet2"/>
                <p:cNvSpPr/>
                <p:nvPr/>
              </p:nvSpPr>
              <p:spPr>
                <a:xfrm flipH="1">
                  <a:off x="959744" y="4433219"/>
                  <a:ext cx="1927514" cy="596900"/>
                </a:xfrm>
                <a:prstGeom prst="rect">
                  <a:avLst/>
                </a:prstGeom>
                <a:ln>
                  <a:noFill/>
                </a:ln>
              </p:spPr>
              <p:txBody>
                <a:bodyPr wrap="square" lIns="91440" tIns="45720" rIns="91440" bIns="45720" anchor="b" anchorCtr="0">
                  <a:normAutofit/>
                </a:bodyPr>
                <a:lstStyle/>
                <a:p>
                  <a:r>
                    <a:rPr lang="zh-CN" altLang="en-US" b="1" dirty="0">
                      <a:cs typeface="+mn-ea"/>
                      <a:sym typeface="+mn-lt"/>
                    </a:rPr>
                    <a:t>航线目的地</a:t>
                  </a:r>
                  <a:endParaRPr lang="en-US" dirty="0"/>
                </a:p>
              </p:txBody>
            </p:sp>
            <p:sp>
              <p:nvSpPr>
                <p:cNvPr id="37" name="Text2"/>
                <p:cNvSpPr/>
                <p:nvPr/>
              </p:nvSpPr>
              <p:spPr>
                <a:xfrm flipH="1">
                  <a:off x="959744" y="5030119"/>
                  <a:ext cx="1927514" cy="1181100"/>
                </a:xfrm>
                <a:prstGeom prst="rect">
                  <a:avLst/>
                </a:prstGeom>
                <a:ln>
                  <a:noFill/>
                </a:ln>
              </p:spPr>
              <p:txBody>
                <a:bodyPr wrap="square" lIns="91440" tIns="45720" rIns="91440" bIns="45720" anchor="t" anchorCtr="0">
                  <a:normAutofit/>
                </a:bodyPr>
                <a:lstStyle/>
                <a:p>
                  <a:pPr>
                    <a:lnSpc>
                      <a:spcPct val="120000"/>
                    </a:lnSpc>
                  </a:pPr>
                  <a:r>
                    <a:rPr lang="zh-CN" altLang="en-US" sz="1200" dirty="0">
                      <a:cs typeface="+mn-ea"/>
                      <a:sym typeface="+mn-lt"/>
                    </a:rPr>
                    <a:t>探讨不同航线的目的地特色，推荐适合家庭、情侣或朋友的不同线路，帮助旅客根据兴趣选择最合适的邮轮航线。</a:t>
                  </a:r>
                  <a:endParaRPr lang="en-US" dirty="0"/>
                </a:p>
              </p:txBody>
            </p:sp>
          </p:grpSp>
          <p:grpSp>
            <p:nvGrpSpPr>
              <p:cNvPr id="27" name="组合 26"/>
              <p:cNvGrpSpPr/>
              <p:nvPr/>
            </p:nvGrpSpPr>
            <p:grpSpPr>
              <a:xfrm>
                <a:off x="5077137" y="3519104"/>
                <a:ext cx="2025023" cy="2614996"/>
                <a:chOff x="959744" y="3596223"/>
                <a:chExt cx="1927514" cy="2614996"/>
              </a:xfrm>
            </p:grpSpPr>
            <p:sp>
              <p:nvSpPr>
                <p:cNvPr id="32" name="Number3"/>
                <p:cNvSpPr txBox="1"/>
                <p:nvPr/>
              </p:nvSpPr>
              <p:spPr>
                <a:xfrm>
                  <a:off x="959745" y="3596223"/>
                  <a:ext cx="970137" cy="836996"/>
                </a:xfrm>
                <a:prstGeom prst="rect">
                  <a:avLst/>
                </a:prstGeom>
                <a:noFill/>
              </p:spPr>
              <p:txBody>
                <a:bodyPr wrap="square" rtlCol="0" anchor="b" anchorCtr="0">
                  <a:normAutofit/>
                </a:bodyPr>
                <a:lstStyle/>
                <a:p>
                  <a:r>
                    <a:rPr lang="en-US" altLang="zh-CN" sz="4400" b="1">
                      <a:solidFill>
                        <a:schemeClr val="accent6"/>
                      </a:solidFill>
                      <a:effectLst>
                        <a:outerShdw blurRad="254000" dist="127000" algn="ctr" rotWithShape="0">
                          <a:schemeClr val="accent6">
                            <a:alpha val="40000"/>
                          </a:schemeClr>
                        </a:outerShdw>
                      </a:effectLst>
                      <a:cs typeface="+mn-ea"/>
                      <a:sym typeface="+mn-lt"/>
                    </a:rPr>
                    <a:t>03.</a:t>
                  </a:r>
                  <a:endParaRPr lang="zh-CN" altLang="en-US" sz="4400" b="1" dirty="0">
                    <a:solidFill>
                      <a:schemeClr val="accent6"/>
                    </a:solidFill>
                    <a:effectLst>
                      <a:outerShdw blurRad="254000" dist="127000" algn="ctr" rotWithShape="0">
                        <a:schemeClr val="accent6">
                          <a:alpha val="40000"/>
                        </a:schemeClr>
                      </a:outerShdw>
                    </a:effectLst>
                    <a:cs typeface="+mn-ea"/>
                    <a:sym typeface="+mn-lt"/>
                  </a:endParaRPr>
                </a:p>
              </p:txBody>
            </p:sp>
            <p:sp>
              <p:nvSpPr>
                <p:cNvPr id="33" name="Bullet3"/>
                <p:cNvSpPr/>
                <p:nvPr/>
              </p:nvSpPr>
              <p:spPr>
                <a:xfrm flipH="1">
                  <a:off x="959744" y="4433219"/>
                  <a:ext cx="1927514" cy="596900"/>
                </a:xfrm>
                <a:prstGeom prst="rect">
                  <a:avLst/>
                </a:prstGeom>
                <a:ln>
                  <a:noFill/>
                </a:ln>
              </p:spPr>
              <p:txBody>
                <a:bodyPr wrap="square" lIns="91440" tIns="45720" rIns="91440" bIns="45720" anchor="b" anchorCtr="0">
                  <a:normAutofit/>
                </a:bodyPr>
                <a:lstStyle/>
                <a:p>
                  <a:r>
                    <a:rPr lang="zh-CN" altLang="en-US" b="1" dirty="0">
                      <a:cs typeface="+mn-ea"/>
                      <a:sym typeface="+mn-lt"/>
                    </a:rPr>
                    <a:t>活动安排建议</a:t>
                  </a:r>
                  <a:endParaRPr lang="en-US" dirty="0"/>
                </a:p>
              </p:txBody>
            </p:sp>
            <p:sp>
              <p:nvSpPr>
                <p:cNvPr id="34" name="Text3"/>
                <p:cNvSpPr/>
                <p:nvPr/>
              </p:nvSpPr>
              <p:spPr>
                <a:xfrm flipH="1">
                  <a:off x="959744" y="5030119"/>
                  <a:ext cx="1927514" cy="1181100"/>
                </a:xfrm>
                <a:prstGeom prst="rect">
                  <a:avLst/>
                </a:prstGeom>
                <a:ln>
                  <a:noFill/>
                </a:ln>
              </p:spPr>
              <p:txBody>
                <a:bodyPr wrap="square" lIns="91440" tIns="45720" rIns="91440" bIns="45720" anchor="t" anchorCtr="0">
                  <a:normAutofit/>
                </a:bodyPr>
                <a:lstStyle/>
                <a:p>
                  <a:pPr>
                    <a:lnSpc>
                      <a:spcPct val="120000"/>
                    </a:lnSpc>
                  </a:pPr>
                  <a:r>
                    <a:rPr lang="zh-CN" altLang="en-US" sz="1200" dirty="0">
                      <a:cs typeface="+mn-ea"/>
                      <a:sym typeface="+mn-lt"/>
                    </a:rPr>
                    <a:t>提供详细的船上活动安排建议，包括演出、餐饮、娱乐设施等，确保旅客不会错过任何精彩时刻，最大化旅行体验。</a:t>
                  </a:r>
                  <a:endParaRPr lang="en-US" dirty="0"/>
                </a:p>
              </p:txBody>
            </p:sp>
          </p:grpSp>
          <p:grpSp>
            <p:nvGrpSpPr>
              <p:cNvPr id="28" name="组合 27"/>
              <p:cNvGrpSpPr/>
              <p:nvPr/>
            </p:nvGrpSpPr>
            <p:grpSpPr>
              <a:xfrm>
                <a:off x="7285506" y="3519104"/>
                <a:ext cx="2025023" cy="2614996"/>
                <a:chOff x="959744" y="3596223"/>
                <a:chExt cx="1927514" cy="2614996"/>
              </a:xfrm>
            </p:grpSpPr>
            <p:sp>
              <p:nvSpPr>
                <p:cNvPr id="29" name="Number4"/>
                <p:cNvSpPr txBox="1"/>
                <p:nvPr/>
              </p:nvSpPr>
              <p:spPr>
                <a:xfrm>
                  <a:off x="959745" y="3596223"/>
                  <a:ext cx="970137" cy="836996"/>
                </a:xfrm>
                <a:prstGeom prst="rect">
                  <a:avLst/>
                </a:prstGeom>
                <a:noFill/>
              </p:spPr>
              <p:txBody>
                <a:bodyPr wrap="square" rtlCol="0" anchor="b" anchorCtr="0">
                  <a:normAutofit/>
                </a:bodyPr>
                <a:lstStyle/>
                <a:p>
                  <a:r>
                    <a:rPr lang="en-US" altLang="zh-CN" sz="4400" b="1" dirty="0">
                      <a:solidFill>
                        <a:schemeClr val="accent5"/>
                      </a:solidFill>
                      <a:effectLst>
                        <a:outerShdw blurRad="254000" dist="127000" algn="ctr" rotWithShape="0">
                          <a:schemeClr val="accent5">
                            <a:alpha val="40000"/>
                          </a:schemeClr>
                        </a:outerShdw>
                      </a:effectLst>
                      <a:cs typeface="+mn-ea"/>
                      <a:sym typeface="+mn-lt"/>
                    </a:rPr>
                    <a:t>04.</a:t>
                  </a:r>
                  <a:endParaRPr lang="zh-CN" altLang="en-US" sz="4400" b="1" dirty="0">
                    <a:solidFill>
                      <a:schemeClr val="accent5"/>
                    </a:solidFill>
                    <a:effectLst>
                      <a:outerShdw blurRad="254000" dist="127000" algn="ctr" rotWithShape="0">
                        <a:schemeClr val="accent5">
                          <a:alpha val="40000"/>
                        </a:schemeClr>
                      </a:outerShdw>
                    </a:effectLst>
                    <a:cs typeface="+mn-ea"/>
                    <a:sym typeface="+mn-lt"/>
                  </a:endParaRPr>
                </a:p>
              </p:txBody>
            </p:sp>
            <p:sp>
              <p:nvSpPr>
                <p:cNvPr id="30" name="Bullet4"/>
                <p:cNvSpPr/>
                <p:nvPr/>
              </p:nvSpPr>
              <p:spPr>
                <a:xfrm flipH="1">
                  <a:off x="959744" y="4433219"/>
                  <a:ext cx="1927514" cy="596900"/>
                </a:xfrm>
                <a:prstGeom prst="rect">
                  <a:avLst/>
                </a:prstGeom>
                <a:ln>
                  <a:noFill/>
                </a:ln>
              </p:spPr>
              <p:txBody>
                <a:bodyPr wrap="square" lIns="91440" tIns="45720" rIns="91440" bIns="45720" anchor="b" anchorCtr="0">
                  <a:normAutofit/>
                </a:bodyPr>
                <a:lstStyle/>
                <a:p>
                  <a:r>
                    <a:rPr lang="zh-CN" altLang="en-US" b="1" dirty="0">
                      <a:cs typeface="+mn-ea"/>
                      <a:sym typeface="+mn-lt"/>
                    </a:rPr>
                    <a:t>岸上活动规划</a:t>
                  </a:r>
                  <a:endParaRPr lang="en-US" dirty="0"/>
                </a:p>
              </p:txBody>
            </p:sp>
            <p:sp>
              <p:nvSpPr>
                <p:cNvPr id="31" name="Text4"/>
                <p:cNvSpPr/>
                <p:nvPr/>
              </p:nvSpPr>
              <p:spPr>
                <a:xfrm flipH="1">
                  <a:off x="959744" y="5030119"/>
                  <a:ext cx="1927514" cy="1181100"/>
                </a:xfrm>
                <a:prstGeom prst="rect">
                  <a:avLst/>
                </a:prstGeom>
                <a:ln>
                  <a:noFill/>
                </a:ln>
              </p:spPr>
              <p:txBody>
                <a:bodyPr wrap="square" lIns="91440" tIns="45720" rIns="91440" bIns="45720" anchor="t" anchorCtr="0">
                  <a:normAutofit/>
                </a:bodyPr>
                <a:lstStyle/>
                <a:p>
                  <a:pPr>
                    <a:lnSpc>
                      <a:spcPct val="120000"/>
                    </a:lnSpc>
                  </a:pPr>
                  <a:r>
                    <a:rPr lang="zh-CN" altLang="en-US" sz="1200" dirty="0">
                      <a:cs typeface="+mn-ea"/>
                      <a:sym typeface="+mn-lt"/>
                    </a:rPr>
                    <a:t>分享岸上活动的规划技巧，推荐热门景点和体验项目，提醒旅客提前预订，确保在港口停留期间能够充分探索当地风情。</a:t>
                  </a:r>
                  <a:endParaRPr lang="en-US" dirty="0"/>
                </a:p>
              </p:txBody>
            </p:sp>
          </p:grpSp>
          <p:grpSp>
            <p:nvGrpSpPr>
              <p:cNvPr id="43" name="组合 42"/>
              <p:cNvGrpSpPr/>
              <p:nvPr/>
            </p:nvGrpSpPr>
            <p:grpSpPr>
              <a:xfrm>
                <a:off x="9493876" y="3519104"/>
                <a:ext cx="2025023" cy="2614996"/>
                <a:chOff x="959744" y="3596223"/>
                <a:chExt cx="1927514" cy="2614996"/>
              </a:xfrm>
            </p:grpSpPr>
            <p:sp>
              <p:nvSpPr>
                <p:cNvPr id="44" name="Number5"/>
                <p:cNvSpPr txBox="1"/>
                <p:nvPr/>
              </p:nvSpPr>
              <p:spPr>
                <a:xfrm>
                  <a:off x="959745" y="3596223"/>
                  <a:ext cx="970137" cy="836996"/>
                </a:xfrm>
                <a:prstGeom prst="rect">
                  <a:avLst/>
                </a:prstGeom>
                <a:noFill/>
              </p:spPr>
              <p:txBody>
                <a:bodyPr wrap="square" rtlCol="0" anchor="b" anchorCtr="0">
                  <a:normAutofit/>
                </a:bodyPr>
                <a:lstStyle/>
                <a:p>
                  <a:r>
                    <a:rPr lang="en-US" altLang="zh-CN" sz="4400" b="1" dirty="0">
                      <a:solidFill>
                        <a:schemeClr val="accent3"/>
                      </a:solidFill>
                      <a:effectLst>
                        <a:outerShdw blurRad="254000" dist="127000" algn="ctr" rotWithShape="0">
                          <a:schemeClr val="accent3">
                            <a:alpha val="40000"/>
                          </a:schemeClr>
                        </a:outerShdw>
                      </a:effectLst>
                      <a:cs typeface="+mn-ea"/>
                      <a:sym typeface="+mn-lt"/>
                    </a:rPr>
                    <a:t>05.</a:t>
                  </a:r>
                  <a:endParaRPr lang="zh-CN" altLang="en-US" sz="4400" b="1" dirty="0">
                    <a:solidFill>
                      <a:schemeClr val="accent3"/>
                    </a:solidFill>
                    <a:effectLst>
                      <a:outerShdw blurRad="254000" dist="127000" algn="ctr" rotWithShape="0">
                        <a:schemeClr val="accent3">
                          <a:alpha val="40000"/>
                        </a:schemeClr>
                      </a:outerShdw>
                    </a:effectLst>
                    <a:cs typeface="+mn-ea"/>
                    <a:sym typeface="+mn-lt"/>
                  </a:endParaRPr>
                </a:p>
              </p:txBody>
            </p:sp>
            <p:sp>
              <p:nvSpPr>
                <p:cNvPr id="45" name="Bullet5"/>
                <p:cNvSpPr/>
                <p:nvPr/>
              </p:nvSpPr>
              <p:spPr>
                <a:xfrm flipH="1">
                  <a:off x="959744" y="4433219"/>
                  <a:ext cx="1927514" cy="596900"/>
                </a:xfrm>
                <a:prstGeom prst="rect">
                  <a:avLst/>
                </a:prstGeom>
                <a:ln>
                  <a:noFill/>
                </a:ln>
              </p:spPr>
              <p:txBody>
                <a:bodyPr wrap="square" lIns="91440" tIns="45720" rIns="91440" bIns="45720" anchor="b" anchorCtr="0">
                  <a:normAutofit/>
                </a:bodyPr>
                <a:lstStyle/>
                <a:p>
                  <a:r>
                    <a:rPr lang="zh-CN" altLang="en-US" b="1" dirty="0">
                      <a:cs typeface="+mn-ea"/>
                      <a:sym typeface="+mn-lt"/>
                    </a:rPr>
                    <a:t>个性化行程定制</a:t>
                  </a:r>
                  <a:endParaRPr lang="en-US" dirty="0"/>
                </a:p>
              </p:txBody>
            </p:sp>
            <p:sp>
              <p:nvSpPr>
                <p:cNvPr id="46" name="Text5"/>
                <p:cNvSpPr/>
                <p:nvPr/>
              </p:nvSpPr>
              <p:spPr>
                <a:xfrm flipH="1">
                  <a:off x="959744" y="5030119"/>
                  <a:ext cx="1927514" cy="1181100"/>
                </a:xfrm>
                <a:prstGeom prst="rect">
                  <a:avLst/>
                </a:prstGeom>
                <a:ln>
                  <a:noFill/>
                </a:ln>
              </p:spPr>
              <p:txBody>
                <a:bodyPr wrap="square" lIns="91440" tIns="45720" rIns="91440" bIns="45720" anchor="t" anchorCtr="0">
                  <a:normAutofit/>
                </a:bodyPr>
                <a:lstStyle/>
                <a:p>
                  <a:pPr>
                    <a:lnSpc>
                      <a:spcPct val="120000"/>
                    </a:lnSpc>
                  </a:pPr>
                  <a:r>
                    <a:rPr lang="zh-CN" altLang="en-US" sz="1200" dirty="0">
                      <a:cs typeface="+mn-ea"/>
                      <a:sym typeface="+mn-lt"/>
                    </a:rPr>
                    <a:t>强调根据个人喜好定制行程的重要性，提供灵活调整行程的建议，确保每位旅客都能拥有独一无二的迪士尼邮轮之旅。</a:t>
                  </a:r>
                  <a:endParaRPr lang="en-US" dirty="0"/>
                </a:p>
              </p:txBody>
            </p:sp>
          </p:grpSp>
        </p:grpSp>
      </p:grpSp>
      <p:sp>
        <p:nvSpPr>
          <p:cNvPr id="2" name="标题 1"/>
          <p:cNvSpPr>
            <a:spLocks noGrp="1"/>
          </p:cNvSpPr>
          <p:nvPr>
            <p:ph type="title" hasCustomPrompt="1"/>
          </p:nvPr>
        </p:nvSpPr>
        <p:spPr/>
        <p:txBody>
          <a:bodyPr/>
          <a:lstStyle/>
          <a:p>
            <a:r>
              <a:rPr lang="zh-CN" altLang="en-US" dirty="0"/>
              <a:t>5.2 行程规划与建议</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ac1ab4a2-eaa4-497a-b17e-cd84ecda6731.source.4.zh-Hans.pptx"/>
          <p:cNvGrpSpPr/>
          <p:nvPr/>
        </p:nvGrpSpPr>
        <p:grpSpPr>
          <a:xfrm>
            <a:off x="673100" y="1130300"/>
            <a:ext cx="10845800" cy="4797756"/>
            <a:chOff x="673100" y="1130300"/>
            <a:chExt cx="10845800" cy="4797756"/>
          </a:xfrm>
        </p:grpSpPr>
        <p:sp>
          <p:nvSpPr>
            <p:cNvPr id="67" name="Title"/>
            <p:cNvSpPr txBox="1"/>
            <p:nvPr/>
          </p:nvSpPr>
          <p:spPr>
            <a:xfrm>
              <a:off x="673100" y="1130300"/>
              <a:ext cx="10845800" cy="1194558"/>
            </a:xfrm>
            <a:prstGeom prst="rect">
              <a:avLst/>
            </a:prstGeom>
            <a:noFill/>
          </p:spPr>
          <p:txBody>
            <a:bodyPr vert="horz" wrap="square" rtlCol="0" anchor="t" anchorCtr="0">
              <a:normAutofit/>
            </a:bodyPr>
            <a:lstStyle/>
            <a:p>
              <a:r>
                <a:rPr lang="zh-CN" altLang="en-US" sz="2400" b="1" dirty="0"/>
                <a:t>了解迪士尼邮轮的价格构成及优惠活动</a:t>
              </a:r>
              <a:endParaRPr lang="en-US" dirty="0"/>
            </a:p>
          </p:txBody>
        </p:sp>
        <p:grpSp>
          <p:nvGrpSpPr>
            <p:cNvPr id="104" name="组合 103"/>
            <p:cNvGrpSpPr/>
            <p:nvPr/>
          </p:nvGrpSpPr>
          <p:grpSpPr>
            <a:xfrm>
              <a:off x="812800" y="2425700"/>
              <a:ext cx="5030832" cy="1633364"/>
              <a:chOff x="812800" y="2425700"/>
              <a:chExt cx="5030832" cy="1633364"/>
            </a:xfrm>
          </p:grpSpPr>
          <p:sp>
            <p:nvSpPr>
              <p:cNvPr id="79" name="Bullet1"/>
              <p:cNvSpPr/>
              <p:nvPr/>
            </p:nvSpPr>
            <p:spPr>
              <a:xfrm flipH="1">
                <a:off x="812800" y="2633815"/>
                <a:ext cx="2806761"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normAutofit/>
              </a:bodyPr>
              <a:lstStyle/>
              <a:p>
                <a:pPr algn="r"/>
                <a:r>
                  <a:rPr kumimoji="1" lang="zh-CN" altLang="en-US" b="1" dirty="0">
                    <a:solidFill>
                      <a:schemeClr val="tx1"/>
                    </a:solidFill>
                    <a:cs typeface="+mn-ea"/>
                    <a:sym typeface="+mn-lt"/>
                  </a:rPr>
                  <a:t>价格构成解析</a:t>
                </a:r>
                <a:endParaRPr lang="en-US" dirty="0"/>
              </a:p>
            </p:txBody>
          </p:sp>
          <p:sp>
            <p:nvSpPr>
              <p:cNvPr id="80" name="Text1"/>
              <p:cNvSpPr/>
              <p:nvPr/>
            </p:nvSpPr>
            <p:spPr>
              <a:xfrm flipH="1">
                <a:off x="838532" y="3145700"/>
                <a:ext cx="3310614" cy="913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p>
                <a:pPr algn="r">
                  <a:lnSpc>
                    <a:spcPct val="120000"/>
                  </a:lnSpc>
                </a:pPr>
                <a:r>
                  <a:rPr kumimoji="1" lang="zh-CN" altLang="en-US" sz="1200" dirty="0">
                    <a:solidFill>
                      <a:schemeClr val="tx1"/>
                    </a:solidFill>
                    <a:cs typeface="+mn-ea"/>
                    <a:sym typeface="+mn-lt"/>
                  </a:rPr>
                  <a:t>详细介绍迪士尼邮轮的价格组成部分，包括船票、餐饮、娱乐活动等各项费用，帮助旅客了解每一笔开销的具体内容。</a:t>
                </a:r>
                <a:endParaRPr lang="en-US" dirty="0"/>
              </a:p>
            </p:txBody>
          </p:sp>
          <p:sp>
            <p:nvSpPr>
              <p:cNvPr id="77" name="Picture1"/>
              <p:cNvSpPr/>
              <p:nvPr/>
            </p:nvSpPr>
            <p:spPr>
              <a:xfrm flipV="1">
                <a:off x="4403632" y="2425700"/>
                <a:ext cx="1440000" cy="1440000"/>
              </a:xfrm>
              <a:prstGeom prst="teardrop">
                <a:avLst/>
              </a:prstGeom>
              <a:blipFill>
                <a:blip r:embed="rId1"/>
                <a:srcRect/>
                <a:stretch>
                  <a:fillRect l="-25000" r="-25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8" name="Number1"/>
              <p:cNvSpPr/>
              <p:nvPr/>
            </p:nvSpPr>
            <p:spPr>
              <a:xfrm flipH="1">
                <a:off x="3708658" y="2633815"/>
                <a:ext cx="440488" cy="440488"/>
              </a:xfrm>
              <a:prstGeom prst="ellipse">
                <a:avLst/>
              </a:prstGeom>
              <a:solidFill>
                <a:schemeClr val="accent1"/>
              </a:solidFill>
              <a:ln>
                <a:noFill/>
              </a:ln>
              <a:effectLst>
                <a:outerShdw blurRad="254000" dist="1270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92500" lnSpcReduction="20000"/>
              </a:bodyPr>
              <a:lstStyle/>
              <a:p>
                <a:pPr algn="ctr"/>
                <a:r>
                  <a:rPr lang="en-US" altLang="zh-CN" b="1" dirty="0">
                    <a:solidFill>
                      <a:srgbClr val="FFFFFF"/>
                    </a:solidFill>
                    <a:cs typeface="+mn-ea"/>
                    <a:sym typeface="+mn-lt"/>
                  </a:rPr>
                  <a:t>1</a:t>
                </a:r>
                <a:endParaRPr lang="zh-CN" altLang="en-US" b="1" dirty="0">
                  <a:solidFill>
                    <a:srgbClr val="FFFFFF"/>
                  </a:solidFill>
                  <a:cs typeface="+mn-ea"/>
                  <a:sym typeface="+mn-lt"/>
                </a:endParaRPr>
              </a:p>
            </p:txBody>
          </p:sp>
        </p:grpSp>
        <p:grpSp>
          <p:nvGrpSpPr>
            <p:cNvPr id="105" name="组合 104"/>
            <p:cNvGrpSpPr/>
            <p:nvPr/>
          </p:nvGrpSpPr>
          <p:grpSpPr>
            <a:xfrm>
              <a:off x="6096000" y="2425700"/>
              <a:ext cx="5030832" cy="1633364"/>
              <a:chOff x="6096000" y="2425700"/>
              <a:chExt cx="5030832" cy="1633364"/>
            </a:xfrm>
          </p:grpSpPr>
          <p:sp>
            <p:nvSpPr>
              <p:cNvPr id="73" name="Bullet2"/>
              <p:cNvSpPr/>
              <p:nvPr/>
            </p:nvSpPr>
            <p:spPr>
              <a:xfrm>
                <a:off x="8320071" y="2633815"/>
                <a:ext cx="2806761"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normAutofit/>
              </a:bodyPr>
              <a:lstStyle/>
              <a:p>
                <a:r>
                  <a:rPr kumimoji="1" lang="zh-CN" altLang="en-US" b="1" dirty="0">
                    <a:solidFill>
                      <a:schemeClr val="tx1"/>
                    </a:solidFill>
                    <a:cs typeface="+mn-ea"/>
                    <a:sym typeface="+mn-lt"/>
                  </a:rPr>
                  <a:t>季节性价格波动</a:t>
                </a:r>
                <a:endParaRPr lang="en-US" dirty="0"/>
              </a:p>
            </p:txBody>
          </p:sp>
          <p:sp>
            <p:nvSpPr>
              <p:cNvPr id="74" name="Text2"/>
              <p:cNvSpPr/>
              <p:nvPr/>
            </p:nvSpPr>
            <p:spPr>
              <a:xfrm>
                <a:off x="7790486" y="3145700"/>
                <a:ext cx="3310614" cy="913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p>
                <a:pPr>
                  <a:lnSpc>
                    <a:spcPct val="120000"/>
                  </a:lnSpc>
                </a:pPr>
                <a:r>
                  <a:rPr kumimoji="1" lang="zh-CN" altLang="en-US" sz="1200" dirty="0">
                    <a:solidFill>
                      <a:schemeClr val="tx1"/>
                    </a:solidFill>
                    <a:cs typeface="+mn-ea"/>
                    <a:sym typeface="+mn-lt"/>
                  </a:rPr>
                  <a:t>解释不同季节和假期期间的价格变化规律，分析旺季和淡季的价格差异，为旅客提供合理的预订建议。</a:t>
                </a:r>
                <a:endParaRPr lang="en-US" dirty="0"/>
              </a:p>
            </p:txBody>
          </p:sp>
          <p:sp>
            <p:nvSpPr>
              <p:cNvPr id="71" name="Picture2"/>
              <p:cNvSpPr/>
              <p:nvPr/>
            </p:nvSpPr>
            <p:spPr>
              <a:xfrm flipH="1" flipV="1">
                <a:off x="6096000" y="2425700"/>
                <a:ext cx="1440000" cy="1440000"/>
              </a:xfrm>
              <a:prstGeom prst="teardrop">
                <a:avLst/>
              </a:prstGeom>
              <a:blipFill>
                <a:blip r:embed="rId2"/>
                <a:srcRect/>
                <a:stretch>
                  <a:fillRect l="-25000" r="-25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2" name="Number2"/>
              <p:cNvSpPr/>
              <p:nvPr/>
            </p:nvSpPr>
            <p:spPr>
              <a:xfrm>
                <a:off x="7790486" y="2633815"/>
                <a:ext cx="440488" cy="440488"/>
              </a:xfrm>
              <a:prstGeom prst="ellipse">
                <a:avLst/>
              </a:prstGeom>
              <a:solidFill>
                <a:schemeClr val="accent1"/>
              </a:solidFill>
              <a:ln>
                <a:noFill/>
              </a:ln>
              <a:effectLst>
                <a:outerShdw blurRad="254000" dist="1270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92500" lnSpcReduction="20000"/>
              </a:bodyPr>
              <a:lstStyle/>
              <a:p>
                <a:pPr algn="ctr"/>
                <a:r>
                  <a:rPr lang="en-US" altLang="zh-CN" b="1" dirty="0">
                    <a:solidFill>
                      <a:srgbClr val="FFFFFF"/>
                    </a:solidFill>
                    <a:cs typeface="+mn-ea"/>
                    <a:sym typeface="+mn-lt"/>
                  </a:rPr>
                  <a:t>2</a:t>
                </a:r>
                <a:endParaRPr lang="zh-CN" altLang="en-US" b="1" dirty="0">
                  <a:solidFill>
                    <a:srgbClr val="FFFFFF"/>
                  </a:solidFill>
                  <a:cs typeface="+mn-ea"/>
                  <a:sym typeface="+mn-lt"/>
                </a:endParaRPr>
              </a:p>
            </p:txBody>
          </p:sp>
        </p:grpSp>
        <p:grpSp>
          <p:nvGrpSpPr>
            <p:cNvPr id="106" name="组合 105"/>
            <p:cNvGrpSpPr/>
            <p:nvPr/>
          </p:nvGrpSpPr>
          <p:grpSpPr>
            <a:xfrm>
              <a:off x="812800" y="4249600"/>
              <a:ext cx="5030832" cy="1678456"/>
              <a:chOff x="812800" y="4249600"/>
              <a:chExt cx="5030832" cy="1678456"/>
            </a:xfrm>
          </p:grpSpPr>
          <p:sp>
            <p:nvSpPr>
              <p:cNvPr id="89" name="Picture3"/>
              <p:cNvSpPr/>
              <p:nvPr/>
            </p:nvSpPr>
            <p:spPr>
              <a:xfrm>
                <a:off x="4403632" y="4249600"/>
                <a:ext cx="1440000" cy="1440000"/>
              </a:xfrm>
              <a:prstGeom prst="teardrop">
                <a:avLst/>
              </a:prstGeom>
              <a:blipFill>
                <a:blip r:embed="rId3"/>
                <a:srcRect/>
                <a:stretch>
                  <a:fillRect l="-12500" r="-125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7" name="Bullet3"/>
              <p:cNvSpPr/>
              <p:nvPr/>
            </p:nvSpPr>
            <p:spPr>
              <a:xfrm flipH="1">
                <a:off x="812800" y="4502807"/>
                <a:ext cx="2806761"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normAutofit/>
              </a:bodyPr>
              <a:lstStyle/>
              <a:p>
                <a:pPr algn="r"/>
                <a:r>
                  <a:rPr kumimoji="1" lang="zh-CN" altLang="en-US" b="1" dirty="0">
                    <a:solidFill>
                      <a:schemeClr val="tx1"/>
                    </a:solidFill>
                    <a:cs typeface="+mn-ea"/>
                    <a:sym typeface="+mn-lt"/>
                  </a:rPr>
                  <a:t>家庭优惠政策</a:t>
                </a:r>
                <a:endParaRPr lang="en-US" dirty="0"/>
              </a:p>
            </p:txBody>
          </p:sp>
          <p:sp>
            <p:nvSpPr>
              <p:cNvPr id="98" name="Text3"/>
              <p:cNvSpPr/>
              <p:nvPr/>
            </p:nvSpPr>
            <p:spPr>
              <a:xfrm flipH="1">
                <a:off x="838532" y="5014692"/>
                <a:ext cx="3310614" cy="913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p>
                <a:pPr algn="r">
                  <a:lnSpc>
                    <a:spcPct val="120000"/>
                  </a:lnSpc>
                </a:pPr>
                <a:r>
                  <a:rPr kumimoji="1" lang="zh-CN" altLang="en-US" sz="1200" dirty="0">
                    <a:solidFill>
                      <a:schemeClr val="tx1"/>
                    </a:solidFill>
                    <a:cs typeface="+mn-ea"/>
                    <a:sym typeface="+mn-lt"/>
                  </a:rPr>
                  <a:t>汇总迪士尼邮轮为家庭游客提供的各类优惠活动，如儿童免费或折扣票价，以及家庭套餐的详细信息，助力家庭出行更实惠。</a:t>
                </a:r>
                <a:endParaRPr lang="en-US" dirty="0"/>
              </a:p>
            </p:txBody>
          </p:sp>
          <p:sp>
            <p:nvSpPr>
              <p:cNvPr id="99" name="Number3"/>
              <p:cNvSpPr/>
              <p:nvPr/>
            </p:nvSpPr>
            <p:spPr>
              <a:xfrm flipH="1">
                <a:off x="3708658" y="4502807"/>
                <a:ext cx="440488" cy="440488"/>
              </a:xfrm>
              <a:prstGeom prst="ellipse">
                <a:avLst/>
              </a:prstGeom>
              <a:solidFill>
                <a:schemeClr val="accent1"/>
              </a:solidFill>
              <a:ln>
                <a:noFill/>
              </a:ln>
              <a:effectLst>
                <a:outerShdw blurRad="254000" dist="1270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92500" lnSpcReduction="20000"/>
              </a:bodyPr>
              <a:lstStyle/>
              <a:p>
                <a:pPr algn="ctr"/>
                <a:r>
                  <a:rPr lang="en-US" altLang="zh-CN" b="1" dirty="0">
                    <a:solidFill>
                      <a:srgbClr val="FFFFFF"/>
                    </a:solidFill>
                    <a:cs typeface="+mn-ea"/>
                    <a:sym typeface="+mn-lt"/>
                  </a:rPr>
                  <a:t>3</a:t>
                </a:r>
                <a:endParaRPr lang="zh-CN" altLang="en-US" b="1" dirty="0">
                  <a:solidFill>
                    <a:srgbClr val="FFFFFF"/>
                  </a:solidFill>
                  <a:cs typeface="+mn-ea"/>
                  <a:sym typeface="+mn-lt"/>
                </a:endParaRPr>
              </a:p>
            </p:txBody>
          </p:sp>
        </p:grpSp>
        <p:grpSp>
          <p:nvGrpSpPr>
            <p:cNvPr id="107" name="组合 106"/>
            <p:cNvGrpSpPr/>
            <p:nvPr/>
          </p:nvGrpSpPr>
          <p:grpSpPr>
            <a:xfrm>
              <a:off x="6096000" y="4249600"/>
              <a:ext cx="5030832" cy="1678456"/>
              <a:chOff x="6096000" y="4249600"/>
              <a:chExt cx="5030832" cy="1678456"/>
            </a:xfrm>
          </p:grpSpPr>
          <p:sp>
            <p:nvSpPr>
              <p:cNvPr id="83" name="Picture4"/>
              <p:cNvSpPr/>
              <p:nvPr/>
            </p:nvSpPr>
            <p:spPr>
              <a:xfrm flipH="1">
                <a:off x="6096000" y="4249600"/>
                <a:ext cx="1440000" cy="1440000"/>
              </a:xfrm>
              <a:prstGeom prst="teardrop">
                <a:avLst/>
              </a:prstGeom>
              <a:blipFill>
                <a:blip r:embed="rId4"/>
                <a:srcRect/>
                <a:stretch>
                  <a:fillRect l="-25000" r="-25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3" name="Bullet4"/>
              <p:cNvSpPr/>
              <p:nvPr/>
            </p:nvSpPr>
            <p:spPr>
              <a:xfrm>
                <a:off x="8320071" y="4502807"/>
                <a:ext cx="2806761"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normAutofit/>
              </a:bodyPr>
              <a:lstStyle/>
              <a:p>
                <a:r>
                  <a:rPr kumimoji="1" lang="zh-CN" altLang="en-US" b="1" dirty="0">
                    <a:solidFill>
                      <a:schemeClr val="tx1"/>
                    </a:solidFill>
                    <a:cs typeface="+mn-ea"/>
                    <a:sym typeface="+mn-lt"/>
                  </a:rPr>
                  <a:t>早鸟预订优惠</a:t>
                </a:r>
                <a:endParaRPr lang="en-US" dirty="0"/>
              </a:p>
            </p:txBody>
          </p:sp>
          <p:sp>
            <p:nvSpPr>
              <p:cNvPr id="94" name="Text4"/>
              <p:cNvSpPr/>
              <p:nvPr/>
            </p:nvSpPr>
            <p:spPr>
              <a:xfrm>
                <a:off x="7790486" y="5014692"/>
                <a:ext cx="3310614" cy="913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p>
                <a:pPr>
                  <a:lnSpc>
                    <a:spcPct val="120000"/>
                  </a:lnSpc>
                </a:pPr>
                <a:r>
                  <a:rPr kumimoji="1" lang="zh-CN" altLang="en-US" sz="1200" dirty="0">
                    <a:solidFill>
                      <a:schemeClr val="tx1"/>
                    </a:solidFill>
                    <a:cs typeface="+mn-ea"/>
                    <a:sym typeface="+mn-lt"/>
                  </a:rPr>
                  <a:t>介绍提前预订可享受的特别折扣和额外福利，鼓励旅客尽早规划行程，享受更多优惠和选择更多舱位。</a:t>
                </a:r>
                <a:endParaRPr lang="en-US" dirty="0"/>
              </a:p>
            </p:txBody>
          </p:sp>
          <p:sp>
            <p:nvSpPr>
              <p:cNvPr id="95" name="Number4"/>
              <p:cNvSpPr/>
              <p:nvPr/>
            </p:nvSpPr>
            <p:spPr>
              <a:xfrm>
                <a:off x="7790486" y="4502807"/>
                <a:ext cx="440488" cy="440488"/>
              </a:xfrm>
              <a:prstGeom prst="ellipse">
                <a:avLst/>
              </a:prstGeom>
              <a:solidFill>
                <a:schemeClr val="accent1"/>
              </a:solidFill>
              <a:ln>
                <a:noFill/>
              </a:ln>
              <a:effectLst>
                <a:outerShdw blurRad="254000" dist="1270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92500" lnSpcReduction="20000"/>
              </a:bodyPr>
              <a:lstStyle/>
              <a:p>
                <a:pPr algn="ctr"/>
                <a:r>
                  <a:rPr lang="en-US" altLang="zh-CN" b="1" dirty="0">
                    <a:solidFill>
                      <a:srgbClr val="FFFFFF"/>
                    </a:solidFill>
                    <a:cs typeface="+mn-ea"/>
                    <a:sym typeface="+mn-lt"/>
                  </a:rPr>
                  <a:t>4</a:t>
                </a:r>
                <a:endParaRPr lang="zh-CN" altLang="en-US" b="1" dirty="0">
                  <a:solidFill>
                    <a:srgbClr val="FFFFFF"/>
                  </a:solidFill>
                  <a:cs typeface="+mn-ea"/>
                  <a:sym typeface="+mn-lt"/>
                </a:endParaRPr>
              </a:p>
            </p:txBody>
          </p:sp>
        </p:grpSp>
      </p:grpSp>
      <p:sp>
        <p:nvSpPr>
          <p:cNvPr id="2" name="标题 1"/>
          <p:cNvSpPr>
            <a:spLocks noGrp="1"/>
          </p:cNvSpPr>
          <p:nvPr>
            <p:ph type="title" hasCustomPrompt="1"/>
          </p:nvPr>
        </p:nvSpPr>
        <p:spPr/>
        <p:txBody>
          <a:bodyPr/>
          <a:lstStyle/>
          <a:p>
            <a:r>
              <a:rPr lang="zh-CN" altLang="en-US" dirty="0"/>
              <a:t>5.3 价格体系与优惠政策</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7fa21c5a-4cbd-4b70-b2a0-585ca23ec6a0.source.3.zh-Hans.pptx"/>
          <p:cNvGrpSpPr/>
          <p:nvPr/>
        </p:nvGrpSpPr>
        <p:grpSpPr>
          <a:xfrm>
            <a:off x="660400" y="0"/>
            <a:ext cx="11531599" cy="6858000"/>
            <a:chOff x="660400" y="0"/>
            <a:chExt cx="11531599" cy="6858000"/>
          </a:xfrm>
        </p:grpSpPr>
        <p:grpSp>
          <p:nvGrpSpPr>
            <p:cNvPr id="52" name="组合 51"/>
            <p:cNvGrpSpPr/>
            <p:nvPr/>
          </p:nvGrpSpPr>
          <p:grpSpPr>
            <a:xfrm>
              <a:off x="6334530" y="0"/>
              <a:ext cx="5857469" cy="6858000"/>
              <a:chOff x="0" y="0"/>
              <a:chExt cx="12192000" cy="6858000"/>
            </a:xfrm>
          </p:grpSpPr>
          <p:sp>
            <p:nvSpPr>
              <p:cNvPr id="50" name="任意多边形: 形状 49"/>
              <p:cNvSpPr/>
              <p:nvPr/>
            </p:nvSpPr>
            <p:spPr>
              <a:xfrm>
                <a:off x="0" y="0"/>
                <a:ext cx="11074400" cy="6858000"/>
              </a:xfrm>
              <a:custGeom>
                <a:avLst/>
                <a:gdLst>
                  <a:gd name="connsiteX0" fmla="*/ 9409064 w 12192000"/>
                  <a:gd name="connsiteY0" fmla="*/ 0 h 6857999"/>
                  <a:gd name="connsiteX1" fmla="*/ 12192000 w 12192000"/>
                  <a:gd name="connsiteY1" fmla="*/ 0 h 6857999"/>
                  <a:gd name="connsiteX2" fmla="*/ 12192000 w 12192000"/>
                  <a:gd name="connsiteY2" fmla="*/ 6857999 h 6857999"/>
                  <a:gd name="connsiteX3" fmla="*/ 1567087 w 12192000"/>
                  <a:gd name="connsiteY3" fmla="*/ 6857999 h 6857999"/>
                  <a:gd name="connsiteX4" fmla="*/ 1958321 w 12192000"/>
                  <a:gd name="connsiteY4" fmla="*/ 6735642 h 6857999"/>
                  <a:gd name="connsiteX5" fmla="*/ 9322817 w 12192000"/>
                  <a:gd name="connsiteY5" fmla="*/ 273102 h 6857999"/>
                  <a:gd name="connsiteX6" fmla="*/ 9397011 w 12192000"/>
                  <a:gd name="connsiteY6" fmla="*/ 39959 h 6857999"/>
                  <a:gd name="connsiteX7" fmla="*/ 0 w 12192000"/>
                  <a:gd name="connsiteY7" fmla="*/ 0 h 6857999"/>
                  <a:gd name="connsiteX8" fmla="*/ 1 w 12192000"/>
                  <a:gd name="connsiteY8" fmla="*/ 0 h 6857999"/>
                  <a:gd name="connsiteX9" fmla="*/ 1 w 12192000"/>
                  <a:gd name="connsiteY9" fmla="*/ 6857999 h 6857999"/>
                  <a:gd name="connsiteX10" fmla="*/ 0 w 12192000"/>
                  <a:gd name="connsiteY1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7999">
                    <a:moveTo>
                      <a:pt x="9409064" y="0"/>
                    </a:moveTo>
                    <a:lnTo>
                      <a:pt x="12192000" y="0"/>
                    </a:lnTo>
                    <a:lnTo>
                      <a:pt x="12192000" y="6857999"/>
                    </a:lnTo>
                    <a:lnTo>
                      <a:pt x="1567087" y="6857999"/>
                    </a:lnTo>
                    <a:lnTo>
                      <a:pt x="1958321" y="6735642"/>
                    </a:lnTo>
                    <a:cubicBezTo>
                      <a:pt x="5111444" y="5668529"/>
                      <a:pt x="8168304" y="3187524"/>
                      <a:pt x="9322817" y="273102"/>
                    </a:cubicBezTo>
                    <a:cubicBezTo>
                      <a:pt x="9349695" y="199681"/>
                      <a:pt x="9373353" y="119820"/>
                      <a:pt x="9397011" y="39959"/>
                    </a:cubicBezTo>
                    <a:close/>
                    <a:moveTo>
                      <a:pt x="0" y="0"/>
                    </a:moveTo>
                    <a:lnTo>
                      <a:pt x="1" y="0"/>
                    </a:lnTo>
                    <a:lnTo>
                      <a:pt x="1" y="6857999"/>
                    </a:lnTo>
                    <a:lnTo>
                      <a:pt x="0" y="6857999"/>
                    </a:lnTo>
                    <a:close/>
                  </a:path>
                </a:pathLst>
              </a:custGeom>
              <a:solidFill>
                <a:schemeClr val="accent2"/>
              </a:solidFill>
              <a:ln>
                <a:noFill/>
              </a:ln>
              <a:effectLst>
                <a:outerShdw blurRad="50800" dist="50800" dir="5400000" algn="ctr"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20000"/>
                  </a:lnSpc>
                </a:pPr>
                <a:endParaRPr kumimoji="1" lang="zh-CN" altLang="en-US" sz="2400" b="1" dirty="0">
                  <a:solidFill>
                    <a:srgbClr val="FFFFFF"/>
                  </a:solidFill>
                  <a:latin typeface="Arial" panose="020B0604020202020204" pitchFamily="34" charset="0"/>
                  <a:ea typeface="微软雅黑" panose="020B0503020204020204" charset="-122"/>
                </a:endParaRPr>
              </a:p>
            </p:txBody>
          </p:sp>
          <p:sp>
            <p:nvSpPr>
              <p:cNvPr id="51" name="任意多边形: 形状 50"/>
              <p:cNvSpPr/>
              <p:nvPr/>
            </p:nvSpPr>
            <p:spPr>
              <a:xfrm>
                <a:off x="748692" y="0"/>
                <a:ext cx="11443308" cy="6858000"/>
              </a:xfrm>
              <a:custGeom>
                <a:avLst/>
                <a:gdLst>
                  <a:gd name="connsiteX0" fmla="*/ 7563287 w 11443308"/>
                  <a:gd name="connsiteY0" fmla="*/ 0 h 6858000"/>
                  <a:gd name="connsiteX1" fmla="*/ 8680886 w 11443308"/>
                  <a:gd name="connsiteY1" fmla="*/ 0 h 6858000"/>
                  <a:gd name="connsiteX2" fmla="*/ 10325708 w 11443308"/>
                  <a:gd name="connsiteY2" fmla="*/ 0 h 6858000"/>
                  <a:gd name="connsiteX3" fmla="*/ 11443308 w 11443308"/>
                  <a:gd name="connsiteY3" fmla="*/ 0 h 6858000"/>
                  <a:gd name="connsiteX4" fmla="*/ 11443308 w 11443308"/>
                  <a:gd name="connsiteY4" fmla="*/ 6858000 h 6858000"/>
                  <a:gd name="connsiteX5" fmla="*/ 10325708 w 11443308"/>
                  <a:gd name="connsiteY5" fmla="*/ 6858000 h 6858000"/>
                  <a:gd name="connsiteX6" fmla="*/ 2444805 w 11443308"/>
                  <a:gd name="connsiteY6" fmla="*/ 6858000 h 6858000"/>
                  <a:gd name="connsiteX7" fmla="*/ 1327205 w 11443308"/>
                  <a:gd name="connsiteY7" fmla="*/ 6858000 h 6858000"/>
                  <a:gd name="connsiteX8" fmla="*/ 1658551 w 11443308"/>
                  <a:gd name="connsiteY8" fmla="*/ 6735643 h 6858000"/>
                  <a:gd name="connsiteX9" fmla="*/ 7426706 w 11443308"/>
                  <a:gd name="connsiteY9" fmla="*/ 440529 h 6858000"/>
                  <a:gd name="connsiteX10" fmla="*/ 1117600 w 11443308"/>
                  <a:gd name="connsiteY10" fmla="*/ 0 h 6858000"/>
                  <a:gd name="connsiteX11" fmla="*/ 1117601 w 11443308"/>
                  <a:gd name="connsiteY11" fmla="*/ 0 h 6858000"/>
                  <a:gd name="connsiteX12" fmla="*/ 1117601 w 11443308"/>
                  <a:gd name="connsiteY12" fmla="*/ 6858000 h 6858000"/>
                  <a:gd name="connsiteX13" fmla="*/ 1117600 w 11443308"/>
                  <a:gd name="connsiteY13" fmla="*/ 6858000 h 6858000"/>
                  <a:gd name="connsiteX14" fmla="*/ 0 w 11443308"/>
                  <a:gd name="connsiteY14" fmla="*/ 0 h 6858000"/>
                  <a:gd name="connsiteX15" fmla="*/ 1 w 11443308"/>
                  <a:gd name="connsiteY15" fmla="*/ 0 h 6858000"/>
                  <a:gd name="connsiteX16" fmla="*/ 1 w 11443308"/>
                  <a:gd name="connsiteY16" fmla="*/ 6858000 h 6858000"/>
                  <a:gd name="connsiteX17" fmla="*/ 0 w 11443308"/>
                  <a:gd name="connsiteY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43308" h="6858000">
                    <a:moveTo>
                      <a:pt x="7563287" y="0"/>
                    </a:moveTo>
                    <a:lnTo>
                      <a:pt x="8680886" y="0"/>
                    </a:lnTo>
                    <a:lnTo>
                      <a:pt x="10325708" y="0"/>
                    </a:lnTo>
                    <a:lnTo>
                      <a:pt x="11443308" y="0"/>
                    </a:lnTo>
                    <a:lnTo>
                      <a:pt x="11443308" y="6858000"/>
                    </a:lnTo>
                    <a:lnTo>
                      <a:pt x="10325708" y="6858000"/>
                    </a:lnTo>
                    <a:lnTo>
                      <a:pt x="2444805" y="6858000"/>
                    </a:lnTo>
                    <a:lnTo>
                      <a:pt x="1327205" y="6858000"/>
                    </a:lnTo>
                    <a:lnTo>
                      <a:pt x="1658551" y="6735643"/>
                    </a:lnTo>
                    <a:cubicBezTo>
                      <a:pt x="4329009" y="5668530"/>
                      <a:pt x="6448920" y="3354951"/>
                      <a:pt x="7426706" y="440529"/>
                    </a:cubicBezTo>
                    <a:close/>
                    <a:moveTo>
                      <a:pt x="1117600" y="0"/>
                    </a:moveTo>
                    <a:lnTo>
                      <a:pt x="1117601" y="0"/>
                    </a:lnTo>
                    <a:lnTo>
                      <a:pt x="1117601" y="6858000"/>
                    </a:lnTo>
                    <a:lnTo>
                      <a:pt x="1117600" y="6858000"/>
                    </a:lnTo>
                    <a:close/>
                    <a:moveTo>
                      <a:pt x="0" y="0"/>
                    </a:moveTo>
                    <a:lnTo>
                      <a:pt x="1" y="0"/>
                    </a:lnTo>
                    <a:lnTo>
                      <a:pt x="1" y="6858000"/>
                    </a:lnTo>
                    <a:lnTo>
                      <a:pt x="0" y="6858000"/>
                    </a:lnTo>
                    <a:close/>
                  </a:path>
                </a:pathLst>
              </a:custGeom>
              <a:gradFill>
                <a:gsLst>
                  <a:gs pos="5000">
                    <a:schemeClr val="accent1">
                      <a:lumMod val="60000"/>
                      <a:lumOff val="40000"/>
                    </a:schemeClr>
                  </a:gs>
                  <a:gs pos="81000">
                    <a:schemeClr val="accent1"/>
                  </a:gs>
                </a:gsLst>
                <a:lin ang="2700000" scaled="1"/>
              </a:gradFill>
              <a:ln>
                <a:noFill/>
              </a:ln>
              <a:effectLst>
                <a:outerShdw blurRad="50800" dist="50800" dir="5400000" algn="ctr"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20000"/>
                  </a:lnSpc>
                </a:pPr>
                <a:endParaRPr kumimoji="1" lang="zh-CN" altLang="en-US" sz="2400" b="1">
                  <a:solidFill>
                    <a:srgbClr val="FFFFFF"/>
                  </a:solidFill>
                  <a:latin typeface="Arial" panose="020B0604020202020204" pitchFamily="34" charset="0"/>
                  <a:ea typeface="微软雅黑" panose="020B0503020204020204" charset="-122"/>
                </a:endParaRPr>
              </a:p>
            </p:txBody>
          </p:sp>
        </p:grpSp>
        <p:sp>
          <p:nvSpPr>
            <p:cNvPr id="49" name="Title"/>
            <p:cNvSpPr>
              <a:spLocks noChangeAspect="1"/>
            </p:cNvSpPr>
            <p:nvPr/>
          </p:nvSpPr>
          <p:spPr>
            <a:xfrm>
              <a:off x="912019" y="1130300"/>
              <a:ext cx="8885124" cy="635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buSzPct val="25000"/>
              </a:pPr>
              <a:r>
                <a:rPr lang="zh-CN" altLang="en-US" sz="2400" b="1" dirty="0">
                  <a:solidFill>
                    <a:schemeClr val="tx1"/>
                  </a:solidFill>
                </a:rPr>
                <a:t>行前准备清单，确保顺利登船</a:t>
              </a:r>
              <a:endParaRPr lang="en-US" dirty="0"/>
            </a:p>
          </p:txBody>
        </p:sp>
        <p:sp>
          <p:nvSpPr>
            <p:cNvPr id="5" name="pic-Any"/>
            <p:cNvSpPr/>
            <p:nvPr/>
          </p:nvSpPr>
          <p:spPr>
            <a:xfrm>
              <a:off x="7918900" y="2127700"/>
              <a:ext cx="3600000" cy="3600000"/>
            </a:xfrm>
            <a:prstGeom prst="roundRect">
              <a:avLst>
                <a:gd name="adj" fmla="val 50000"/>
              </a:avLst>
            </a:prstGeom>
            <a:blipFill>
              <a:blip r:embed="rId1"/>
              <a:stretch>
                <a:fillRect l="-25000" r="-25000"/>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endParaRPr>
            </a:p>
          </p:txBody>
        </p:sp>
        <p:grpSp>
          <p:nvGrpSpPr>
            <p:cNvPr id="54" name="组合 53"/>
            <p:cNvGrpSpPr/>
            <p:nvPr/>
          </p:nvGrpSpPr>
          <p:grpSpPr>
            <a:xfrm>
              <a:off x="660400" y="2034620"/>
              <a:ext cx="7222427" cy="4032043"/>
              <a:chOff x="660400" y="2034620"/>
              <a:chExt cx="7222427" cy="4032043"/>
            </a:xfrm>
          </p:grpSpPr>
          <p:grpSp>
            <p:nvGrpSpPr>
              <p:cNvPr id="27" name="组合 26"/>
              <p:cNvGrpSpPr>
                <a:grpSpLocks noChangeAspect="1"/>
              </p:cNvGrpSpPr>
              <p:nvPr/>
            </p:nvGrpSpPr>
            <p:grpSpPr>
              <a:xfrm>
                <a:off x="660400" y="2034621"/>
                <a:ext cx="3397250" cy="2057462"/>
                <a:chOff x="3595122" y="2637896"/>
                <a:chExt cx="4329677" cy="2622164"/>
              </a:xfrm>
            </p:grpSpPr>
            <p:sp>
              <p:nvSpPr>
                <p:cNvPr id="3" name="Bullet1"/>
                <p:cNvSpPr txBox="1"/>
                <p:nvPr/>
              </p:nvSpPr>
              <p:spPr>
                <a:xfrm>
                  <a:off x="5050399" y="2637896"/>
                  <a:ext cx="2874400" cy="1034346"/>
                </a:xfrm>
                <a:prstGeom prst="roundRect">
                  <a:avLst>
                    <a:gd name="adj" fmla="val 0"/>
                  </a:avLst>
                </a:prstGeom>
                <a:noFill/>
                <a:ln>
                  <a:noFill/>
                </a:ln>
              </p:spPr>
              <p:txBody>
                <a:bodyPr wrap="square" lIns="91440" tIns="45720" rIns="91440" bIns="45720" anchor="b" anchorCtr="0">
                  <a:normAutofit/>
                </a:bodyPr>
                <a:lstStyle>
                  <a:defPPr>
                    <a:defRPr lang="en-US"/>
                  </a:defPPr>
                  <a:lvl1pPr marR="0" lvl="0" indent="0" defTabSz="913765" fontAlgn="auto">
                    <a:spcBef>
                      <a:spcPts val="0"/>
                    </a:spcBef>
                    <a:spcAft>
                      <a:spcPts val="0"/>
                    </a:spcAft>
                    <a:buClrTx/>
                    <a:buSzPct val="25000"/>
                    <a:buFontTx/>
                    <a:buNone/>
                    <a:defRPr kumimoji="0" b="1" i="0" u="none" strike="noStrike" cap="none" spc="0" normalizeH="0" baseline="0">
                      <a:ln>
                        <a:noFill/>
                      </a:ln>
                      <a:solidFill>
                        <a:schemeClr val="tx1"/>
                      </a:solidFill>
                      <a:effectLst/>
                      <a:uLnTx/>
                      <a:uFillTx/>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zh-CN" altLang="en-US" dirty="0"/>
                    <a:t>行前文件准备</a:t>
                  </a:r>
                  <a:endParaRPr lang="en-US" dirty="0"/>
                </a:p>
              </p:txBody>
            </p:sp>
            <p:sp>
              <p:nvSpPr>
                <p:cNvPr id="4" name="Text1"/>
                <p:cNvSpPr txBox="1"/>
                <p:nvPr/>
              </p:nvSpPr>
              <p:spPr>
                <a:xfrm>
                  <a:off x="5050399" y="3820061"/>
                  <a:ext cx="2874400" cy="1439999"/>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latin typeface="Arial" panose="020B0604020202020204" pitchFamily="34" charset="0"/>
                      <a:cs typeface="Arial" panose="020B0604020202020204" pitchFamily="34" charset="0"/>
                    </a:rPr>
                    <a:t>确保所有旅行证件齐全，包括护照、签证、船票和健康证明等，提前检查有效期并复印备份，避免登船时出现意外情况。</a:t>
                  </a:r>
                  <a:endParaRPr lang="en-US" dirty="0"/>
                </a:p>
              </p:txBody>
            </p:sp>
            <p:grpSp>
              <p:nvGrpSpPr>
                <p:cNvPr id="6" name="组合 7"/>
                <p:cNvGrpSpPr/>
                <p:nvPr/>
              </p:nvGrpSpPr>
              <p:grpSpPr>
                <a:xfrm>
                  <a:off x="3595122" y="3005036"/>
                  <a:ext cx="1440000" cy="1440000"/>
                  <a:chOff x="3226822" y="3830536"/>
                  <a:chExt cx="1440000" cy="1440000"/>
                </a:xfrm>
              </p:grpSpPr>
              <p:sp>
                <p:nvSpPr>
                  <p:cNvPr id="9" name="弧形 9"/>
                  <p:cNvSpPr/>
                  <p:nvPr/>
                </p:nvSpPr>
                <p:spPr>
                  <a:xfrm>
                    <a:off x="3226822" y="3830536"/>
                    <a:ext cx="1440000" cy="1440000"/>
                  </a:xfrm>
                  <a:prstGeom prst="arc">
                    <a:avLst>
                      <a:gd name="adj1" fmla="val 11814913"/>
                      <a:gd name="adj2" fmla="val 20314279"/>
                    </a:avLst>
                  </a:prstGeom>
                  <a:noFill/>
                  <a:ln w="25400" cap="rnd">
                    <a:gradFill>
                      <a:gsLst>
                        <a:gs pos="0">
                          <a:schemeClr val="accent1"/>
                        </a:gs>
                        <a:gs pos="100000">
                          <a:schemeClr val="accent1">
                            <a:alpha val="0"/>
                          </a:schemeClr>
                        </a:gs>
                      </a:gsLst>
                      <a:lin ang="0" scaled="0"/>
                    </a:gradFill>
                    <a:round/>
                  </a:ln>
                  <a:effectLst>
                    <a:outerShdw blurRad="203200" dist="152400" dir="1926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dirty="0"/>
                  </a:p>
                </p:txBody>
              </p:sp>
              <p:sp>
                <p:nvSpPr>
                  <p:cNvPr id="11" name="Arc 9_1"/>
                  <p:cNvSpPr/>
                  <p:nvPr/>
                </p:nvSpPr>
                <p:spPr>
                  <a:xfrm>
                    <a:off x="3226822" y="3830536"/>
                    <a:ext cx="1440000" cy="1440000"/>
                  </a:xfrm>
                  <a:prstGeom prst="arc">
                    <a:avLst>
                      <a:gd name="adj1" fmla="val 1503072"/>
                      <a:gd name="adj2" fmla="val 9217444"/>
                    </a:avLst>
                  </a:prstGeom>
                  <a:noFill/>
                  <a:ln w="25400" cap="rnd">
                    <a:gradFill flip="none" rotWithShape="1">
                      <a:gsLst>
                        <a:gs pos="0">
                          <a:schemeClr val="accent1"/>
                        </a:gs>
                        <a:gs pos="100000">
                          <a:schemeClr val="accent1">
                            <a:alpha val="0"/>
                          </a:schemeClr>
                        </a:gs>
                      </a:gsLst>
                      <a:lin ang="10800000" scaled="1"/>
                      <a:tileRect/>
                    </a:gradFill>
                    <a:round/>
                  </a:ln>
                  <a:effectLst>
                    <a:outerShdw blurRad="203200" dist="152400" dir="1926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dirty="0"/>
                  </a:p>
                </p:txBody>
              </p:sp>
            </p:grpSp>
            <p:cxnSp>
              <p:nvCxnSpPr>
                <p:cNvPr id="12" name="直接连接符 16"/>
                <p:cNvCxnSpPr/>
                <p:nvPr/>
              </p:nvCxnSpPr>
              <p:spPr>
                <a:xfrm>
                  <a:off x="5050401" y="3786205"/>
                  <a:ext cx="2747399" cy="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24"/>
                <p:cNvGrpSpPr/>
                <p:nvPr/>
              </p:nvGrpSpPr>
              <p:grpSpPr>
                <a:xfrm>
                  <a:off x="3881577" y="3322330"/>
                  <a:ext cx="849174" cy="849172"/>
                  <a:chOff x="3881577" y="3322330"/>
                  <a:chExt cx="849174" cy="849172"/>
                </a:xfrm>
              </p:grpSpPr>
              <p:sp>
                <p:nvSpPr>
                  <p:cNvPr id="16" name="IconBackground1"/>
                  <p:cNvSpPr txBox="1">
                    <a:spLocks noChangeAspect="1"/>
                  </p:cNvSpPr>
                  <p:nvPr/>
                </p:nvSpPr>
                <p:spPr>
                  <a:xfrm>
                    <a:off x="3881577" y="3322330"/>
                    <a:ext cx="849174" cy="849172"/>
                  </a:xfrm>
                  <a:prstGeom prst="roundRect">
                    <a:avLst>
                      <a:gd name="adj" fmla="val 50000"/>
                    </a:avLst>
                  </a:prstGeom>
                  <a:gradFill flip="none" rotWithShape="1">
                    <a:gsLst>
                      <a:gs pos="40000">
                        <a:schemeClr val="accent1">
                          <a:lumMod val="20000"/>
                          <a:lumOff val="80000"/>
                          <a:alpha val="0"/>
                        </a:schemeClr>
                      </a:gs>
                      <a:gs pos="97000">
                        <a:schemeClr val="accent1">
                          <a:lumMod val="60000"/>
                          <a:lumOff val="40000"/>
                          <a:alpha val="15000"/>
                        </a:schemeClr>
                      </a:gs>
                    </a:gsLst>
                    <a:path path="circle">
                      <a:fillToRect l="50000" t="50000" r="50000" b="50000"/>
                    </a:path>
                    <a:tileRect/>
                  </a:gradFill>
                  <a:ln w="15875">
                    <a:solidFill>
                      <a:schemeClr val="accent1">
                        <a:alpha val="50000"/>
                      </a:schemeClr>
                    </a:solidFill>
                  </a:ln>
                  <a:effectLst>
                    <a:outerShdw blurRad="203200" dist="152400" dir="1926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algn="ctr">
                      <a:defRPr b="1">
                        <a:solidFill>
                          <a:srgbClr val="FFFFFF"/>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18" name="Icon1"/>
                  <p:cNvSpPr/>
                  <p:nvPr/>
                </p:nvSpPr>
                <p:spPr>
                  <a:xfrm>
                    <a:off x="4160196" y="3548542"/>
                    <a:ext cx="291935" cy="396747"/>
                  </a:xfrm>
                  <a:custGeom>
                    <a:avLst/>
                    <a:gdLst>
                      <a:gd name="connsiteX0" fmla="*/ 215463 w 447094"/>
                      <a:gd name="connsiteY0" fmla="*/ 473091 h 607612"/>
                      <a:gd name="connsiteX1" fmla="*/ 176683 w 447094"/>
                      <a:gd name="connsiteY1" fmla="*/ 492438 h 607612"/>
                      <a:gd name="connsiteX2" fmla="*/ 192033 w 447094"/>
                      <a:gd name="connsiteY2" fmla="*/ 503723 h 607612"/>
                      <a:gd name="connsiteX3" fmla="*/ 215463 w 447094"/>
                      <a:gd name="connsiteY3" fmla="*/ 485989 h 607612"/>
                      <a:gd name="connsiteX4" fmla="*/ 116245 w 447094"/>
                      <a:gd name="connsiteY4" fmla="*/ 445672 h 607612"/>
                      <a:gd name="connsiteX5" fmla="*/ 92826 w 447094"/>
                      <a:gd name="connsiteY5" fmla="*/ 474665 h 607612"/>
                      <a:gd name="connsiteX6" fmla="*/ 117053 w 447094"/>
                      <a:gd name="connsiteY6" fmla="*/ 503658 h 607612"/>
                      <a:gd name="connsiteX7" fmla="*/ 139665 w 447094"/>
                      <a:gd name="connsiteY7" fmla="*/ 473860 h 607612"/>
                      <a:gd name="connsiteX8" fmla="*/ 116245 w 447094"/>
                      <a:gd name="connsiteY8" fmla="*/ 445672 h 607612"/>
                      <a:gd name="connsiteX9" fmla="*/ 347006 w 447094"/>
                      <a:gd name="connsiteY9" fmla="*/ 434397 h 607612"/>
                      <a:gd name="connsiteX10" fmla="*/ 378445 w 447094"/>
                      <a:gd name="connsiteY10" fmla="*/ 458581 h 607612"/>
                      <a:gd name="connsiteX11" fmla="*/ 365547 w 447094"/>
                      <a:gd name="connsiteY11" fmla="*/ 458581 h 607612"/>
                      <a:gd name="connsiteX12" fmla="*/ 347812 w 447094"/>
                      <a:gd name="connsiteY12" fmla="*/ 445683 h 607612"/>
                      <a:gd name="connsiteX13" fmla="*/ 331689 w 447094"/>
                      <a:gd name="connsiteY13" fmla="*/ 455356 h 607612"/>
                      <a:gd name="connsiteX14" fmla="*/ 356679 w 447094"/>
                      <a:gd name="connsiteY14" fmla="*/ 469060 h 607612"/>
                      <a:gd name="connsiteX15" fmla="*/ 381669 w 447094"/>
                      <a:gd name="connsiteY15" fmla="*/ 490825 h 607612"/>
                      <a:gd name="connsiteX16" fmla="*/ 348618 w 447094"/>
                      <a:gd name="connsiteY16" fmla="*/ 514203 h 607612"/>
                      <a:gd name="connsiteX17" fmla="*/ 316373 w 447094"/>
                      <a:gd name="connsiteY17" fmla="*/ 488407 h 607612"/>
                      <a:gd name="connsiteX18" fmla="*/ 329271 w 447094"/>
                      <a:gd name="connsiteY18" fmla="*/ 488407 h 607612"/>
                      <a:gd name="connsiteX19" fmla="*/ 349424 w 447094"/>
                      <a:gd name="connsiteY19" fmla="*/ 503723 h 607612"/>
                      <a:gd name="connsiteX20" fmla="*/ 367965 w 447094"/>
                      <a:gd name="connsiteY20" fmla="*/ 492438 h 607612"/>
                      <a:gd name="connsiteX21" fmla="*/ 317985 w 447094"/>
                      <a:gd name="connsiteY21" fmla="*/ 456162 h 607612"/>
                      <a:gd name="connsiteX22" fmla="*/ 347006 w 447094"/>
                      <a:gd name="connsiteY22" fmla="*/ 434397 h 607612"/>
                      <a:gd name="connsiteX23" fmla="*/ 272755 w 447094"/>
                      <a:gd name="connsiteY23" fmla="*/ 434397 h 607612"/>
                      <a:gd name="connsiteX24" fmla="*/ 304207 w 447094"/>
                      <a:gd name="connsiteY24" fmla="*/ 458581 h 607612"/>
                      <a:gd name="connsiteX25" fmla="*/ 291304 w 447094"/>
                      <a:gd name="connsiteY25" fmla="*/ 458581 h 607612"/>
                      <a:gd name="connsiteX26" fmla="*/ 273561 w 447094"/>
                      <a:gd name="connsiteY26" fmla="*/ 445683 h 607612"/>
                      <a:gd name="connsiteX27" fmla="*/ 257432 w 447094"/>
                      <a:gd name="connsiteY27" fmla="*/ 455356 h 607612"/>
                      <a:gd name="connsiteX28" fmla="*/ 282432 w 447094"/>
                      <a:gd name="connsiteY28" fmla="*/ 469060 h 607612"/>
                      <a:gd name="connsiteX29" fmla="*/ 307433 w 447094"/>
                      <a:gd name="connsiteY29" fmla="*/ 490825 h 607612"/>
                      <a:gd name="connsiteX30" fmla="*/ 275174 w 447094"/>
                      <a:gd name="connsiteY30" fmla="*/ 514203 h 607612"/>
                      <a:gd name="connsiteX31" fmla="*/ 242915 w 447094"/>
                      <a:gd name="connsiteY31" fmla="*/ 488407 h 607612"/>
                      <a:gd name="connsiteX32" fmla="*/ 255012 w 447094"/>
                      <a:gd name="connsiteY32" fmla="*/ 488407 h 607612"/>
                      <a:gd name="connsiteX33" fmla="*/ 275980 w 447094"/>
                      <a:gd name="connsiteY33" fmla="*/ 503723 h 607612"/>
                      <a:gd name="connsiteX34" fmla="*/ 294529 w 447094"/>
                      <a:gd name="connsiteY34" fmla="*/ 492438 h 607612"/>
                      <a:gd name="connsiteX35" fmla="*/ 244528 w 447094"/>
                      <a:gd name="connsiteY35" fmla="*/ 456162 h 607612"/>
                      <a:gd name="connsiteX36" fmla="*/ 272755 w 447094"/>
                      <a:gd name="connsiteY36" fmla="*/ 434397 h 607612"/>
                      <a:gd name="connsiteX37" fmla="*/ 199305 w 447094"/>
                      <a:gd name="connsiteY37" fmla="*/ 434397 h 607612"/>
                      <a:gd name="connsiteX38" fmla="*/ 227581 w 447094"/>
                      <a:gd name="connsiteY38" fmla="*/ 455356 h 607612"/>
                      <a:gd name="connsiteX39" fmla="*/ 227581 w 447094"/>
                      <a:gd name="connsiteY39" fmla="*/ 494856 h 607612"/>
                      <a:gd name="connsiteX40" fmla="*/ 231621 w 447094"/>
                      <a:gd name="connsiteY40" fmla="*/ 503723 h 607612"/>
                      <a:gd name="connsiteX41" fmla="*/ 235660 w 447094"/>
                      <a:gd name="connsiteY41" fmla="*/ 502917 h 607612"/>
                      <a:gd name="connsiteX42" fmla="*/ 235660 w 447094"/>
                      <a:gd name="connsiteY42" fmla="*/ 512591 h 607612"/>
                      <a:gd name="connsiteX43" fmla="*/ 226773 w 447094"/>
                      <a:gd name="connsiteY43" fmla="*/ 514203 h 607612"/>
                      <a:gd name="connsiteX44" fmla="*/ 216270 w 447094"/>
                      <a:gd name="connsiteY44" fmla="*/ 502917 h 607612"/>
                      <a:gd name="connsiteX45" fmla="*/ 188802 w 447094"/>
                      <a:gd name="connsiteY45" fmla="*/ 514203 h 607612"/>
                      <a:gd name="connsiteX46" fmla="*/ 163757 w 447094"/>
                      <a:gd name="connsiteY46" fmla="*/ 493244 h 607612"/>
                      <a:gd name="connsiteX47" fmla="*/ 189610 w 447094"/>
                      <a:gd name="connsiteY47" fmla="*/ 469866 h 607612"/>
                      <a:gd name="connsiteX48" fmla="*/ 215463 w 447094"/>
                      <a:gd name="connsiteY48" fmla="*/ 458581 h 607612"/>
                      <a:gd name="connsiteX49" fmla="*/ 198497 w 447094"/>
                      <a:gd name="connsiteY49" fmla="*/ 445683 h 607612"/>
                      <a:gd name="connsiteX50" fmla="*/ 179107 w 447094"/>
                      <a:gd name="connsiteY50" fmla="*/ 460193 h 607612"/>
                      <a:gd name="connsiteX51" fmla="*/ 166989 w 447094"/>
                      <a:gd name="connsiteY51" fmla="*/ 460193 h 607612"/>
                      <a:gd name="connsiteX52" fmla="*/ 199305 w 447094"/>
                      <a:gd name="connsiteY52" fmla="*/ 434397 h 607612"/>
                      <a:gd name="connsiteX53" fmla="*/ 117861 w 447094"/>
                      <a:gd name="connsiteY53" fmla="*/ 434397 h 607612"/>
                      <a:gd name="connsiteX54" fmla="*/ 153393 w 447094"/>
                      <a:gd name="connsiteY54" fmla="*/ 474665 h 607612"/>
                      <a:gd name="connsiteX55" fmla="*/ 117861 w 447094"/>
                      <a:gd name="connsiteY55" fmla="*/ 514128 h 607612"/>
                      <a:gd name="connsiteX56" fmla="*/ 93634 w 447094"/>
                      <a:gd name="connsiteY56" fmla="*/ 502853 h 607612"/>
                      <a:gd name="connsiteX57" fmla="*/ 92826 w 447094"/>
                      <a:gd name="connsiteY57" fmla="*/ 502853 h 607612"/>
                      <a:gd name="connsiteX58" fmla="*/ 92826 w 447094"/>
                      <a:gd name="connsiteY58" fmla="*/ 542316 h 607612"/>
                      <a:gd name="connsiteX59" fmla="*/ 80713 w 447094"/>
                      <a:gd name="connsiteY59" fmla="*/ 542316 h 607612"/>
                      <a:gd name="connsiteX60" fmla="*/ 80713 w 447094"/>
                      <a:gd name="connsiteY60" fmla="*/ 436008 h 607612"/>
                      <a:gd name="connsiteX61" fmla="*/ 92826 w 447094"/>
                      <a:gd name="connsiteY61" fmla="*/ 436008 h 607612"/>
                      <a:gd name="connsiteX62" fmla="*/ 92826 w 447094"/>
                      <a:gd name="connsiteY62" fmla="*/ 446477 h 607612"/>
                      <a:gd name="connsiteX63" fmla="*/ 93634 w 447094"/>
                      <a:gd name="connsiteY63" fmla="*/ 446477 h 607612"/>
                      <a:gd name="connsiteX64" fmla="*/ 117861 w 447094"/>
                      <a:gd name="connsiteY64" fmla="*/ 434397 h 607612"/>
                      <a:gd name="connsiteX65" fmla="*/ 284861 w 447094"/>
                      <a:gd name="connsiteY65" fmla="*/ 324005 h 607612"/>
                      <a:gd name="connsiteX66" fmla="*/ 272760 w 447094"/>
                      <a:gd name="connsiteY66" fmla="*/ 358667 h 607612"/>
                      <a:gd name="connsiteX67" fmla="*/ 323586 w 447094"/>
                      <a:gd name="connsiteY67" fmla="*/ 324005 h 607612"/>
                      <a:gd name="connsiteX68" fmla="*/ 195309 w 447094"/>
                      <a:gd name="connsiteY68" fmla="*/ 324005 h 607612"/>
                      <a:gd name="connsiteX69" fmla="*/ 223546 w 447094"/>
                      <a:gd name="connsiteY69" fmla="*/ 368340 h 607612"/>
                      <a:gd name="connsiteX70" fmla="*/ 251784 w 447094"/>
                      <a:gd name="connsiteY70" fmla="*/ 324005 h 607612"/>
                      <a:gd name="connsiteX71" fmla="*/ 123507 w 447094"/>
                      <a:gd name="connsiteY71" fmla="*/ 324005 h 607612"/>
                      <a:gd name="connsiteX72" fmla="*/ 174333 w 447094"/>
                      <a:gd name="connsiteY72" fmla="*/ 358667 h 607612"/>
                      <a:gd name="connsiteX73" fmla="*/ 162232 w 447094"/>
                      <a:gd name="connsiteY73" fmla="*/ 324005 h 607612"/>
                      <a:gd name="connsiteX74" fmla="*/ 296156 w 447094"/>
                      <a:gd name="connsiteY74" fmla="*/ 247427 h 607612"/>
                      <a:gd name="connsiteX75" fmla="*/ 292122 w 447094"/>
                      <a:gd name="connsiteY75" fmla="*/ 291762 h 607612"/>
                      <a:gd name="connsiteX76" fmla="*/ 346176 w 447094"/>
                      <a:gd name="connsiteY76" fmla="*/ 291762 h 607612"/>
                      <a:gd name="connsiteX77" fmla="*/ 359084 w 447094"/>
                      <a:gd name="connsiteY77" fmla="*/ 247427 h 607612"/>
                      <a:gd name="connsiteX78" fmla="*/ 183208 w 447094"/>
                      <a:gd name="connsiteY78" fmla="*/ 247427 h 607612"/>
                      <a:gd name="connsiteX79" fmla="*/ 188048 w 447094"/>
                      <a:gd name="connsiteY79" fmla="*/ 291762 h 607612"/>
                      <a:gd name="connsiteX80" fmla="*/ 259044 w 447094"/>
                      <a:gd name="connsiteY80" fmla="*/ 291762 h 607612"/>
                      <a:gd name="connsiteX81" fmla="*/ 263885 w 447094"/>
                      <a:gd name="connsiteY81" fmla="*/ 247427 h 607612"/>
                      <a:gd name="connsiteX82" fmla="*/ 88009 w 447094"/>
                      <a:gd name="connsiteY82" fmla="*/ 247427 h 607612"/>
                      <a:gd name="connsiteX83" fmla="*/ 101724 w 447094"/>
                      <a:gd name="connsiteY83" fmla="*/ 291762 h 607612"/>
                      <a:gd name="connsiteX84" fmla="*/ 154971 w 447094"/>
                      <a:gd name="connsiteY84" fmla="*/ 291762 h 607612"/>
                      <a:gd name="connsiteX85" fmla="*/ 150937 w 447094"/>
                      <a:gd name="connsiteY85" fmla="*/ 247427 h 607612"/>
                      <a:gd name="connsiteX86" fmla="*/ 292122 w 447094"/>
                      <a:gd name="connsiteY86" fmla="*/ 171655 h 607612"/>
                      <a:gd name="connsiteX87" fmla="*/ 296156 w 447094"/>
                      <a:gd name="connsiteY87" fmla="*/ 215184 h 607612"/>
                      <a:gd name="connsiteX88" fmla="*/ 359084 w 447094"/>
                      <a:gd name="connsiteY88" fmla="*/ 215184 h 607612"/>
                      <a:gd name="connsiteX89" fmla="*/ 346176 w 447094"/>
                      <a:gd name="connsiteY89" fmla="*/ 171655 h 607612"/>
                      <a:gd name="connsiteX90" fmla="*/ 188048 w 447094"/>
                      <a:gd name="connsiteY90" fmla="*/ 171655 h 607612"/>
                      <a:gd name="connsiteX91" fmla="*/ 183208 w 447094"/>
                      <a:gd name="connsiteY91" fmla="*/ 215184 h 607612"/>
                      <a:gd name="connsiteX92" fmla="*/ 263885 w 447094"/>
                      <a:gd name="connsiteY92" fmla="*/ 215184 h 607612"/>
                      <a:gd name="connsiteX93" fmla="*/ 259044 w 447094"/>
                      <a:gd name="connsiteY93" fmla="*/ 171655 h 607612"/>
                      <a:gd name="connsiteX94" fmla="*/ 101724 w 447094"/>
                      <a:gd name="connsiteY94" fmla="*/ 171655 h 607612"/>
                      <a:gd name="connsiteX95" fmla="*/ 88009 w 447094"/>
                      <a:gd name="connsiteY95" fmla="*/ 215184 h 607612"/>
                      <a:gd name="connsiteX96" fmla="*/ 150937 w 447094"/>
                      <a:gd name="connsiteY96" fmla="*/ 215184 h 607612"/>
                      <a:gd name="connsiteX97" fmla="*/ 154971 w 447094"/>
                      <a:gd name="connsiteY97" fmla="*/ 171655 h 607612"/>
                      <a:gd name="connsiteX98" fmla="*/ 272760 w 447094"/>
                      <a:gd name="connsiteY98" fmla="*/ 104750 h 607612"/>
                      <a:gd name="connsiteX99" fmla="*/ 284861 w 447094"/>
                      <a:gd name="connsiteY99" fmla="*/ 139412 h 607612"/>
                      <a:gd name="connsiteX100" fmla="*/ 323586 w 447094"/>
                      <a:gd name="connsiteY100" fmla="*/ 139412 h 607612"/>
                      <a:gd name="connsiteX101" fmla="*/ 272760 w 447094"/>
                      <a:gd name="connsiteY101" fmla="*/ 104750 h 607612"/>
                      <a:gd name="connsiteX102" fmla="*/ 174333 w 447094"/>
                      <a:gd name="connsiteY102" fmla="*/ 104750 h 607612"/>
                      <a:gd name="connsiteX103" fmla="*/ 123507 w 447094"/>
                      <a:gd name="connsiteY103" fmla="*/ 139412 h 607612"/>
                      <a:gd name="connsiteX104" fmla="*/ 162232 w 447094"/>
                      <a:gd name="connsiteY104" fmla="*/ 139412 h 607612"/>
                      <a:gd name="connsiteX105" fmla="*/ 174333 w 447094"/>
                      <a:gd name="connsiteY105" fmla="*/ 104750 h 607612"/>
                      <a:gd name="connsiteX106" fmla="*/ 223546 w 447094"/>
                      <a:gd name="connsiteY106" fmla="*/ 95077 h 607612"/>
                      <a:gd name="connsiteX107" fmla="*/ 195309 w 447094"/>
                      <a:gd name="connsiteY107" fmla="*/ 139412 h 607612"/>
                      <a:gd name="connsiteX108" fmla="*/ 251784 w 447094"/>
                      <a:gd name="connsiteY108" fmla="*/ 139412 h 607612"/>
                      <a:gd name="connsiteX109" fmla="*/ 223546 w 447094"/>
                      <a:gd name="connsiteY109" fmla="*/ 95077 h 607612"/>
                      <a:gd name="connsiteX110" fmla="*/ 223546 w 447094"/>
                      <a:gd name="connsiteY110" fmla="*/ 62834 h 607612"/>
                      <a:gd name="connsiteX111" fmla="*/ 392162 w 447094"/>
                      <a:gd name="connsiteY111" fmla="*/ 231305 h 607612"/>
                      <a:gd name="connsiteX112" fmla="*/ 223546 w 447094"/>
                      <a:gd name="connsiteY112" fmla="*/ 400583 h 607612"/>
                      <a:gd name="connsiteX113" fmla="*/ 54931 w 447094"/>
                      <a:gd name="connsiteY113" fmla="*/ 231305 h 607612"/>
                      <a:gd name="connsiteX114" fmla="*/ 223546 w 447094"/>
                      <a:gd name="connsiteY114" fmla="*/ 62834 h 607612"/>
                      <a:gd name="connsiteX115" fmla="*/ 32281 w 447094"/>
                      <a:gd name="connsiteY115" fmla="*/ 32234 h 607612"/>
                      <a:gd name="connsiteX116" fmla="*/ 32281 w 447094"/>
                      <a:gd name="connsiteY116" fmla="*/ 575378 h 607612"/>
                      <a:gd name="connsiteX117" fmla="*/ 414813 w 447094"/>
                      <a:gd name="connsiteY117" fmla="*/ 575378 h 607612"/>
                      <a:gd name="connsiteX118" fmla="*/ 414813 w 447094"/>
                      <a:gd name="connsiteY118" fmla="*/ 32234 h 607612"/>
                      <a:gd name="connsiteX119" fmla="*/ 16141 w 447094"/>
                      <a:gd name="connsiteY119" fmla="*/ 0 h 607612"/>
                      <a:gd name="connsiteX120" fmla="*/ 430953 w 447094"/>
                      <a:gd name="connsiteY120" fmla="*/ 0 h 607612"/>
                      <a:gd name="connsiteX121" fmla="*/ 447094 w 447094"/>
                      <a:gd name="connsiteY121" fmla="*/ 16117 h 607612"/>
                      <a:gd name="connsiteX122" fmla="*/ 447094 w 447094"/>
                      <a:gd name="connsiteY122" fmla="*/ 591495 h 607612"/>
                      <a:gd name="connsiteX123" fmla="*/ 430953 w 447094"/>
                      <a:gd name="connsiteY123" fmla="*/ 607612 h 607612"/>
                      <a:gd name="connsiteX124" fmla="*/ 16141 w 447094"/>
                      <a:gd name="connsiteY124" fmla="*/ 607612 h 607612"/>
                      <a:gd name="connsiteX125" fmla="*/ 0 w 447094"/>
                      <a:gd name="connsiteY125" fmla="*/ 591495 h 607612"/>
                      <a:gd name="connsiteX126" fmla="*/ 0 w 447094"/>
                      <a:gd name="connsiteY126" fmla="*/ 16117 h 607612"/>
                      <a:gd name="connsiteX127" fmla="*/ 16141 w 447094"/>
                      <a:gd name="connsiteY127" fmla="*/ 0 h 60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447094" h="607612">
                        <a:moveTo>
                          <a:pt x="215463" y="473091"/>
                        </a:moveTo>
                        <a:cubicBezTo>
                          <a:pt x="205768" y="480346"/>
                          <a:pt x="176683" y="473091"/>
                          <a:pt x="176683" y="492438"/>
                        </a:cubicBezTo>
                        <a:cubicBezTo>
                          <a:pt x="176683" y="500499"/>
                          <a:pt x="183954" y="503723"/>
                          <a:pt x="192033" y="503723"/>
                        </a:cubicBezTo>
                        <a:cubicBezTo>
                          <a:pt x="208191" y="503723"/>
                          <a:pt x="215463" y="493244"/>
                          <a:pt x="215463" y="485989"/>
                        </a:cubicBezTo>
                        <a:close/>
                        <a:moveTo>
                          <a:pt x="116245" y="445672"/>
                        </a:moveTo>
                        <a:cubicBezTo>
                          <a:pt x="99287" y="445672"/>
                          <a:pt x="92826" y="460169"/>
                          <a:pt x="92826" y="474665"/>
                        </a:cubicBezTo>
                        <a:cubicBezTo>
                          <a:pt x="92826" y="489162"/>
                          <a:pt x="99287" y="503658"/>
                          <a:pt x="117053" y="503658"/>
                        </a:cubicBezTo>
                        <a:cubicBezTo>
                          <a:pt x="134012" y="503658"/>
                          <a:pt x="139665" y="489162"/>
                          <a:pt x="139665" y="473860"/>
                        </a:cubicBezTo>
                        <a:cubicBezTo>
                          <a:pt x="139665" y="459363"/>
                          <a:pt x="132397" y="445672"/>
                          <a:pt x="116245" y="445672"/>
                        </a:cubicBezTo>
                        <a:close/>
                        <a:moveTo>
                          <a:pt x="347006" y="434397"/>
                        </a:moveTo>
                        <a:cubicBezTo>
                          <a:pt x="363934" y="434397"/>
                          <a:pt x="376832" y="440040"/>
                          <a:pt x="378445" y="458581"/>
                        </a:cubicBezTo>
                        <a:lnTo>
                          <a:pt x="365547" y="458581"/>
                        </a:lnTo>
                        <a:cubicBezTo>
                          <a:pt x="364740" y="448907"/>
                          <a:pt x="355873" y="445683"/>
                          <a:pt x="347812" y="445683"/>
                        </a:cubicBezTo>
                        <a:cubicBezTo>
                          <a:pt x="340557" y="445683"/>
                          <a:pt x="331689" y="448101"/>
                          <a:pt x="331689" y="455356"/>
                        </a:cubicBezTo>
                        <a:cubicBezTo>
                          <a:pt x="331689" y="464223"/>
                          <a:pt x="344587" y="465836"/>
                          <a:pt x="356679" y="469060"/>
                        </a:cubicBezTo>
                        <a:cubicBezTo>
                          <a:pt x="368771" y="471479"/>
                          <a:pt x="381669" y="475509"/>
                          <a:pt x="381669" y="490825"/>
                        </a:cubicBezTo>
                        <a:cubicBezTo>
                          <a:pt x="381669" y="508560"/>
                          <a:pt x="364740" y="514203"/>
                          <a:pt x="348618" y="514203"/>
                        </a:cubicBezTo>
                        <a:cubicBezTo>
                          <a:pt x="331689" y="514203"/>
                          <a:pt x="317179" y="507754"/>
                          <a:pt x="316373" y="488407"/>
                        </a:cubicBezTo>
                        <a:lnTo>
                          <a:pt x="329271" y="488407"/>
                        </a:lnTo>
                        <a:cubicBezTo>
                          <a:pt x="329271" y="499693"/>
                          <a:pt x="339751" y="503723"/>
                          <a:pt x="349424" y="503723"/>
                        </a:cubicBezTo>
                        <a:cubicBezTo>
                          <a:pt x="357485" y="503723"/>
                          <a:pt x="367965" y="501305"/>
                          <a:pt x="367965" y="492438"/>
                        </a:cubicBezTo>
                        <a:cubicBezTo>
                          <a:pt x="367965" y="472285"/>
                          <a:pt x="317985" y="485989"/>
                          <a:pt x="317985" y="456162"/>
                        </a:cubicBezTo>
                        <a:cubicBezTo>
                          <a:pt x="317985" y="440846"/>
                          <a:pt x="333302" y="434397"/>
                          <a:pt x="347006" y="434397"/>
                        </a:cubicBezTo>
                        <a:close/>
                        <a:moveTo>
                          <a:pt x="272755" y="434397"/>
                        </a:moveTo>
                        <a:cubicBezTo>
                          <a:pt x="289691" y="434397"/>
                          <a:pt x="302594" y="440040"/>
                          <a:pt x="304207" y="458581"/>
                        </a:cubicBezTo>
                        <a:lnTo>
                          <a:pt x="291304" y="458581"/>
                        </a:lnTo>
                        <a:cubicBezTo>
                          <a:pt x="290497" y="448907"/>
                          <a:pt x="281626" y="445683"/>
                          <a:pt x="273561" y="445683"/>
                        </a:cubicBezTo>
                        <a:cubicBezTo>
                          <a:pt x="266303" y="445683"/>
                          <a:pt x="257432" y="448101"/>
                          <a:pt x="257432" y="455356"/>
                        </a:cubicBezTo>
                        <a:cubicBezTo>
                          <a:pt x="257432" y="464223"/>
                          <a:pt x="271142" y="465836"/>
                          <a:pt x="282432" y="469060"/>
                        </a:cubicBezTo>
                        <a:cubicBezTo>
                          <a:pt x="295336" y="471479"/>
                          <a:pt x="307433" y="475509"/>
                          <a:pt x="307433" y="490825"/>
                        </a:cubicBezTo>
                        <a:cubicBezTo>
                          <a:pt x="307433" y="508560"/>
                          <a:pt x="290497" y="514203"/>
                          <a:pt x="275174" y="514203"/>
                        </a:cubicBezTo>
                        <a:cubicBezTo>
                          <a:pt x="257432" y="514203"/>
                          <a:pt x="242915" y="507754"/>
                          <a:pt x="242915" y="488407"/>
                        </a:cubicBezTo>
                        <a:lnTo>
                          <a:pt x="255012" y="488407"/>
                        </a:lnTo>
                        <a:cubicBezTo>
                          <a:pt x="255819" y="499693"/>
                          <a:pt x="265496" y="503723"/>
                          <a:pt x="275980" y="503723"/>
                        </a:cubicBezTo>
                        <a:cubicBezTo>
                          <a:pt x="283239" y="503723"/>
                          <a:pt x="294529" y="501305"/>
                          <a:pt x="294529" y="492438"/>
                        </a:cubicBezTo>
                        <a:cubicBezTo>
                          <a:pt x="294529" y="472285"/>
                          <a:pt x="244528" y="485989"/>
                          <a:pt x="244528" y="456162"/>
                        </a:cubicBezTo>
                        <a:cubicBezTo>
                          <a:pt x="244528" y="440846"/>
                          <a:pt x="259044" y="434397"/>
                          <a:pt x="272755" y="434397"/>
                        </a:cubicBezTo>
                        <a:close/>
                        <a:moveTo>
                          <a:pt x="199305" y="434397"/>
                        </a:moveTo>
                        <a:cubicBezTo>
                          <a:pt x="213039" y="434397"/>
                          <a:pt x="227581" y="437621"/>
                          <a:pt x="227581" y="455356"/>
                        </a:cubicBezTo>
                        <a:lnTo>
                          <a:pt x="227581" y="494856"/>
                        </a:lnTo>
                        <a:cubicBezTo>
                          <a:pt x="227581" y="500499"/>
                          <a:pt x="227581" y="503723"/>
                          <a:pt x="231621" y="503723"/>
                        </a:cubicBezTo>
                        <a:cubicBezTo>
                          <a:pt x="233236" y="503723"/>
                          <a:pt x="234044" y="502917"/>
                          <a:pt x="235660" y="502917"/>
                        </a:cubicBezTo>
                        <a:lnTo>
                          <a:pt x="235660" y="512591"/>
                        </a:lnTo>
                        <a:cubicBezTo>
                          <a:pt x="233236" y="514203"/>
                          <a:pt x="230005" y="514203"/>
                          <a:pt x="226773" y="514203"/>
                        </a:cubicBezTo>
                        <a:cubicBezTo>
                          <a:pt x="220310" y="514203"/>
                          <a:pt x="216270" y="510979"/>
                          <a:pt x="216270" y="502917"/>
                        </a:cubicBezTo>
                        <a:cubicBezTo>
                          <a:pt x="208999" y="510979"/>
                          <a:pt x="199305" y="514203"/>
                          <a:pt x="188802" y="514203"/>
                        </a:cubicBezTo>
                        <a:cubicBezTo>
                          <a:pt x="175068" y="514203"/>
                          <a:pt x="163757" y="508560"/>
                          <a:pt x="163757" y="493244"/>
                        </a:cubicBezTo>
                        <a:cubicBezTo>
                          <a:pt x="163757" y="475509"/>
                          <a:pt x="176683" y="472285"/>
                          <a:pt x="189610" y="469866"/>
                        </a:cubicBezTo>
                        <a:cubicBezTo>
                          <a:pt x="203344" y="466642"/>
                          <a:pt x="215463" y="468254"/>
                          <a:pt x="215463" y="458581"/>
                        </a:cubicBezTo>
                        <a:cubicBezTo>
                          <a:pt x="215463" y="447295"/>
                          <a:pt x="206576" y="445683"/>
                          <a:pt x="198497" y="445683"/>
                        </a:cubicBezTo>
                        <a:cubicBezTo>
                          <a:pt x="187994" y="445683"/>
                          <a:pt x="179915" y="448907"/>
                          <a:pt x="179107" y="460193"/>
                        </a:cubicBezTo>
                        <a:lnTo>
                          <a:pt x="166989" y="460193"/>
                        </a:lnTo>
                        <a:cubicBezTo>
                          <a:pt x="167796" y="440846"/>
                          <a:pt x="181531" y="434397"/>
                          <a:pt x="199305" y="434397"/>
                        </a:cubicBezTo>
                        <a:close/>
                        <a:moveTo>
                          <a:pt x="117861" y="434397"/>
                        </a:moveTo>
                        <a:cubicBezTo>
                          <a:pt x="141280" y="434397"/>
                          <a:pt x="153393" y="452920"/>
                          <a:pt x="153393" y="474665"/>
                        </a:cubicBezTo>
                        <a:cubicBezTo>
                          <a:pt x="153393" y="496410"/>
                          <a:pt x="141280" y="514128"/>
                          <a:pt x="117861" y="514128"/>
                        </a:cubicBezTo>
                        <a:cubicBezTo>
                          <a:pt x="110593" y="514128"/>
                          <a:pt x="99287" y="511712"/>
                          <a:pt x="93634" y="502853"/>
                        </a:cubicBezTo>
                        <a:lnTo>
                          <a:pt x="92826" y="502853"/>
                        </a:lnTo>
                        <a:lnTo>
                          <a:pt x="92826" y="542316"/>
                        </a:lnTo>
                        <a:lnTo>
                          <a:pt x="80713" y="542316"/>
                        </a:lnTo>
                        <a:lnTo>
                          <a:pt x="80713" y="436008"/>
                        </a:lnTo>
                        <a:lnTo>
                          <a:pt x="92826" y="436008"/>
                        </a:lnTo>
                        <a:lnTo>
                          <a:pt x="92826" y="446477"/>
                        </a:lnTo>
                        <a:lnTo>
                          <a:pt x="93634" y="446477"/>
                        </a:lnTo>
                        <a:cubicBezTo>
                          <a:pt x="97672" y="438424"/>
                          <a:pt x="107362" y="434397"/>
                          <a:pt x="117861" y="434397"/>
                        </a:cubicBezTo>
                        <a:close/>
                        <a:moveTo>
                          <a:pt x="284861" y="324005"/>
                        </a:moveTo>
                        <a:cubicBezTo>
                          <a:pt x="281634" y="336902"/>
                          <a:pt x="277600" y="348188"/>
                          <a:pt x="272760" y="358667"/>
                        </a:cubicBezTo>
                        <a:cubicBezTo>
                          <a:pt x="292122" y="351412"/>
                          <a:pt x="309871" y="339321"/>
                          <a:pt x="323586" y="324005"/>
                        </a:cubicBezTo>
                        <a:close/>
                        <a:moveTo>
                          <a:pt x="195309" y="324005"/>
                        </a:moveTo>
                        <a:cubicBezTo>
                          <a:pt x="204184" y="352218"/>
                          <a:pt x="215479" y="368340"/>
                          <a:pt x="223546" y="368340"/>
                        </a:cubicBezTo>
                        <a:cubicBezTo>
                          <a:pt x="231614" y="368340"/>
                          <a:pt x="242909" y="352218"/>
                          <a:pt x="251784" y="324005"/>
                        </a:cubicBezTo>
                        <a:close/>
                        <a:moveTo>
                          <a:pt x="123507" y="324005"/>
                        </a:moveTo>
                        <a:cubicBezTo>
                          <a:pt x="137222" y="339321"/>
                          <a:pt x="154971" y="351412"/>
                          <a:pt x="174333" y="358667"/>
                        </a:cubicBezTo>
                        <a:cubicBezTo>
                          <a:pt x="169493" y="348188"/>
                          <a:pt x="165459" y="336902"/>
                          <a:pt x="162232" y="324005"/>
                        </a:cubicBezTo>
                        <a:close/>
                        <a:moveTo>
                          <a:pt x="296156" y="247427"/>
                        </a:moveTo>
                        <a:cubicBezTo>
                          <a:pt x="295349" y="262743"/>
                          <a:pt x="293736" y="278058"/>
                          <a:pt x="292122" y="291762"/>
                        </a:cubicBezTo>
                        <a:lnTo>
                          <a:pt x="346176" y="291762"/>
                        </a:lnTo>
                        <a:cubicBezTo>
                          <a:pt x="352630" y="278058"/>
                          <a:pt x="357471" y="263549"/>
                          <a:pt x="359084" y="247427"/>
                        </a:cubicBezTo>
                        <a:close/>
                        <a:moveTo>
                          <a:pt x="183208" y="247427"/>
                        </a:moveTo>
                        <a:cubicBezTo>
                          <a:pt x="184015" y="263549"/>
                          <a:pt x="185628" y="278864"/>
                          <a:pt x="188048" y="291762"/>
                        </a:cubicBezTo>
                        <a:lnTo>
                          <a:pt x="259044" y="291762"/>
                        </a:lnTo>
                        <a:cubicBezTo>
                          <a:pt x="261465" y="278864"/>
                          <a:pt x="263078" y="263549"/>
                          <a:pt x="263885" y="247427"/>
                        </a:cubicBezTo>
                        <a:close/>
                        <a:moveTo>
                          <a:pt x="88009" y="247427"/>
                        </a:moveTo>
                        <a:cubicBezTo>
                          <a:pt x="89622" y="263549"/>
                          <a:pt x="94463" y="278058"/>
                          <a:pt x="101724" y="291762"/>
                        </a:cubicBezTo>
                        <a:lnTo>
                          <a:pt x="154971" y="291762"/>
                        </a:lnTo>
                        <a:cubicBezTo>
                          <a:pt x="153357" y="278058"/>
                          <a:pt x="151744" y="262743"/>
                          <a:pt x="150937" y="247427"/>
                        </a:cubicBezTo>
                        <a:close/>
                        <a:moveTo>
                          <a:pt x="292122" y="171655"/>
                        </a:moveTo>
                        <a:cubicBezTo>
                          <a:pt x="293736" y="185359"/>
                          <a:pt x="295349" y="200674"/>
                          <a:pt x="296156" y="215184"/>
                        </a:cubicBezTo>
                        <a:lnTo>
                          <a:pt x="359084" y="215184"/>
                        </a:lnTo>
                        <a:cubicBezTo>
                          <a:pt x="357471" y="199868"/>
                          <a:pt x="352630" y="185359"/>
                          <a:pt x="346176" y="171655"/>
                        </a:cubicBezTo>
                        <a:close/>
                        <a:moveTo>
                          <a:pt x="188048" y="171655"/>
                        </a:moveTo>
                        <a:cubicBezTo>
                          <a:pt x="185628" y="184553"/>
                          <a:pt x="184015" y="199062"/>
                          <a:pt x="183208" y="215184"/>
                        </a:cubicBezTo>
                        <a:lnTo>
                          <a:pt x="263885" y="215184"/>
                        </a:lnTo>
                        <a:cubicBezTo>
                          <a:pt x="263078" y="199062"/>
                          <a:pt x="261465" y="184553"/>
                          <a:pt x="259044" y="171655"/>
                        </a:cubicBezTo>
                        <a:close/>
                        <a:moveTo>
                          <a:pt x="101724" y="171655"/>
                        </a:moveTo>
                        <a:cubicBezTo>
                          <a:pt x="94463" y="185359"/>
                          <a:pt x="89622" y="199868"/>
                          <a:pt x="88009" y="215184"/>
                        </a:cubicBezTo>
                        <a:lnTo>
                          <a:pt x="150937" y="215184"/>
                        </a:lnTo>
                        <a:cubicBezTo>
                          <a:pt x="151744" y="200674"/>
                          <a:pt x="153357" y="185359"/>
                          <a:pt x="154971" y="171655"/>
                        </a:cubicBezTo>
                        <a:close/>
                        <a:moveTo>
                          <a:pt x="272760" y="104750"/>
                        </a:moveTo>
                        <a:cubicBezTo>
                          <a:pt x="277600" y="115229"/>
                          <a:pt x="281634" y="126515"/>
                          <a:pt x="284861" y="139412"/>
                        </a:cubicBezTo>
                        <a:lnTo>
                          <a:pt x="323586" y="139412"/>
                        </a:lnTo>
                        <a:cubicBezTo>
                          <a:pt x="309871" y="124096"/>
                          <a:pt x="292122" y="112005"/>
                          <a:pt x="272760" y="104750"/>
                        </a:cubicBezTo>
                        <a:close/>
                        <a:moveTo>
                          <a:pt x="174333" y="104750"/>
                        </a:moveTo>
                        <a:cubicBezTo>
                          <a:pt x="154971" y="112005"/>
                          <a:pt x="137222" y="124096"/>
                          <a:pt x="123507" y="139412"/>
                        </a:cubicBezTo>
                        <a:lnTo>
                          <a:pt x="162232" y="139412"/>
                        </a:lnTo>
                        <a:cubicBezTo>
                          <a:pt x="165459" y="126515"/>
                          <a:pt x="169493" y="115229"/>
                          <a:pt x="174333" y="104750"/>
                        </a:cubicBezTo>
                        <a:close/>
                        <a:moveTo>
                          <a:pt x="223546" y="95077"/>
                        </a:moveTo>
                        <a:cubicBezTo>
                          <a:pt x="215479" y="95077"/>
                          <a:pt x="204184" y="111199"/>
                          <a:pt x="195309" y="139412"/>
                        </a:cubicBezTo>
                        <a:lnTo>
                          <a:pt x="251784" y="139412"/>
                        </a:lnTo>
                        <a:cubicBezTo>
                          <a:pt x="242909" y="111199"/>
                          <a:pt x="231614" y="95077"/>
                          <a:pt x="223546" y="95077"/>
                        </a:cubicBezTo>
                        <a:close/>
                        <a:moveTo>
                          <a:pt x="223546" y="62834"/>
                        </a:moveTo>
                        <a:cubicBezTo>
                          <a:pt x="316325" y="62834"/>
                          <a:pt x="392162" y="138606"/>
                          <a:pt x="392162" y="231305"/>
                        </a:cubicBezTo>
                        <a:cubicBezTo>
                          <a:pt x="392162" y="324811"/>
                          <a:pt x="316325" y="400583"/>
                          <a:pt x="223546" y="400583"/>
                        </a:cubicBezTo>
                        <a:cubicBezTo>
                          <a:pt x="130768" y="400583"/>
                          <a:pt x="54931" y="324811"/>
                          <a:pt x="54931" y="231305"/>
                        </a:cubicBezTo>
                        <a:cubicBezTo>
                          <a:pt x="54931" y="138606"/>
                          <a:pt x="130768" y="62834"/>
                          <a:pt x="223546" y="62834"/>
                        </a:cubicBezTo>
                        <a:close/>
                        <a:moveTo>
                          <a:pt x="32281" y="32234"/>
                        </a:moveTo>
                        <a:lnTo>
                          <a:pt x="32281" y="575378"/>
                        </a:lnTo>
                        <a:lnTo>
                          <a:pt x="414813" y="575378"/>
                        </a:lnTo>
                        <a:lnTo>
                          <a:pt x="414813" y="32234"/>
                        </a:lnTo>
                        <a:close/>
                        <a:moveTo>
                          <a:pt x="16141" y="0"/>
                        </a:moveTo>
                        <a:lnTo>
                          <a:pt x="430953" y="0"/>
                        </a:lnTo>
                        <a:cubicBezTo>
                          <a:pt x="439831" y="0"/>
                          <a:pt x="447094" y="7253"/>
                          <a:pt x="447094" y="16117"/>
                        </a:cubicBezTo>
                        <a:lnTo>
                          <a:pt x="447094" y="591495"/>
                        </a:lnTo>
                        <a:cubicBezTo>
                          <a:pt x="447094" y="600359"/>
                          <a:pt x="439831" y="607612"/>
                          <a:pt x="430953" y="607612"/>
                        </a:cubicBezTo>
                        <a:lnTo>
                          <a:pt x="16141" y="607612"/>
                        </a:lnTo>
                        <a:cubicBezTo>
                          <a:pt x="7263" y="607612"/>
                          <a:pt x="0" y="600359"/>
                          <a:pt x="0" y="591495"/>
                        </a:cubicBezTo>
                        <a:lnTo>
                          <a:pt x="0" y="16117"/>
                        </a:lnTo>
                        <a:cubicBezTo>
                          <a:pt x="0" y="7253"/>
                          <a:pt x="7263" y="0"/>
                          <a:pt x="16141" y="0"/>
                        </a:cubicBezTo>
                        <a:close/>
                      </a:path>
                    </a:pathLst>
                  </a:custGeom>
                  <a:gradFill flip="none" rotWithShape="1">
                    <a:gsLst>
                      <a:gs pos="0">
                        <a:schemeClr val="accent1">
                          <a:lumMod val="60000"/>
                          <a:lumOff val="40000"/>
                        </a:schemeClr>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b="1">
                      <a:solidFill>
                        <a:srgbClr val="FFFFFF"/>
                      </a:solidFill>
                      <a:cs typeface="+mn-ea"/>
                      <a:sym typeface="Arial" panose="020B0604020202020204" pitchFamily="34" charset="0"/>
                    </a:endParaRPr>
                  </a:p>
                </p:txBody>
              </p:sp>
            </p:grpSp>
            <p:sp>
              <p:nvSpPr>
                <p:cNvPr id="19" name="Number1"/>
                <p:cNvSpPr/>
                <p:nvPr/>
              </p:nvSpPr>
              <p:spPr>
                <a:xfrm>
                  <a:off x="3966171" y="4258469"/>
                  <a:ext cx="697904" cy="294310"/>
                </a:xfrm>
                <a:prstGeom prst="roundRect">
                  <a:avLst>
                    <a:gd name="adj" fmla="val 50000"/>
                  </a:avLst>
                </a:prstGeom>
                <a:gradFill flip="none" rotWithShape="1">
                  <a:gsLst>
                    <a:gs pos="0">
                      <a:schemeClr val="accent1">
                        <a:lumMod val="60000"/>
                        <a:lumOff val="40000"/>
                      </a:schemeClr>
                    </a:gs>
                    <a:gs pos="75000">
                      <a:schemeClr val="accent1"/>
                    </a:gs>
                  </a:gsLst>
                  <a:lin ang="2700000" scaled="1"/>
                  <a:tileRect/>
                </a:gradFill>
                <a:ln w="2540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r>
                    <a:rPr lang="en-US" altLang="zh-CN" sz="1200" b="1" dirty="0">
                      <a:solidFill>
                        <a:srgbClr val="FFFFFF"/>
                      </a:solidFill>
                      <a:cs typeface="+mn-ea"/>
                    </a:rPr>
                    <a:t>1</a:t>
                  </a:r>
                  <a:endParaRPr lang="zh-CN" altLang="en-US" sz="1200" b="1" dirty="0">
                    <a:solidFill>
                      <a:srgbClr val="FFFFFF"/>
                    </a:solidFill>
                    <a:cs typeface="+mn-ea"/>
                  </a:endParaRPr>
                </a:p>
              </p:txBody>
            </p:sp>
          </p:grpSp>
          <p:grpSp>
            <p:nvGrpSpPr>
              <p:cNvPr id="20" name="组合 26"/>
              <p:cNvGrpSpPr>
                <a:grpSpLocks noChangeAspect="1"/>
              </p:cNvGrpSpPr>
              <p:nvPr/>
            </p:nvGrpSpPr>
            <p:grpSpPr>
              <a:xfrm>
                <a:off x="4485577" y="2034620"/>
                <a:ext cx="3397250" cy="2057462"/>
                <a:chOff x="3595122" y="2637896"/>
                <a:chExt cx="4329677" cy="2622164"/>
              </a:xfrm>
            </p:grpSpPr>
            <p:sp>
              <p:nvSpPr>
                <p:cNvPr id="23" name="Bullet2"/>
                <p:cNvSpPr txBox="1"/>
                <p:nvPr/>
              </p:nvSpPr>
              <p:spPr>
                <a:xfrm>
                  <a:off x="5050399" y="2637896"/>
                  <a:ext cx="2874400" cy="1034346"/>
                </a:xfrm>
                <a:prstGeom prst="roundRect">
                  <a:avLst>
                    <a:gd name="adj" fmla="val 0"/>
                  </a:avLst>
                </a:prstGeom>
                <a:noFill/>
                <a:ln>
                  <a:noFill/>
                </a:ln>
              </p:spPr>
              <p:txBody>
                <a:bodyPr wrap="square" lIns="91440" tIns="45720" rIns="91440" bIns="45720" anchor="b" anchorCtr="0">
                  <a:normAutofit/>
                </a:bodyPr>
                <a:lstStyle>
                  <a:defPPr>
                    <a:defRPr lang="en-US"/>
                  </a:defPPr>
                  <a:lvl1pPr marR="0" lvl="0" indent="0" defTabSz="913765" fontAlgn="auto">
                    <a:spcBef>
                      <a:spcPts val="0"/>
                    </a:spcBef>
                    <a:spcAft>
                      <a:spcPts val="0"/>
                    </a:spcAft>
                    <a:buClrTx/>
                    <a:buSzPct val="25000"/>
                    <a:buFontTx/>
                    <a:buNone/>
                    <a:defRPr kumimoji="0" b="1" i="0" u="none" strike="noStrike" cap="none" spc="0" normalizeH="0" baseline="0">
                      <a:ln>
                        <a:noFill/>
                      </a:ln>
                      <a:solidFill>
                        <a:schemeClr val="tx1"/>
                      </a:solidFill>
                      <a:effectLst/>
                      <a:uLnTx/>
                      <a:uFillTx/>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zh-CN" altLang="en-US" dirty="0"/>
                    <a:t>行李打包清单</a:t>
                  </a:r>
                  <a:endParaRPr lang="en-US" dirty="0"/>
                </a:p>
              </p:txBody>
            </p:sp>
            <p:sp>
              <p:nvSpPr>
                <p:cNvPr id="26" name="Text2"/>
                <p:cNvSpPr txBox="1"/>
                <p:nvPr/>
              </p:nvSpPr>
              <p:spPr>
                <a:xfrm>
                  <a:off x="5050399" y="3820061"/>
                  <a:ext cx="2874400" cy="1439999"/>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latin typeface="Arial" panose="020B0604020202020204" pitchFamily="34" charset="0"/>
                      <a:cs typeface="Arial" panose="020B0604020202020204" pitchFamily="34" charset="0"/>
                    </a:rPr>
                    <a:t>提前列出必需品清单，如衣物、洗漱用品、药品和个人电子设备等，确保行李符合邮轮公司规定，避免超重或携带违禁物品。</a:t>
                  </a:r>
                  <a:endParaRPr lang="en-US" dirty="0"/>
                </a:p>
              </p:txBody>
            </p:sp>
            <p:grpSp>
              <p:nvGrpSpPr>
                <p:cNvPr id="28" name="组合 7"/>
                <p:cNvGrpSpPr/>
                <p:nvPr/>
              </p:nvGrpSpPr>
              <p:grpSpPr>
                <a:xfrm>
                  <a:off x="3595122" y="3005036"/>
                  <a:ext cx="1440000" cy="1440000"/>
                  <a:chOff x="3226822" y="3830536"/>
                  <a:chExt cx="1440000" cy="1440000"/>
                </a:xfrm>
              </p:grpSpPr>
              <p:sp>
                <p:nvSpPr>
                  <p:cNvPr id="29" name="弧形 9"/>
                  <p:cNvSpPr/>
                  <p:nvPr/>
                </p:nvSpPr>
                <p:spPr>
                  <a:xfrm>
                    <a:off x="3226822" y="3830536"/>
                    <a:ext cx="1440000" cy="1440000"/>
                  </a:xfrm>
                  <a:prstGeom prst="arc">
                    <a:avLst>
                      <a:gd name="adj1" fmla="val 11814913"/>
                      <a:gd name="adj2" fmla="val 20314279"/>
                    </a:avLst>
                  </a:prstGeom>
                  <a:noFill/>
                  <a:ln w="25400" cap="rnd">
                    <a:gradFill>
                      <a:gsLst>
                        <a:gs pos="0">
                          <a:schemeClr val="accent1"/>
                        </a:gs>
                        <a:gs pos="100000">
                          <a:schemeClr val="accent1">
                            <a:alpha val="0"/>
                          </a:schemeClr>
                        </a:gs>
                      </a:gsLst>
                      <a:lin ang="0" scaled="0"/>
                    </a:gradFill>
                    <a:round/>
                  </a:ln>
                  <a:effectLst>
                    <a:outerShdw blurRad="203200" dist="152400" dir="1926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dirty="0"/>
                  </a:p>
                </p:txBody>
              </p:sp>
              <p:sp>
                <p:nvSpPr>
                  <p:cNvPr id="30" name="Arc 9_1"/>
                  <p:cNvSpPr/>
                  <p:nvPr/>
                </p:nvSpPr>
                <p:spPr>
                  <a:xfrm>
                    <a:off x="3226822" y="3830536"/>
                    <a:ext cx="1440000" cy="1440000"/>
                  </a:xfrm>
                  <a:prstGeom prst="arc">
                    <a:avLst>
                      <a:gd name="adj1" fmla="val 1503072"/>
                      <a:gd name="adj2" fmla="val 9217444"/>
                    </a:avLst>
                  </a:prstGeom>
                  <a:noFill/>
                  <a:ln w="25400" cap="rnd">
                    <a:gradFill flip="none" rotWithShape="1">
                      <a:gsLst>
                        <a:gs pos="0">
                          <a:schemeClr val="accent1"/>
                        </a:gs>
                        <a:gs pos="100000">
                          <a:schemeClr val="accent1">
                            <a:alpha val="0"/>
                          </a:schemeClr>
                        </a:gs>
                      </a:gsLst>
                      <a:lin ang="10800000" scaled="1"/>
                      <a:tileRect/>
                    </a:gradFill>
                    <a:round/>
                  </a:ln>
                  <a:effectLst>
                    <a:outerShdw blurRad="203200" dist="152400" dir="1926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dirty="0"/>
                  </a:p>
                </p:txBody>
              </p:sp>
            </p:grpSp>
            <p:cxnSp>
              <p:nvCxnSpPr>
                <p:cNvPr id="31" name="直接连接符 16"/>
                <p:cNvCxnSpPr/>
                <p:nvPr/>
              </p:nvCxnSpPr>
              <p:spPr>
                <a:xfrm>
                  <a:off x="5050401" y="3786205"/>
                  <a:ext cx="2747399" cy="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32" name="组合 24"/>
                <p:cNvGrpSpPr/>
                <p:nvPr/>
              </p:nvGrpSpPr>
              <p:grpSpPr>
                <a:xfrm>
                  <a:off x="3881577" y="3322330"/>
                  <a:ext cx="849174" cy="849172"/>
                  <a:chOff x="3881577" y="3322330"/>
                  <a:chExt cx="849174" cy="849172"/>
                </a:xfrm>
              </p:grpSpPr>
              <p:sp>
                <p:nvSpPr>
                  <p:cNvPr id="33" name="IconBackground2"/>
                  <p:cNvSpPr txBox="1">
                    <a:spLocks noChangeAspect="1"/>
                  </p:cNvSpPr>
                  <p:nvPr/>
                </p:nvSpPr>
                <p:spPr>
                  <a:xfrm>
                    <a:off x="3881577" y="3322330"/>
                    <a:ext cx="849174" cy="849172"/>
                  </a:xfrm>
                  <a:prstGeom prst="roundRect">
                    <a:avLst>
                      <a:gd name="adj" fmla="val 50000"/>
                    </a:avLst>
                  </a:prstGeom>
                  <a:gradFill flip="none" rotWithShape="1">
                    <a:gsLst>
                      <a:gs pos="40000">
                        <a:schemeClr val="accent1">
                          <a:lumMod val="20000"/>
                          <a:lumOff val="80000"/>
                          <a:alpha val="0"/>
                        </a:schemeClr>
                      </a:gs>
                      <a:gs pos="97000">
                        <a:schemeClr val="accent1">
                          <a:lumMod val="60000"/>
                          <a:lumOff val="40000"/>
                          <a:alpha val="15000"/>
                        </a:schemeClr>
                      </a:gs>
                    </a:gsLst>
                    <a:path path="circle">
                      <a:fillToRect l="50000" t="50000" r="50000" b="50000"/>
                    </a:path>
                    <a:tileRect/>
                  </a:gradFill>
                  <a:ln w="15875">
                    <a:solidFill>
                      <a:schemeClr val="accent1">
                        <a:alpha val="50000"/>
                      </a:schemeClr>
                    </a:solidFill>
                  </a:ln>
                  <a:effectLst>
                    <a:outerShdw blurRad="203200" dist="152400" dir="1926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algn="ctr">
                      <a:defRPr b="1">
                        <a:solidFill>
                          <a:srgbClr val="FFFFFF"/>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34" name="Icon2"/>
                  <p:cNvSpPr/>
                  <p:nvPr/>
                </p:nvSpPr>
                <p:spPr>
                  <a:xfrm>
                    <a:off x="4125189" y="3604758"/>
                    <a:ext cx="361949" cy="284316"/>
                  </a:xfrm>
                  <a:custGeom>
                    <a:avLst/>
                    <a:gdLst>
                      <a:gd name="connsiteX0" fmla="*/ 365425 w 608979"/>
                      <a:gd name="connsiteY0" fmla="*/ 210118 h 478362"/>
                      <a:gd name="connsiteX1" fmla="*/ 365425 w 608979"/>
                      <a:gd name="connsiteY1" fmla="*/ 237601 h 478362"/>
                      <a:gd name="connsiteX2" fmla="*/ 479313 w 608979"/>
                      <a:gd name="connsiteY2" fmla="*/ 237601 h 478362"/>
                      <a:gd name="connsiteX3" fmla="*/ 479313 w 608979"/>
                      <a:gd name="connsiteY3" fmla="*/ 210118 h 478362"/>
                      <a:gd name="connsiteX4" fmla="*/ 378047 w 608979"/>
                      <a:gd name="connsiteY4" fmla="*/ 191796 h 478362"/>
                      <a:gd name="connsiteX5" fmla="*/ 466691 w 608979"/>
                      <a:gd name="connsiteY5" fmla="*/ 191796 h 478362"/>
                      <a:gd name="connsiteX6" fmla="*/ 491935 w 608979"/>
                      <a:gd name="connsiteY6" fmla="*/ 216989 h 478362"/>
                      <a:gd name="connsiteX7" fmla="*/ 491935 w 608979"/>
                      <a:gd name="connsiteY7" fmla="*/ 237601 h 478362"/>
                      <a:gd name="connsiteX8" fmla="*/ 577997 w 608979"/>
                      <a:gd name="connsiteY8" fmla="*/ 237601 h 478362"/>
                      <a:gd name="connsiteX9" fmla="*/ 608979 w 608979"/>
                      <a:gd name="connsiteY9" fmla="*/ 268805 h 478362"/>
                      <a:gd name="connsiteX10" fmla="*/ 608979 w 608979"/>
                      <a:gd name="connsiteY10" fmla="*/ 439428 h 478362"/>
                      <a:gd name="connsiteX11" fmla="*/ 577997 w 608979"/>
                      <a:gd name="connsiteY11" fmla="*/ 470633 h 478362"/>
                      <a:gd name="connsiteX12" fmla="*/ 562219 w 608979"/>
                      <a:gd name="connsiteY12" fmla="*/ 470633 h 478362"/>
                      <a:gd name="connsiteX13" fmla="*/ 562219 w 608979"/>
                      <a:gd name="connsiteY13" fmla="*/ 478362 h 478362"/>
                      <a:gd name="connsiteX14" fmla="*/ 531237 w 608979"/>
                      <a:gd name="connsiteY14" fmla="*/ 478362 h 478362"/>
                      <a:gd name="connsiteX15" fmla="*/ 531237 w 608979"/>
                      <a:gd name="connsiteY15" fmla="*/ 470633 h 478362"/>
                      <a:gd name="connsiteX16" fmla="*/ 313501 w 608979"/>
                      <a:gd name="connsiteY16" fmla="*/ 470633 h 478362"/>
                      <a:gd name="connsiteX17" fmla="*/ 313501 w 608979"/>
                      <a:gd name="connsiteY17" fmla="*/ 478362 h 478362"/>
                      <a:gd name="connsiteX18" fmla="*/ 282232 w 608979"/>
                      <a:gd name="connsiteY18" fmla="*/ 478362 h 478362"/>
                      <a:gd name="connsiteX19" fmla="*/ 282232 w 608979"/>
                      <a:gd name="connsiteY19" fmla="*/ 470633 h 478362"/>
                      <a:gd name="connsiteX20" fmla="*/ 266741 w 608979"/>
                      <a:gd name="connsiteY20" fmla="*/ 470633 h 478362"/>
                      <a:gd name="connsiteX21" fmla="*/ 235759 w 608979"/>
                      <a:gd name="connsiteY21" fmla="*/ 439428 h 478362"/>
                      <a:gd name="connsiteX22" fmla="*/ 235759 w 608979"/>
                      <a:gd name="connsiteY22" fmla="*/ 268805 h 478362"/>
                      <a:gd name="connsiteX23" fmla="*/ 266741 w 608979"/>
                      <a:gd name="connsiteY23" fmla="*/ 237601 h 478362"/>
                      <a:gd name="connsiteX24" fmla="*/ 352516 w 608979"/>
                      <a:gd name="connsiteY24" fmla="*/ 237601 h 478362"/>
                      <a:gd name="connsiteX25" fmla="*/ 352516 w 608979"/>
                      <a:gd name="connsiteY25" fmla="*/ 216989 h 478362"/>
                      <a:gd name="connsiteX26" fmla="*/ 378047 w 608979"/>
                      <a:gd name="connsiteY26" fmla="*/ 191796 h 478362"/>
                      <a:gd name="connsiteX27" fmla="*/ 68556 w 608979"/>
                      <a:gd name="connsiteY27" fmla="*/ 125387 h 478362"/>
                      <a:gd name="connsiteX28" fmla="*/ 68556 w 608979"/>
                      <a:gd name="connsiteY28" fmla="*/ 148003 h 478362"/>
                      <a:gd name="connsiteX29" fmla="*/ 342205 w 608979"/>
                      <a:gd name="connsiteY29" fmla="*/ 148003 h 478362"/>
                      <a:gd name="connsiteX30" fmla="*/ 342205 w 608979"/>
                      <a:gd name="connsiteY30" fmla="*/ 125387 h 478362"/>
                      <a:gd name="connsiteX31" fmla="*/ 46756 w 608979"/>
                      <a:gd name="connsiteY31" fmla="*/ 0 h 478362"/>
                      <a:gd name="connsiteX32" fmla="*/ 364005 w 608979"/>
                      <a:gd name="connsiteY32" fmla="*/ 0 h 478362"/>
                      <a:gd name="connsiteX33" fmla="*/ 410761 w 608979"/>
                      <a:gd name="connsiteY33" fmla="*/ 46662 h 478362"/>
                      <a:gd name="connsiteX34" fmla="*/ 410761 w 608979"/>
                      <a:gd name="connsiteY34" fmla="*/ 168901 h 478362"/>
                      <a:gd name="connsiteX35" fmla="*/ 378061 w 608979"/>
                      <a:gd name="connsiteY35" fmla="*/ 168901 h 478362"/>
                      <a:gd name="connsiteX36" fmla="*/ 336181 w 608979"/>
                      <a:gd name="connsiteY36" fmla="*/ 193521 h 478362"/>
                      <a:gd name="connsiteX37" fmla="*/ 68556 w 608979"/>
                      <a:gd name="connsiteY37" fmla="*/ 193521 h 478362"/>
                      <a:gd name="connsiteX38" fmla="*/ 68556 w 608979"/>
                      <a:gd name="connsiteY38" fmla="*/ 216423 h 478362"/>
                      <a:gd name="connsiteX39" fmla="*/ 254431 w 608979"/>
                      <a:gd name="connsiteY39" fmla="*/ 216423 h 478362"/>
                      <a:gd name="connsiteX40" fmla="*/ 213412 w 608979"/>
                      <a:gd name="connsiteY40" fmla="*/ 261940 h 478362"/>
                      <a:gd name="connsiteX41" fmla="*/ 68556 w 608979"/>
                      <a:gd name="connsiteY41" fmla="*/ 261940 h 478362"/>
                      <a:gd name="connsiteX42" fmla="*/ 68556 w 608979"/>
                      <a:gd name="connsiteY42" fmla="*/ 284842 h 478362"/>
                      <a:gd name="connsiteX43" fmla="*/ 212838 w 608979"/>
                      <a:gd name="connsiteY43" fmla="*/ 284842 h 478362"/>
                      <a:gd name="connsiteX44" fmla="*/ 212838 w 608979"/>
                      <a:gd name="connsiteY44" fmla="*/ 330359 h 478362"/>
                      <a:gd name="connsiteX45" fmla="*/ 68556 w 608979"/>
                      <a:gd name="connsiteY45" fmla="*/ 330359 h 478362"/>
                      <a:gd name="connsiteX46" fmla="*/ 68556 w 608979"/>
                      <a:gd name="connsiteY46" fmla="*/ 352975 h 478362"/>
                      <a:gd name="connsiteX47" fmla="*/ 212838 w 608979"/>
                      <a:gd name="connsiteY47" fmla="*/ 352975 h 478362"/>
                      <a:gd name="connsiteX48" fmla="*/ 212838 w 608979"/>
                      <a:gd name="connsiteY48" fmla="*/ 439429 h 478362"/>
                      <a:gd name="connsiteX49" fmla="*/ 229762 w 608979"/>
                      <a:gd name="connsiteY49" fmla="*/ 478362 h 478362"/>
                      <a:gd name="connsiteX50" fmla="*/ 46756 w 608979"/>
                      <a:gd name="connsiteY50" fmla="*/ 478362 h 478362"/>
                      <a:gd name="connsiteX51" fmla="*/ 0 w 608979"/>
                      <a:gd name="connsiteY51" fmla="*/ 431700 h 478362"/>
                      <a:gd name="connsiteX52" fmla="*/ 0 w 608979"/>
                      <a:gd name="connsiteY52" fmla="*/ 46662 h 478362"/>
                      <a:gd name="connsiteX53" fmla="*/ 46756 w 608979"/>
                      <a:gd name="connsiteY53" fmla="*/ 0 h 47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979" h="478362">
                        <a:moveTo>
                          <a:pt x="365425" y="210118"/>
                        </a:moveTo>
                        <a:lnTo>
                          <a:pt x="365425" y="237601"/>
                        </a:lnTo>
                        <a:lnTo>
                          <a:pt x="479313" y="237601"/>
                        </a:lnTo>
                        <a:lnTo>
                          <a:pt x="479313" y="210118"/>
                        </a:lnTo>
                        <a:close/>
                        <a:moveTo>
                          <a:pt x="378047" y="191796"/>
                        </a:moveTo>
                        <a:lnTo>
                          <a:pt x="466691" y="191796"/>
                        </a:lnTo>
                        <a:cubicBezTo>
                          <a:pt x="480461" y="191796"/>
                          <a:pt x="491935" y="203247"/>
                          <a:pt x="491935" y="216989"/>
                        </a:cubicBezTo>
                        <a:lnTo>
                          <a:pt x="491935" y="237601"/>
                        </a:lnTo>
                        <a:lnTo>
                          <a:pt x="577997" y="237601"/>
                        </a:lnTo>
                        <a:cubicBezTo>
                          <a:pt x="594922" y="237601"/>
                          <a:pt x="608979" y="251629"/>
                          <a:pt x="608979" y="268805"/>
                        </a:cubicBezTo>
                        <a:lnTo>
                          <a:pt x="608979" y="439428"/>
                        </a:lnTo>
                        <a:cubicBezTo>
                          <a:pt x="608979" y="456605"/>
                          <a:pt x="594922" y="470633"/>
                          <a:pt x="577997" y="470633"/>
                        </a:cubicBezTo>
                        <a:lnTo>
                          <a:pt x="562219" y="470633"/>
                        </a:lnTo>
                        <a:lnTo>
                          <a:pt x="562219" y="478362"/>
                        </a:lnTo>
                        <a:lnTo>
                          <a:pt x="531237" y="478362"/>
                        </a:lnTo>
                        <a:lnTo>
                          <a:pt x="531237" y="470633"/>
                        </a:lnTo>
                        <a:lnTo>
                          <a:pt x="313501" y="470633"/>
                        </a:lnTo>
                        <a:lnTo>
                          <a:pt x="313501" y="478362"/>
                        </a:lnTo>
                        <a:lnTo>
                          <a:pt x="282232" y="478362"/>
                        </a:lnTo>
                        <a:lnTo>
                          <a:pt x="282232" y="470633"/>
                        </a:lnTo>
                        <a:lnTo>
                          <a:pt x="266741" y="470633"/>
                        </a:lnTo>
                        <a:cubicBezTo>
                          <a:pt x="249529" y="470633"/>
                          <a:pt x="235759" y="456605"/>
                          <a:pt x="235759" y="439428"/>
                        </a:cubicBezTo>
                        <a:lnTo>
                          <a:pt x="235759" y="268805"/>
                        </a:lnTo>
                        <a:cubicBezTo>
                          <a:pt x="235759" y="251629"/>
                          <a:pt x="249529" y="237601"/>
                          <a:pt x="266741" y="237601"/>
                        </a:cubicBezTo>
                        <a:lnTo>
                          <a:pt x="352516" y="237601"/>
                        </a:lnTo>
                        <a:lnTo>
                          <a:pt x="352516" y="216989"/>
                        </a:lnTo>
                        <a:cubicBezTo>
                          <a:pt x="352516" y="203247"/>
                          <a:pt x="363991" y="191796"/>
                          <a:pt x="378047" y="191796"/>
                        </a:cubicBezTo>
                        <a:close/>
                        <a:moveTo>
                          <a:pt x="68556" y="125387"/>
                        </a:moveTo>
                        <a:lnTo>
                          <a:pt x="68556" y="148003"/>
                        </a:lnTo>
                        <a:lnTo>
                          <a:pt x="342205" y="148003"/>
                        </a:lnTo>
                        <a:lnTo>
                          <a:pt x="342205" y="125387"/>
                        </a:lnTo>
                        <a:close/>
                        <a:moveTo>
                          <a:pt x="46756" y="0"/>
                        </a:moveTo>
                        <a:lnTo>
                          <a:pt x="364005" y="0"/>
                        </a:lnTo>
                        <a:cubicBezTo>
                          <a:pt x="389821" y="0"/>
                          <a:pt x="410761" y="21184"/>
                          <a:pt x="410761" y="46662"/>
                        </a:cubicBezTo>
                        <a:lnTo>
                          <a:pt x="410761" y="168901"/>
                        </a:lnTo>
                        <a:lnTo>
                          <a:pt x="378061" y="168901"/>
                        </a:lnTo>
                        <a:cubicBezTo>
                          <a:pt x="359990" y="168901"/>
                          <a:pt x="344500" y="178920"/>
                          <a:pt x="336181" y="193521"/>
                        </a:cubicBezTo>
                        <a:lnTo>
                          <a:pt x="68556" y="193521"/>
                        </a:lnTo>
                        <a:lnTo>
                          <a:pt x="68556" y="216423"/>
                        </a:lnTo>
                        <a:lnTo>
                          <a:pt x="254431" y="216423"/>
                        </a:lnTo>
                        <a:cubicBezTo>
                          <a:pt x="232918" y="221575"/>
                          <a:pt x="216281" y="239611"/>
                          <a:pt x="213412" y="261940"/>
                        </a:cubicBezTo>
                        <a:lnTo>
                          <a:pt x="68556" y="261940"/>
                        </a:lnTo>
                        <a:lnTo>
                          <a:pt x="68556" y="284842"/>
                        </a:lnTo>
                        <a:lnTo>
                          <a:pt x="212838" y="284842"/>
                        </a:lnTo>
                        <a:lnTo>
                          <a:pt x="212838" y="330359"/>
                        </a:lnTo>
                        <a:lnTo>
                          <a:pt x="68556" y="330359"/>
                        </a:lnTo>
                        <a:lnTo>
                          <a:pt x="68556" y="352975"/>
                        </a:lnTo>
                        <a:lnTo>
                          <a:pt x="212838" y="352975"/>
                        </a:lnTo>
                        <a:lnTo>
                          <a:pt x="212838" y="439429"/>
                        </a:lnTo>
                        <a:cubicBezTo>
                          <a:pt x="212838" y="454888"/>
                          <a:pt x="219436" y="468629"/>
                          <a:pt x="229762" y="478362"/>
                        </a:cubicBezTo>
                        <a:lnTo>
                          <a:pt x="46756" y="478362"/>
                        </a:lnTo>
                        <a:cubicBezTo>
                          <a:pt x="20940" y="478362"/>
                          <a:pt x="0" y="457464"/>
                          <a:pt x="0" y="431700"/>
                        </a:cubicBezTo>
                        <a:lnTo>
                          <a:pt x="0" y="46662"/>
                        </a:lnTo>
                        <a:cubicBezTo>
                          <a:pt x="0" y="21184"/>
                          <a:pt x="20940" y="0"/>
                          <a:pt x="46756" y="0"/>
                        </a:cubicBezTo>
                        <a:close/>
                      </a:path>
                    </a:pathLst>
                  </a:custGeom>
                  <a:gradFill flip="none" rotWithShape="1">
                    <a:gsLst>
                      <a:gs pos="0">
                        <a:schemeClr val="accent1">
                          <a:lumMod val="60000"/>
                          <a:lumOff val="40000"/>
                        </a:schemeClr>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b="1">
                      <a:solidFill>
                        <a:srgbClr val="FFFFFF"/>
                      </a:solidFill>
                      <a:cs typeface="+mn-ea"/>
                      <a:sym typeface="Arial" panose="020B0604020202020204" pitchFamily="34" charset="0"/>
                    </a:endParaRPr>
                  </a:p>
                </p:txBody>
              </p:sp>
            </p:grpSp>
            <p:sp>
              <p:nvSpPr>
                <p:cNvPr id="35" name="Number2"/>
                <p:cNvSpPr/>
                <p:nvPr/>
              </p:nvSpPr>
              <p:spPr>
                <a:xfrm>
                  <a:off x="3966171" y="4258469"/>
                  <a:ext cx="697904" cy="294310"/>
                </a:xfrm>
                <a:prstGeom prst="roundRect">
                  <a:avLst>
                    <a:gd name="adj" fmla="val 50000"/>
                  </a:avLst>
                </a:prstGeom>
                <a:gradFill flip="none" rotWithShape="1">
                  <a:gsLst>
                    <a:gs pos="0">
                      <a:schemeClr val="accent1">
                        <a:lumMod val="60000"/>
                        <a:lumOff val="40000"/>
                      </a:schemeClr>
                    </a:gs>
                    <a:gs pos="75000">
                      <a:schemeClr val="accent1"/>
                    </a:gs>
                  </a:gsLst>
                  <a:lin ang="2700000" scaled="1"/>
                  <a:tileRect/>
                </a:gradFill>
                <a:ln w="2540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r>
                    <a:rPr lang="en-US" altLang="zh-CN" sz="1200" b="1" dirty="0">
                      <a:solidFill>
                        <a:srgbClr val="FFFFFF"/>
                      </a:solidFill>
                      <a:cs typeface="+mn-ea"/>
                    </a:rPr>
                    <a:t>2</a:t>
                  </a:r>
                  <a:endParaRPr lang="zh-CN" altLang="en-US" sz="1200" b="1" dirty="0">
                    <a:solidFill>
                      <a:srgbClr val="FFFFFF"/>
                    </a:solidFill>
                    <a:cs typeface="+mn-ea"/>
                  </a:endParaRPr>
                </a:p>
              </p:txBody>
            </p:sp>
          </p:grpSp>
          <p:grpSp>
            <p:nvGrpSpPr>
              <p:cNvPr id="36" name="组合 26"/>
              <p:cNvGrpSpPr>
                <a:grpSpLocks noChangeAspect="1"/>
              </p:cNvGrpSpPr>
              <p:nvPr/>
            </p:nvGrpSpPr>
            <p:grpSpPr>
              <a:xfrm>
                <a:off x="2572988" y="4009201"/>
                <a:ext cx="3397250" cy="2057462"/>
                <a:chOff x="3595122" y="2637896"/>
                <a:chExt cx="4329677" cy="2622164"/>
              </a:xfrm>
            </p:grpSpPr>
            <p:sp>
              <p:nvSpPr>
                <p:cNvPr id="37" name="Bullet3"/>
                <p:cNvSpPr txBox="1"/>
                <p:nvPr/>
              </p:nvSpPr>
              <p:spPr>
                <a:xfrm>
                  <a:off x="5050399" y="2637896"/>
                  <a:ext cx="2874400" cy="1034346"/>
                </a:xfrm>
                <a:prstGeom prst="roundRect">
                  <a:avLst>
                    <a:gd name="adj" fmla="val 0"/>
                  </a:avLst>
                </a:prstGeom>
                <a:noFill/>
                <a:ln>
                  <a:noFill/>
                </a:ln>
              </p:spPr>
              <p:txBody>
                <a:bodyPr wrap="square" lIns="91440" tIns="45720" rIns="91440" bIns="45720" anchor="b" anchorCtr="0">
                  <a:normAutofit/>
                </a:bodyPr>
                <a:lstStyle>
                  <a:defPPr>
                    <a:defRPr lang="en-US"/>
                  </a:defPPr>
                  <a:lvl1pPr marR="0" lvl="0" indent="0" defTabSz="913765" fontAlgn="auto">
                    <a:spcBef>
                      <a:spcPts val="0"/>
                    </a:spcBef>
                    <a:spcAft>
                      <a:spcPts val="0"/>
                    </a:spcAft>
                    <a:buClrTx/>
                    <a:buSzPct val="25000"/>
                    <a:buFontTx/>
                    <a:buNone/>
                    <a:defRPr kumimoji="0" b="1" i="0" u="none" strike="noStrike" cap="none" spc="0" normalizeH="0" baseline="0">
                      <a:ln>
                        <a:noFill/>
                      </a:ln>
                      <a:solidFill>
                        <a:schemeClr val="tx1"/>
                      </a:solidFill>
                      <a:effectLst/>
                      <a:uLnTx/>
                      <a:uFillTx/>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zh-CN" altLang="en-US" dirty="0"/>
                    <a:t>登船手续预览</a:t>
                  </a:r>
                  <a:endParaRPr lang="en-US" dirty="0"/>
                </a:p>
              </p:txBody>
            </p:sp>
            <p:sp>
              <p:nvSpPr>
                <p:cNvPr id="38" name="Text3"/>
                <p:cNvSpPr txBox="1"/>
                <p:nvPr/>
              </p:nvSpPr>
              <p:spPr>
                <a:xfrm>
                  <a:off x="5050399" y="3820061"/>
                  <a:ext cx="2874400" cy="1439999"/>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latin typeface="Arial" panose="020B0604020202020204" pitchFamily="34" charset="0"/>
                      <a:cs typeface="Arial" panose="020B0604020202020204" pitchFamily="34" charset="0"/>
                    </a:rPr>
                    <a:t>了解登船流程和所需时间，熟悉在线办理登船手续的步骤，提前准备好相关材料，确保顺利快速完成登船手续。</a:t>
                  </a:r>
                  <a:endParaRPr lang="en-US" dirty="0"/>
                </a:p>
              </p:txBody>
            </p:sp>
            <p:grpSp>
              <p:nvGrpSpPr>
                <p:cNvPr id="39" name="组合 7"/>
                <p:cNvGrpSpPr/>
                <p:nvPr/>
              </p:nvGrpSpPr>
              <p:grpSpPr>
                <a:xfrm>
                  <a:off x="3595122" y="3005036"/>
                  <a:ext cx="1440000" cy="1440000"/>
                  <a:chOff x="3226822" y="3830536"/>
                  <a:chExt cx="1440000" cy="1440000"/>
                </a:xfrm>
              </p:grpSpPr>
              <p:sp>
                <p:nvSpPr>
                  <p:cNvPr id="40" name="弧形 9"/>
                  <p:cNvSpPr/>
                  <p:nvPr/>
                </p:nvSpPr>
                <p:spPr>
                  <a:xfrm>
                    <a:off x="3226822" y="3830536"/>
                    <a:ext cx="1440000" cy="1440000"/>
                  </a:xfrm>
                  <a:prstGeom prst="arc">
                    <a:avLst>
                      <a:gd name="adj1" fmla="val 11814913"/>
                      <a:gd name="adj2" fmla="val 20314279"/>
                    </a:avLst>
                  </a:prstGeom>
                  <a:noFill/>
                  <a:ln w="25400" cap="rnd">
                    <a:gradFill>
                      <a:gsLst>
                        <a:gs pos="0">
                          <a:schemeClr val="accent1"/>
                        </a:gs>
                        <a:gs pos="100000">
                          <a:schemeClr val="accent1">
                            <a:alpha val="0"/>
                          </a:schemeClr>
                        </a:gs>
                      </a:gsLst>
                      <a:lin ang="0" scaled="0"/>
                    </a:gradFill>
                    <a:round/>
                  </a:ln>
                  <a:effectLst>
                    <a:outerShdw blurRad="203200" dist="152400" dir="1926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dirty="0"/>
                  </a:p>
                </p:txBody>
              </p:sp>
              <p:sp>
                <p:nvSpPr>
                  <p:cNvPr id="41" name="Arc 9_1"/>
                  <p:cNvSpPr/>
                  <p:nvPr/>
                </p:nvSpPr>
                <p:spPr>
                  <a:xfrm>
                    <a:off x="3226822" y="3830536"/>
                    <a:ext cx="1440000" cy="1440000"/>
                  </a:xfrm>
                  <a:prstGeom prst="arc">
                    <a:avLst>
                      <a:gd name="adj1" fmla="val 1503072"/>
                      <a:gd name="adj2" fmla="val 9217444"/>
                    </a:avLst>
                  </a:prstGeom>
                  <a:noFill/>
                  <a:ln w="25400" cap="rnd">
                    <a:gradFill flip="none" rotWithShape="1">
                      <a:gsLst>
                        <a:gs pos="0">
                          <a:schemeClr val="accent1"/>
                        </a:gs>
                        <a:gs pos="100000">
                          <a:schemeClr val="accent1">
                            <a:alpha val="0"/>
                          </a:schemeClr>
                        </a:gs>
                      </a:gsLst>
                      <a:lin ang="10800000" scaled="1"/>
                      <a:tileRect/>
                    </a:gradFill>
                    <a:round/>
                  </a:ln>
                  <a:effectLst>
                    <a:outerShdw blurRad="203200" dist="152400" dir="1926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dirty="0"/>
                  </a:p>
                </p:txBody>
              </p:sp>
            </p:grpSp>
            <p:cxnSp>
              <p:nvCxnSpPr>
                <p:cNvPr id="42" name="直接连接符 16"/>
                <p:cNvCxnSpPr/>
                <p:nvPr/>
              </p:nvCxnSpPr>
              <p:spPr>
                <a:xfrm>
                  <a:off x="5050401" y="3786205"/>
                  <a:ext cx="2747399" cy="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43" name="组合 24"/>
                <p:cNvGrpSpPr/>
                <p:nvPr/>
              </p:nvGrpSpPr>
              <p:grpSpPr>
                <a:xfrm>
                  <a:off x="3881577" y="3322330"/>
                  <a:ext cx="849174" cy="849172"/>
                  <a:chOff x="3881577" y="3322330"/>
                  <a:chExt cx="849174" cy="849172"/>
                </a:xfrm>
              </p:grpSpPr>
              <p:sp>
                <p:nvSpPr>
                  <p:cNvPr id="44" name="IconBackground3"/>
                  <p:cNvSpPr txBox="1">
                    <a:spLocks noChangeAspect="1"/>
                  </p:cNvSpPr>
                  <p:nvPr/>
                </p:nvSpPr>
                <p:spPr>
                  <a:xfrm>
                    <a:off x="3881577" y="3322330"/>
                    <a:ext cx="849174" cy="849172"/>
                  </a:xfrm>
                  <a:prstGeom prst="roundRect">
                    <a:avLst>
                      <a:gd name="adj" fmla="val 50000"/>
                    </a:avLst>
                  </a:prstGeom>
                  <a:gradFill flip="none" rotWithShape="1">
                    <a:gsLst>
                      <a:gs pos="40000">
                        <a:schemeClr val="accent1">
                          <a:lumMod val="20000"/>
                          <a:lumOff val="80000"/>
                          <a:alpha val="0"/>
                        </a:schemeClr>
                      </a:gs>
                      <a:gs pos="97000">
                        <a:schemeClr val="accent1">
                          <a:lumMod val="60000"/>
                          <a:lumOff val="40000"/>
                          <a:alpha val="15000"/>
                        </a:schemeClr>
                      </a:gs>
                    </a:gsLst>
                    <a:path path="circle">
                      <a:fillToRect l="50000" t="50000" r="50000" b="50000"/>
                    </a:path>
                    <a:tileRect/>
                  </a:gradFill>
                  <a:ln w="15875">
                    <a:solidFill>
                      <a:schemeClr val="accent1">
                        <a:alpha val="50000"/>
                      </a:schemeClr>
                    </a:solidFill>
                  </a:ln>
                  <a:effectLst>
                    <a:outerShdw blurRad="203200" dist="152400" dir="1926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algn="ctr">
                      <a:defRPr b="1">
                        <a:solidFill>
                          <a:srgbClr val="FFFFFF"/>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45" name="Icon3"/>
                  <p:cNvSpPr/>
                  <p:nvPr/>
                </p:nvSpPr>
                <p:spPr>
                  <a:xfrm>
                    <a:off x="4112031" y="3569302"/>
                    <a:ext cx="388265" cy="355226"/>
                  </a:xfrm>
                  <a:custGeom>
                    <a:avLst/>
                    <a:gdLst>
                      <a:gd name="T0" fmla="*/ 5051 w 8160"/>
                      <a:gd name="T1" fmla="*/ 5654 h 7476"/>
                      <a:gd name="T2" fmla="*/ 4442 w 8160"/>
                      <a:gd name="T3" fmla="*/ 5324 h 7476"/>
                      <a:gd name="T4" fmla="*/ 3655 w 8160"/>
                      <a:gd name="T5" fmla="*/ 5337 h 7476"/>
                      <a:gd name="T6" fmla="*/ 3031 w 8160"/>
                      <a:gd name="T7" fmla="*/ 5731 h 7476"/>
                      <a:gd name="T8" fmla="*/ 2978 w 8160"/>
                      <a:gd name="T9" fmla="*/ 5827 h 7476"/>
                      <a:gd name="T10" fmla="*/ 2757 w 8160"/>
                      <a:gd name="T11" fmla="*/ 6681 h 7476"/>
                      <a:gd name="T12" fmla="*/ 3355 w 8160"/>
                      <a:gd name="T13" fmla="*/ 6681 h 7476"/>
                      <a:gd name="T14" fmla="*/ 3916 w 8160"/>
                      <a:gd name="T15" fmla="*/ 7285 h 7476"/>
                      <a:gd name="T16" fmla="*/ 4622 w 8160"/>
                      <a:gd name="T17" fmla="*/ 6442 h 7476"/>
                      <a:gd name="T18" fmla="*/ 1492 w 8160"/>
                      <a:gd name="T19" fmla="*/ 5165 h 7476"/>
                      <a:gd name="T20" fmla="*/ 1942 w 8160"/>
                      <a:gd name="T21" fmla="*/ 5349 h 7476"/>
                      <a:gd name="T22" fmla="*/ 1846 w 8160"/>
                      <a:gd name="T23" fmla="*/ 5323 h 7476"/>
                      <a:gd name="T24" fmla="*/ 1053 w 8160"/>
                      <a:gd name="T25" fmla="*/ 5344 h 7476"/>
                      <a:gd name="T26" fmla="*/ 948 w 8160"/>
                      <a:gd name="T27" fmla="*/ 5846 h 7476"/>
                      <a:gd name="T28" fmla="*/ 1655 w 8160"/>
                      <a:gd name="T29" fmla="*/ 6633 h 7476"/>
                      <a:gd name="T30" fmla="*/ 2272 w 8160"/>
                      <a:gd name="T31" fmla="*/ 5984 h 7476"/>
                      <a:gd name="T32" fmla="*/ 7969 w 8160"/>
                      <a:gd name="T33" fmla="*/ 3505 h 7476"/>
                      <a:gd name="T34" fmla="*/ 6502 w 8160"/>
                      <a:gd name="T35" fmla="*/ 3505 h 7476"/>
                      <a:gd name="T36" fmla="*/ 4622 w 8160"/>
                      <a:gd name="T37" fmla="*/ 3948 h 7476"/>
                      <a:gd name="T38" fmla="*/ 3725 w 8160"/>
                      <a:gd name="T39" fmla="*/ 4138 h 7476"/>
                      <a:gd name="T40" fmla="*/ 1655 w 8160"/>
                      <a:gd name="T41" fmla="*/ 3948 h 7476"/>
                      <a:gd name="T42" fmla="*/ 948 w 8160"/>
                      <a:gd name="T43" fmla="*/ 3505 h 7476"/>
                      <a:gd name="T44" fmla="*/ 8160 w 8160"/>
                      <a:gd name="T45" fmla="*/ 191 h 7476"/>
                      <a:gd name="T46" fmla="*/ 7208 w 8160"/>
                      <a:gd name="T47" fmla="*/ 3124 h 7476"/>
                      <a:gd name="T48" fmla="*/ 5567 w 8160"/>
                      <a:gd name="T49" fmla="*/ 1668 h 7476"/>
                      <a:gd name="T50" fmla="*/ 5788 w 8160"/>
                      <a:gd name="T51" fmla="*/ 2672 h 7476"/>
                      <a:gd name="T52" fmla="*/ 6261 w 8160"/>
                      <a:gd name="T53" fmla="*/ 1993 h 7476"/>
                      <a:gd name="T54" fmla="*/ 7049 w 8160"/>
                      <a:gd name="T55" fmla="*/ 1988 h 7476"/>
                      <a:gd name="T56" fmla="*/ 7705 w 8160"/>
                      <a:gd name="T57" fmla="*/ 2577 h 7476"/>
                      <a:gd name="T58" fmla="*/ 3729 w 8160"/>
                      <a:gd name="T59" fmla="*/ 1668 h 7476"/>
                      <a:gd name="T60" fmla="*/ 3298 w 8160"/>
                      <a:gd name="T61" fmla="*/ 2646 h 7476"/>
                      <a:gd name="T62" fmla="*/ 3658 w 8160"/>
                      <a:gd name="T63" fmla="*/ 1998 h 7476"/>
                      <a:gd name="T64" fmla="*/ 4442 w 8160"/>
                      <a:gd name="T65" fmla="*/ 1986 h 7476"/>
                      <a:gd name="T66" fmla="*/ 5051 w 8160"/>
                      <a:gd name="T67" fmla="*/ 2317 h 7476"/>
                      <a:gd name="T68" fmla="*/ 4622 w 8160"/>
                      <a:gd name="T69" fmla="*/ 3124 h 7476"/>
                      <a:gd name="T70" fmla="*/ 1143 w 8160"/>
                      <a:gd name="T71" fmla="*/ 1668 h 7476"/>
                      <a:gd name="T72" fmla="*/ 712 w 8160"/>
                      <a:gd name="T73" fmla="*/ 2646 h 7476"/>
                      <a:gd name="T74" fmla="*/ 1072 w 8160"/>
                      <a:gd name="T75" fmla="*/ 1998 h 7476"/>
                      <a:gd name="T76" fmla="*/ 1856 w 8160"/>
                      <a:gd name="T77" fmla="*/ 1986 h 7476"/>
                      <a:gd name="T78" fmla="*/ 2465 w 8160"/>
                      <a:gd name="T79" fmla="*/ 2317 h 7476"/>
                      <a:gd name="T80" fmla="*/ 2036 w 8160"/>
                      <a:gd name="T81" fmla="*/ 3124 h 7476"/>
                      <a:gd name="T82" fmla="*/ 6207 w 8160"/>
                      <a:gd name="T83" fmla="*/ 1286 h 7476"/>
                      <a:gd name="T84" fmla="*/ 2974 w 8160"/>
                      <a:gd name="T85" fmla="*/ 1286 h 7476"/>
                      <a:gd name="T86" fmla="*/ 5186 w 8160"/>
                      <a:gd name="T87" fmla="*/ 381 h 7476"/>
                      <a:gd name="T88" fmla="*/ 1950 w 8160"/>
                      <a:gd name="T89" fmla="*/ 1286 h 7476"/>
                      <a:gd name="T90" fmla="*/ 6200 w 8160"/>
                      <a:gd name="T91" fmla="*/ 4700 h 7476"/>
                      <a:gd name="T92" fmla="*/ 7104 w 8160"/>
                      <a:gd name="T93" fmla="*/ 5344 h 7476"/>
                      <a:gd name="T94" fmla="*/ 6311 w 8160"/>
                      <a:gd name="T95" fmla="*/ 5323 h 7476"/>
                      <a:gd name="T96" fmla="*/ 6215 w 8160"/>
                      <a:gd name="T97" fmla="*/ 5349 h 7476"/>
                      <a:gd name="T98" fmla="*/ 6120 w 8160"/>
                      <a:gd name="T99" fmla="*/ 6442 h 7476"/>
                      <a:gd name="T100" fmla="*/ 6827 w 8160"/>
                      <a:gd name="T101" fmla="*/ 7285 h 7476"/>
                      <a:gd name="T102" fmla="*/ 7540 w 8160"/>
                      <a:gd name="T103" fmla="*/ 6010 h 7476"/>
                      <a:gd name="T104" fmla="*/ 7706 w 8160"/>
                      <a:gd name="T105" fmla="*/ 7083 h 7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60" h="7476">
                        <a:moveTo>
                          <a:pt x="3614" y="4700"/>
                        </a:moveTo>
                        <a:cubicBezTo>
                          <a:pt x="3614" y="4444"/>
                          <a:pt x="3822" y="4236"/>
                          <a:pt x="4078" y="4236"/>
                        </a:cubicBezTo>
                        <a:cubicBezTo>
                          <a:pt x="4334" y="4236"/>
                          <a:pt x="4543" y="4444"/>
                          <a:pt x="4543" y="4700"/>
                        </a:cubicBezTo>
                        <a:cubicBezTo>
                          <a:pt x="4543" y="4956"/>
                          <a:pt x="4334" y="5165"/>
                          <a:pt x="4078" y="5165"/>
                        </a:cubicBezTo>
                        <a:cubicBezTo>
                          <a:pt x="3822" y="5165"/>
                          <a:pt x="3614" y="4956"/>
                          <a:pt x="3614" y="4700"/>
                        </a:cubicBezTo>
                        <a:close/>
                        <a:moveTo>
                          <a:pt x="5051" y="5654"/>
                        </a:moveTo>
                        <a:lnTo>
                          <a:pt x="4528" y="5349"/>
                        </a:lnTo>
                        <a:cubicBezTo>
                          <a:pt x="4524" y="5347"/>
                          <a:pt x="4521" y="5346"/>
                          <a:pt x="4518" y="5344"/>
                        </a:cubicBezTo>
                        <a:cubicBezTo>
                          <a:pt x="4511" y="5341"/>
                          <a:pt x="4505" y="5338"/>
                          <a:pt x="4499" y="5336"/>
                        </a:cubicBezTo>
                        <a:cubicBezTo>
                          <a:pt x="4493" y="5333"/>
                          <a:pt x="4487" y="5332"/>
                          <a:pt x="4481" y="5330"/>
                        </a:cubicBezTo>
                        <a:cubicBezTo>
                          <a:pt x="4475" y="5328"/>
                          <a:pt x="4469" y="5327"/>
                          <a:pt x="4463" y="5326"/>
                        </a:cubicBezTo>
                        <a:cubicBezTo>
                          <a:pt x="4456" y="5325"/>
                          <a:pt x="4449" y="5324"/>
                          <a:pt x="4442" y="5324"/>
                        </a:cubicBezTo>
                        <a:cubicBezTo>
                          <a:pt x="4439" y="5324"/>
                          <a:pt x="4435" y="5323"/>
                          <a:pt x="4432" y="5323"/>
                        </a:cubicBezTo>
                        <a:lnTo>
                          <a:pt x="3725" y="5323"/>
                        </a:lnTo>
                        <a:cubicBezTo>
                          <a:pt x="3721" y="5323"/>
                          <a:pt x="3717" y="5324"/>
                          <a:pt x="3712" y="5324"/>
                        </a:cubicBezTo>
                        <a:cubicBezTo>
                          <a:pt x="3705" y="5325"/>
                          <a:pt x="3697" y="5325"/>
                          <a:pt x="3690" y="5326"/>
                        </a:cubicBezTo>
                        <a:cubicBezTo>
                          <a:pt x="3684" y="5327"/>
                          <a:pt x="3678" y="5329"/>
                          <a:pt x="3672" y="5331"/>
                        </a:cubicBezTo>
                        <a:cubicBezTo>
                          <a:pt x="3666" y="5333"/>
                          <a:pt x="3660" y="5334"/>
                          <a:pt x="3655" y="5337"/>
                        </a:cubicBezTo>
                        <a:cubicBezTo>
                          <a:pt x="3647" y="5339"/>
                          <a:pt x="3641" y="5343"/>
                          <a:pt x="3634" y="5347"/>
                        </a:cubicBezTo>
                        <a:cubicBezTo>
                          <a:pt x="3630" y="5349"/>
                          <a:pt x="3627" y="5350"/>
                          <a:pt x="3623" y="5352"/>
                        </a:cubicBezTo>
                        <a:lnTo>
                          <a:pt x="3063" y="5706"/>
                        </a:lnTo>
                        <a:cubicBezTo>
                          <a:pt x="3062" y="5706"/>
                          <a:pt x="3061" y="5707"/>
                          <a:pt x="3060" y="5707"/>
                        </a:cubicBezTo>
                        <a:cubicBezTo>
                          <a:pt x="3054" y="5712"/>
                          <a:pt x="3048" y="5717"/>
                          <a:pt x="3043" y="5721"/>
                        </a:cubicBezTo>
                        <a:cubicBezTo>
                          <a:pt x="3039" y="5725"/>
                          <a:pt x="3034" y="5728"/>
                          <a:pt x="3031" y="5731"/>
                        </a:cubicBezTo>
                        <a:cubicBezTo>
                          <a:pt x="3026" y="5736"/>
                          <a:pt x="3022" y="5741"/>
                          <a:pt x="3018" y="5746"/>
                        </a:cubicBezTo>
                        <a:cubicBezTo>
                          <a:pt x="3015" y="5750"/>
                          <a:pt x="3010" y="5755"/>
                          <a:pt x="3007" y="5760"/>
                        </a:cubicBezTo>
                        <a:cubicBezTo>
                          <a:pt x="3003" y="5765"/>
                          <a:pt x="3001" y="5770"/>
                          <a:pt x="2998" y="5776"/>
                        </a:cubicBezTo>
                        <a:cubicBezTo>
                          <a:pt x="2995" y="5781"/>
                          <a:pt x="2992" y="5786"/>
                          <a:pt x="2989" y="5792"/>
                        </a:cubicBezTo>
                        <a:cubicBezTo>
                          <a:pt x="2987" y="5797"/>
                          <a:pt x="2986" y="5803"/>
                          <a:pt x="2984" y="5809"/>
                        </a:cubicBezTo>
                        <a:cubicBezTo>
                          <a:pt x="2982" y="5815"/>
                          <a:pt x="2979" y="5821"/>
                          <a:pt x="2978" y="5827"/>
                        </a:cubicBezTo>
                        <a:cubicBezTo>
                          <a:pt x="2977" y="5832"/>
                          <a:pt x="2977" y="5837"/>
                          <a:pt x="2976" y="5842"/>
                        </a:cubicBezTo>
                        <a:cubicBezTo>
                          <a:pt x="2975" y="5850"/>
                          <a:pt x="2974" y="5857"/>
                          <a:pt x="2974" y="5864"/>
                        </a:cubicBezTo>
                        <a:cubicBezTo>
                          <a:pt x="2974" y="5865"/>
                          <a:pt x="2974" y="5866"/>
                          <a:pt x="2974" y="5867"/>
                        </a:cubicBezTo>
                        <a:lnTo>
                          <a:pt x="2974" y="6490"/>
                        </a:lnTo>
                        <a:lnTo>
                          <a:pt x="2948" y="6490"/>
                        </a:lnTo>
                        <a:cubicBezTo>
                          <a:pt x="2843" y="6490"/>
                          <a:pt x="2757" y="6576"/>
                          <a:pt x="2757" y="6681"/>
                        </a:cubicBezTo>
                        <a:lnTo>
                          <a:pt x="2757" y="7285"/>
                        </a:lnTo>
                        <a:cubicBezTo>
                          <a:pt x="2757" y="7391"/>
                          <a:pt x="2843" y="7476"/>
                          <a:pt x="2948" y="7476"/>
                        </a:cubicBezTo>
                        <a:lnTo>
                          <a:pt x="3164" y="7476"/>
                        </a:lnTo>
                        <a:cubicBezTo>
                          <a:pt x="3270" y="7476"/>
                          <a:pt x="3355" y="7391"/>
                          <a:pt x="3355" y="7285"/>
                        </a:cubicBezTo>
                        <a:lnTo>
                          <a:pt x="3355" y="6983"/>
                        </a:lnTo>
                        <a:lnTo>
                          <a:pt x="3355" y="6681"/>
                        </a:lnTo>
                        <a:lnTo>
                          <a:pt x="3355" y="5972"/>
                        </a:lnTo>
                        <a:lnTo>
                          <a:pt x="3534" y="5859"/>
                        </a:lnTo>
                        <a:lnTo>
                          <a:pt x="3534" y="6442"/>
                        </a:lnTo>
                        <a:lnTo>
                          <a:pt x="3534" y="7285"/>
                        </a:lnTo>
                        <a:cubicBezTo>
                          <a:pt x="3534" y="7391"/>
                          <a:pt x="3620" y="7476"/>
                          <a:pt x="3725" y="7476"/>
                        </a:cubicBezTo>
                        <a:cubicBezTo>
                          <a:pt x="3830" y="7476"/>
                          <a:pt x="3916" y="7391"/>
                          <a:pt x="3916" y="7285"/>
                        </a:cubicBezTo>
                        <a:lnTo>
                          <a:pt x="3916" y="6633"/>
                        </a:lnTo>
                        <a:lnTo>
                          <a:pt x="4241" y="6633"/>
                        </a:lnTo>
                        <a:lnTo>
                          <a:pt x="4241" y="7285"/>
                        </a:lnTo>
                        <a:cubicBezTo>
                          <a:pt x="4241" y="7391"/>
                          <a:pt x="4326" y="7476"/>
                          <a:pt x="4432" y="7476"/>
                        </a:cubicBezTo>
                        <a:cubicBezTo>
                          <a:pt x="4537" y="7476"/>
                          <a:pt x="4622" y="7391"/>
                          <a:pt x="4622" y="7285"/>
                        </a:cubicBezTo>
                        <a:lnTo>
                          <a:pt x="4622" y="6442"/>
                        </a:lnTo>
                        <a:lnTo>
                          <a:pt x="4622" y="5846"/>
                        </a:lnTo>
                        <a:lnTo>
                          <a:pt x="4858" y="5984"/>
                        </a:lnTo>
                        <a:cubicBezTo>
                          <a:pt x="4889" y="6001"/>
                          <a:pt x="4922" y="6010"/>
                          <a:pt x="4954" y="6010"/>
                        </a:cubicBezTo>
                        <a:cubicBezTo>
                          <a:pt x="5020" y="6010"/>
                          <a:pt x="5084" y="5976"/>
                          <a:pt x="5119" y="5915"/>
                        </a:cubicBezTo>
                        <a:cubicBezTo>
                          <a:pt x="5172" y="5824"/>
                          <a:pt x="5142" y="5707"/>
                          <a:pt x="5051" y="5654"/>
                        </a:cubicBezTo>
                        <a:close/>
                        <a:moveTo>
                          <a:pt x="1492" y="5165"/>
                        </a:moveTo>
                        <a:cubicBezTo>
                          <a:pt x="1748" y="5165"/>
                          <a:pt x="1957" y="4956"/>
                          <a:pt x="1957" y="4700"/>
                        </a:cubicBezTo>
                        <a:cubicBezTo>
                          <a:pt x="1957" y="4444"/>
                          <a:pt x="1748" y="4236"/>
                          <a:pt x="1492" y="4236"/>
                        </a:cubicBezTo>
                        <a:cubicBezTo>
                          <a:pt x="1236" y="4236"/>
                          <a:pt x="1028" y="4444"/>
                          <a:pt x="1028" y="4700"/>
                        </a:cubicBezTo>
                        <a:cubicBezTo>
                          <a:pt x="1028" y="4956"/>
                          <a:pt x="1236" y="5165"/>
                          <a:pt x="1492" y="5165"/>
                        </a:cubicBezTo>
                        <a:close/>
                        <a:moveTo>
                          <a:pt x="2465" y="5654"/>
                        </a:moveTo>
                        <a:lnTo>
                          <a:pt x="1942" y="5349"/>
                        </a:lnTo>
                        <a:cubicBezTo>
                          <a:pt x="1938" y="5347"/>
                          <a:pt x="1935" y="5346"/>
                          <a:pt x="1932" y="5344"/>
                        </a:cubicBezTo>
                        <a:cubicBezTo>
                          <a:pt x="1925" y="5341"/>
                          <a:pt x="1919" y="5338"/>
                          <a:pt x="1913" y="5336"/>
                        </a:cubicBezTo>
                        <a:cubicBezTo>
                          <a:pt x="1907" y="5333"/>
                          <a:pt x="1901" y="5332"/>
                          <a:pt x="1895" y="5330"/>
                        </a:cubicBezTo>
                        <a:cubicBezTo>
                          <a:pt x="1889" y="5328"/>
                          <a:pt x="1883" y="5327"/>
                          <a:pt x="1877" y="5326"/>
                        </a:cubicBezTo>
                        <a:cubicBezTo>
                          <a:pt x="1870" y="5325"/>
                          <a:pt x="1863" y="5324"/>
                          <a:pt x="1856" y="5324"/>
                        </a:cubicBezTo>
                        <a:cubicBezTo>
                          <a:pt x="1853" y="5324"/>
                          <a:pt x="1849" y="5323"/>
                          <a:pt x="1846" y="5323"/>
                        </a:cubicBezTo>
                        <a:lnTo>
                          <a:pt x="1139" y="5323"/>
                        </a:lnTo>
                        <a:cubicBezTo>
                          <a:pt x="1135" y="5323"/>
                          <a:pt x="1131" y="5324"/>
                          <a:pt x="1127" y="5324"/>
                        </a:cubicBezTo>
                        <a:cubicBezTo>
                          <a:pt x="1121" y="5324"/>
                          <a:pt x="1114" y="5325"/>
                          <a:pt x="1108" y="5326"/>
                        </a:cubicBezTo>
                        <a:cubicBezTo>
                          <a:pt x="1101" y="5327"/>
                          <a:pt x="1095" y="5329"/>
                          <a:pt x="1089" y="5330"/>
                        </a:cubicBezTo>
                        <a:cubicBezTo>
                          <a:pt x="1083" y="5332"/>
                          <a:pt x="1078" y="5333"/>
                          <a:pt x="1072" y="5335"/>
                        </a:cubicBezTo>
                        <a:cubicBezTo>
                          <a:pt x="1065" y="5338"/>
                          <a:pt x="1059" y="5341"/>
                          <a:pt x="1053" y="5344"/>
                        </a:cubicBezTo>
                        <a:cubicBezTo>
                          <a:pt x="1050" y="5346"/>
                          <a:pt x="1046" y="5347"/>
                          <a:pt x="1043" y="5349"/>
                        </a:cubicBezTo>
                        <a:lnTo>
                          <a:pt x="520" y="5654"/>
                        </a:lnTo>
                        <a:cubicBezTo>
                          <a:pt x="429" y="5707"/>
                          <a:pt x="398" y="5824"/>
                          <a:pt x="451" y="5915"/>
                        </a:cubicBezTo>
                        <a:cubicBezTo>
                          <a:pt x="487" y="5976"/>
                          <a:pt x="551" y="6010"/>
                          <a:pt x="616" y="6010"/>
                        </a:cubicBezTo>
                        <a:cubicBezTo>
                          <a:pt x="649" y="6010"/>
                          <a:pt x="682" y="6001"/>
                          <a:pt x="712" y="5984"/>
                        </a:cubicBezTo>
                        <a:lnTo>
                          <a:pt x="948" y="5846"/>
                        </a:lnTo>
                        <a:lnTo>
                          <a:pt x="948" y="6442"/>
                        </a:lnTo>
                        <a:lnTo>
                          <a:pt x="948" y="7285"/>
                        </a:lnTo>
                        <a:cubicBezTo>
                          <a:pt x="948" y="7391"/>
                          <a:pt x="1034" y="7476"/>
                          <a:pt x="1139" y="7476"/>
                        </a:cubicBezTo>
                        <a:cubicBezTo>
                          <a:pt x="1244" y="7476"/>
                          <a:pt x="1330" y="7391"/>
                          <a:pt x="1330" y="7285"/>
                        </a:cubicBezTo>
                        <a:lnTo>
                          <a:pt x="1330" y="6633"/>
                        </a:lnTo>
                        <a:lnTo>
                          <a:pt x="1655" y="6633"/>
                        </a:lnTo>
                        <a:lnTo>
                          <a:pt x="1655" y="7285"/>
                        </a:lnTo>
                        <a:cubicBezTo>
                          <a:pt x="1655" y="7391"/>
                          <a:pt x="1740" y="7476"/>
                          <a:pt x="1846" y="7476"/>
                        </a:cubicBezTo>
                        <a:cubicBezTo>
                          <a:pt x="1951" y="7476"/>
                          <a:pt x="2036" y="7391"/>
                          <a:pt x="2036" y="7285"/>
                        </a:cubicBezTo>
                        <a:lnTo>
                          <a:pt x="2036" y="6442"/>
                        </a:lnTo>
                        <a:lnTo>
                          <a:pt x="2036" y="5846"/>
                        </a:lnTo>
                        <a:lnTo>
                          <a:pt x="2272" y="5984"/>
                        </a:lnTo>
                        <a:cubicBezTo>
                          <a:pt x="2303" y="6001"/>
                          <a:pt x="2336" y="6010"/>
                          <a:pt x="2368" y="6010"/>
                        </a:cubicBezTo>
                        <a:cubicBezTo>
                          <a:pt x="2434" y="6010"/>
                          <a:pt x="2498" y="5976"/>
                          <a:pt x="2533" y="5915"/>
                        </a:cubicBezTo>
                        <a:cubicBezTo>
                          <a:pt x="2586" y="5824"/>
                          <a:pt x="2556" y="5707"/>
                          <a:pt x="2465" y="5654"/>
                        </a:cubicBezTo>
                        <a:close/>
                        <a:moveTo>
                          <a:pt x="8160" y="191"/>
                        </a:moveTo>
                        <a:lnTo>
                          <a:pt x="8160" y="3315"/>
                        </a:lnTo>
                        <a:cubicBezTo>
                          <a:pt x="8160" y="3420"/>
                          <a:pt x="8075" y="3505"/>
                          <a:pt x="7969" y="3505"/>
                        </a:cubicBezTo>
                        <a:lnTo>
                          <a:pt x="7208" y="3505"/>
                        </a:lnTo>
                        <a:lnTo>
                          <a:pt x="7208" y="3948"/>
                        </a:lnTo>
                        <a:cubicBezTo>
                          <a:pt x="7208" y="4053"/>
                          <a:pt x="7123" y="4138"/>
                          <a:pt x="7018" y="4138"/>
                        </a:cubicBezTo>
                        <a:cubicBezTo>
                          <a:pt x="6912" y="4138"/>
                          <a:pt x="6827" y="4053"/>
                          <a:pt x="6827" y="3948"/>
                        </a:cubicBezTo>
                        <a:lnTo>
                          <a:pt x="6827" y="3505"/>
                        </a:lnTo>
                        <a:lnTo>
                          <a:pt x="6502" y="3505"/>
                        </a:lnTo>
                        <a:lnTo>
                          <a:pt x="6502" y="3948"/>
                        </a:lnTo>
                        <a:cubicBezTo>
                          <a:pt x="6502" y="4053"/>
                          <a:pt x="6416" y="4138"/>
                          <a:pt x="6311" y="4138"/>
                        </a:cubicBezTo>
                        <a:cubicBezTo>
                          <a:pt x="6206" y="4138"/>
                          <a:pt x="6120" y="4053"/>
                          <a:pt x="6120" y="3948"/>
                        </a:cubicBezTo>
                        <a:lnTo>
                          <a:pt x="6120" y="3505"/>
                        </a:lnTo>
                        <a:lnTo>
                          <a:pt x="4622" y="3505"/>
                        </a:lnTo>
                        <a:lnTo>
                          <a:pt x="4622" y="3948"/>
                        </a:lnTo>
                        <a:cubicBezTo>
                          <a:pt x="4622" y="4053"/>
                          <a:pt x="4537" y="4138"/>
                          <a:pt x="4432" y="4138"/>
                        </a:cubicBezTo>
                        <a:cubicBezTo>
                          <a:pt x="4326" y="4138"/>
                          <a:pt x="4241" y="4053"/>
                          <a:pt x="4241" y="3948"/>
                        </a:cubicBezTo>
                        <a:lnTo>
                          <a:pt x="4241" y="3505"/>
                        </a:lnTo>
                        <a:lnTo>
                          <a:pt x="3916" y="3505"/>
                        </a:lnTo>
                        <a:lnTo>
                          <a:pt x="3916" y="3948"/>
                        </a:lnTo>
                        <a:cubicBezTo>
                          <a:pt x="3916" y="4053"/>
                          <a:pt x="3830" y="4138"/>
                          <a:pt x="3725" y="4138"/>
                        </a:cubicBezTo>
                        <a:cubicBezTo>
                          <a:pt x="3620" y="4138"/>
                          <a:pt x="3534" y="4053"/>
                          <a:pt x="3534" y="3948"/>
                        </a:cubicBezTo>
                        <a:lnTo>
                          <a:pt x="3534" y="3505"/>
                        </a:lnTo>
                        <a:lnTo>
                          <a:pt x="2036" y="3505"/>
                        </a:lnTo>
                        <a:lnTo>
                          <a:pt x="2036" y="3948"/>
                        </a:lnTo>
                        <a:cubicBezTo>
                          <a:pt x="2036" y="4053"/>
                          <a:pt x="1951" y="4138"/>
                          <a:pt x="1846" y="4138"/>
                        </a:cubicBezTo>
                        <a:cubicBezTo>
                          <a:pt x="1740" y="4138"/>
                          <a:pt x="1655" y="4053"/>
                          <a:pt x="1655" y="3948"/>
                        </a:cubicBezTo>
                        <a:lnTo>
                          <a:pt x="1655" y="3505"/>
                        </a:lnTo>
                        <a:lnTo>
                          <a:pt x="1330" y="3505"/>
                        </a:lnTo>
                        <a:lnTo>
                          <a:pt x="1330" y="3948"/>
                        </a:lnTo>
                        <a:cubicBezTo>
                          <a:pt x="1330" y="4053"/>
                          <a:pt x="1244" y="4138"/>
                          <a:pt x="1139" y="4138"/>
                        </a:cubicBezTo>
                        <a:cubicBezTo>
                          <a:pt x="1034" y="4138"/>
                          <a:pt x="948" y="4053"/>
                          <a:pt x="948" y="3948"/>
                        </a:cubicBezTo>
                        <a:lnTo>
                          <a:pt x="948" y="3505"/>
                        </a:lnTo>
                        <a:lnTo>
                          <a:pt x="191" y="3505"/>
                        </a:lnTo>
                        <a:cubicBezTo>
                          <a:pt x="85" y="3505"/>
                          <a:pt x="0" y="3420"/>
                          <a:pt x="0" y="3315"/>
                        </a:cubicBezTo>
                        <a:lnTo>
                          <a:pt x="0" y="191"/>
                        </a:lnTo>
                        <a:cubicBezTo>
                          <a:pt x="0" y="85"/>
                          <a:pt x="85" y="0"/>
                          <a:pt x="191" y="0"/>
                        </a:cubicBezTo>
                        <a:lnTo>
                          <a:pt x="7969" y="0"/>
                        </a:lnTo>
                        <a:cubicBezTo>
                          <a:pt x="8075" y="0"/>
                          <a:pt x="8160" y="85"/>
                          <a:pt x="8160" y="191"/>
                        </a:cubicBezTo>
                        <a:close/>
                        <a:moveTo>
                          <a:pt x="7705" y="2577"/>
                        </a:moveTo>
                        <a:cubicBezTo>
                          <a:pt x="7670" y="2638"/>
                          <a:pt x="7606" y="2672"/>
                          <a:pt x="7540" y="2672"/>
                        </a:cubicBezTo>
                        <a:cubicBezTo>
                          <a:pt x="7508" y="2672"/>
                          <a:pt x="7475" y="2664"/>
                          <a:pt x="7444" y="2646"/>
                        </a:cubicBezTo>
                        <a:lnTo>
                          <a:pt x="7208" y="2508"/>
                        </a:lnTo>
                        <a:lnTo>
                          <a:pt x="7208" y="3104"/>
                        </a:lnTo>
                        <a:lnTo>
                          <a:pt x="7208" y="3124"/>
                        </a:lnTo>
                        <a:lnTo>
                          <a:pt x="7778" y="3124"/>
                        </a:lnTo>
                        <a:lnTo>
                          <a:pt x="7778" y="1668"/>
                        </a:lnTo>
                        <a:lnTo>
                          <a:pt x="7013" y="1668"/>
                        </a:lnTo>
                        <a:cubicBezTo>
                          <a:pt x="6928" y="1765"/>
                          <a:pt x="6803" y="1827"/>
                          <a:pt x="6664" y="1827"/>
                        </a:cubicBezTo>
                        <a:cubicBezTo>
                          <a:pt x="6525" y="1827"/>
                          <a:pt x="6400" y="1765"/>
                          <a:pt x="6315" y="1668"/>
                        </a:cubicBezTo>
                        <a:lnTo>
                          <a:pt x="5567" y="1668"/>
                        </a:lnTo>
                        <a:lnTo>
                          <a:pt x="5567" y="3124"/>
                        </a:lnTo>
                        <a:lnTo>
                          <a:pt x="6120" y="3124"/>
                        </a:lnTo>
                        <a:lnTo>
                          <a:pt x="6120" y="3104"/>
                        </a:lnTo>
                        <a:lnTo>
                          <a:pt x="6120" y="2508"/>
                        </a:lnTo>
                        <a:lnTo>
                          <a:pt x="5884" y="2646"/>
                        </a:lnTo>
                        <a:cubicBezTo>
                          <a:pt x="5854" y="2664"/>
                          <a:pt x="5821" y="2672"/>
                          <a:pt x="5788" y="2672"/>
                        </a:cubicBezTo>
                        <a:cubicBezTo>
                          <a:pt x="5722" y="2672"/>
                          <a:pt x="5659" y="2638"/>
                          <a:pt x="5623" y="2577"/>
                        </a:cubicBezTo>
                        <a:cubicBezTo>
                          <a:pt x="5570" y="2486"/>
                          <a:pt x="5601" y="2370"/>
                          <a:pt x="5692" y="2317"/>
                        </a:cubicBezTo>
                        <a:lnTo>
                          <a:pt x="6215" y="2011"/>
                        </a:lnTo>
                        <a:cubicBezTo>
                          <a:pt x="6218" y="2009"/>
                          <a:pt x="6221" y="2008"/>
                          <a:pt x="6225" y="2007"/>
                        </a:cubicBezTo>
                        <a:cubicBezTo>
                          <a:pt x="6231" y="2004"/>
                          <a:pt x="6237" y="2000"/>
                          <a:pt x="6244" y="1998"/>
                        </a:cubicBezTo>
                        <a:cubicBezTo>
                          <a:pt x="6250" y="1996"/>
                          <a:pt x="6255" y="1994"/>
                          <a:pt x="6261" y="1993"/>
                        </a:cubicBezTo>
                        <a:cubicBezTo>
                          <a:pt x="6267" y="1991"/>
                          <a:pt x="6273" y="1990"/>
                          <a:pt x="6280" y="1988"/>
                        </a:cubicBezTo>
                        <a:cubicBezTo>
                          <a:pt x="6286" y="1987"/>
                          <a:pt x="6293" y="1987"/>
                          <a:pt x="6299" y="1986"/>
                        </a:cubicBezTo>
                        <a:cubicBezTo>
                          <a:pt x="6303" y="1986"/>
                          <a:pt x="6307" y="1985"/>
                          <a:pt x="6311" y="1985"/>
                        </a:cubicBezTo>
                        <a:lnTo>
                          <a:pt x="7018" y="1985"/>
                        </a:lnTo>
                        <a:cubicBezTo>
                          <a:pt x="7021" y="1985"/>
                          <a:pt x="7025" y="1986"/>
                          <a:pt x="7028" y="1986"/>
                        </a:cubicBezTo>
                        <a:cubicBezTo>
                          <a:pt x="7035" y="1987"/>
                          <a:pt x="7042" y="1987"/>
                          <a:pt x="7049" y="1988"/>
                        </a:cubicBezTo>
                        <a:cubicBezTo>
                          <a:pt x="7055" y="1989"/>
                          <a:pt x="7061" y="1991"/>
                          <a:pt x="7067" y="1993"/>
                        </a:cubicBezTo>
                        <a:cubicBezTo>
                          <a:pt x="7073" y="1994"/>
                          <a:pt x="7079" y="1996"/>
                          <a:pt x="7085" y="1998"/>
                        </a:cubicBezTo>
                        <a:cubicBezTo>
                          <a:pt x="7091" y="2001"/>
                          <a:pt x="7097" y="2004"/>
                          <a:pt x="7104" y="2007"/>
                        </a:cubicBezTo>
                        <a:cubicBezTo>
                          <a:pt x="7107" y="2008"/>
                          <a:pt x="7110" y="2009"/>
                          <a:pt x="7114" y="2011"/>
                        </a:cubicBezTo>
                        <a:lnTo>
                          <a:pt x="7637" y="2317"/>
                        </a:lnTo>
                        <a:cubicBezTo>
                          <a:pt x="7728" y="2370"/>
                          <a:pt x="7758" y="2486"/>
                          <a:pt x="7705" y="2577"/>
                        </a:cubicBezTo>
                        <a:close/>
                        <a:moveTo>
                          <a:pt x="4622" y="3124"/>
                        </a:moveTo>
                        <a:lnTo>
                          <a:pt x="5186" y="3124"/>
                        </a:lnTo>
                        <a:lnTo>
                          <a:pt x="5186" y="1668"/>
                        </a:lnTo>
                        <a:lnTo>
                          <a:pt x="4427" y="1668"/>
                        </a:lnTo>
                        <a:cubicBezTo>
                          <a:pt x="4342" y="1765"/>
                          <a:pt x="4218" y="1827"/>
                          <a:pt x="4078" y="1827"/>
                        </a:cubicBezTo>
                        <a:cubicBezTo>
                          <a:pt x="3939" y="1827"/>
                          <a:pt x="3814" y="1765"/>
                          <a:pt x="3729" y="1668"/>
                        </a:cubicBezTo>
                        <a:lnTo>
                          <a:pt x="2974" y="1668"/>
                        </a:lnTo>
                        <a:lnTo>
                          <a:pt x="2974" y="3124"/>
                        </a:lnTo>
                        <a:lnTo>
                          <a:pt x="3534" y="3124"/>
                        </a:lnTo>
                        <a:lnTo>
                          <a:pt x="3534" y="3104"/>
                        </a:lnTo>
                        <a:lnTo>
                          <a:pt x="3534" y="2508"/>
                        </a:lnTo>
                        <a:lnTo>
                          <a:pt x="3298" y="2646"/>
                        </a:lnTo>
                        <a:cubicBezTo>
                          <a:pt x="3268" y="2664"/>
                          <a:pt x="3235" y="2672"/>
                          <a:pt x="3202" y="2672"/>
                        </a:cubicBezTo>
                        <a:cubicBezTo>
                          <a:pt x="3137" y="2672"/>
                          <a:pt x="3073" y="2638"/>
                          <a:pt x="3037" y="2577"/>
                        </a:cubicBezTo>
                        <a:cubicBezTo>
                          <a:pt x="2984" y="2486"/>
                          <a:pt x="3015" y="2370"/>
                          <a:pt x="3106" y="2317"/>
                        </a:cubicBezTo>
                        <a:lnTo>
                          <a:pt x="3629" y="2011"/>
                        </a:lnTo>
                        <a:cubicBezTo>
                          <a:pt x="3632" y="2009"/>
                          <a:pt x="3635" y="2008"/>
                          <a:pt x="3639" y="2007"/>
                        </a:cubicBezTo>
                        <a:cubicBezTo>
                          <a:pt x="3645" y="2004"/>
                          <a:pt x="3651" y="2000"/>
                          <a:pt x="3658" y="1998"/>
                        </a:cubicBezTo>
                        <a:cubicBezTo>
                          <a:pt x="3664" y="1996"/>
                          <a:pt x="3669" y="1994"/>
                          <a:pt x="3675" y="1993"/>
                        </a:cubicBezTo>
                        <a:cubicBezTo>
                          <a:pt x="3681" y="1991"/>
                          <a:pt x="3687" y="1989"/>
                          <a:pt x="3694" y="1988"/>
                        </a:cubicBezTo>
                        <a:cubicBezTo>
                          <a:pt x="3700" y="1987"/>
                          <a:pt x="3707" y="1987"/>
                          <a:pt x="3713" y="1986"/>
                        </a:cubicBezTo>
                        <a:cubicBezTo>
                          <a:pt x="3717" y="1986"/>
                          <a:pt x="3721" y="1985"/>
                          <a:pt x="3725" y="1985"/>
                        </a:cubicBezTo>
                        <a:lnTo>
                          <a:pt x="4432" y="1985"/>
                        </a:lnTo>
                        <a:cubicBezTo>
                          <a:pt x="4435" y="1985"/>
                          <a:pt x="4439" y="1986"/>
                          <a:pt x="4442" y="1986"/>
                        </a:cubicBezTo>
                        <a:cubicBezTo>
                          <a:pt x="4449" y="1987"/>
                          <a:pt x="4456" y="1987"/>
                          <a:pt x="4463" y="1988"/>
                        </a:cubicBezTo>
                        <a:cubicBezTo>
                          <a:pt x="4469" y="1989"/>
                          <a:pt x="4475" y="1991"/>
                          <a:pt x="4481" y="1993"/>
                        </a:cubicBezTo>
                        <a:cubicBezTo>
                          <a:pt x="4487" y="1994"/>
                          <a:pt x="4493" y="1996"/>
                          <a:pt x="4499" y="1998"/>
                        </a:cubicBezTo>
                        <a:cubicBezTo>
                          <a:pt x="4505" y="2001"/>
                          <a:pt x="4511" y="2004"/>
                          <a:pt x="4518" y="2007"/>
                        </a:cubicBezTo>
                        <a:cubicBezTo>
                          <a:pt x="4521" y="2008"/>
                          <a:pt x="4524" y="2009"/>
                          <a:pt x="4528" y="2011"/>
                        </a:cubicBezTo>
                        <a:lnTo>
                          <a:pt x="5051" y="2317"/>
                        </a:lnTo>
                        <a:cubicBezTo>
                          <a:pt x="5142" y="2370"/>
                          <a:pt x="5172" y="2487"/>
                          <a:pt x="5119" y="2578"/>
                        </a:cubicBezTo>
                        <a:cubicBezTo>
                          <a:pt x="5084" y="2638"/>
                          <a:pt x="5020" y="2672"/>
                          <a:pt x="4954" y="2672"/>
                        </a:cubicBezTo>
                        <a:cubicBezTo>
                          <a:pt x="4922" y="2672"/>
                          <a:pt x="4889" y="2664"/>
                          <a:pt x="4858" y="2646"/>
                        </a:cubicBezTo>
                        <a:lnTo>
                          <a:pt x="4622" y="2508"/>
                        </a:lnTo>
                        <a:lnTo>
                          <a:pt x="4622" y="3104"/>
                        </a:lnTo>
                        <a:lnTo>
                          <a:pt x="4622" y="3124"/>
                        </a:lnTo>
                        <a:close/>
                        <a:moveTo>
                          <a:pt x="2036" y="3124"/>
                        </a:moveTo>
                        <a:lnTo>
                          <a:pt x="2593" y="3124"/>
                        </a:lnTo>
                        <a:lnTo>
                          <a:pt x="2593" y="1668"/>
                        </a:lnTo>
                        <a:lnTo>
                          <a:pt x="1842" y="1668"/>
                        </a:lnTo>
                        <a:cubicBezTo>
                          <a:pt x="1756" y="1765"/>
                          <a:pt x="1632" y="1827"/>
                          <a:pt x="1492" y="1827"/>
                        </a:cubicBezTo>
                        <a:cubicBezTo>
                          <a:pt x="1353" y="1827"/>
                          <a:pt x="1228" y="1765"/>
                          <a:pt x="1143" y="1668"/>
                        </a:cubicBezTo>
                        <a:lnTo>
                          <a:pt x="382" y="1668"/>
                        </a:lnTo>
                        <a:lnTo>
                          <a:pt x="382" y="3124"/>
                        </a:lnTo>
                        <a:lnTo>
                          <a:pt x="948" y="3124"/>
                        </a:lnTo>
                        <a:lnTo>
                          <a:pt x="948" y="3104"/>
                        </a:lnTo>
                        <a:lnTo>
                          <a:pt x="948" y="2508"/>
                        </a:lnTo>
                        <a:lnTo>
                          <a:pt x="712" y="2646"/>
                        </a:lnTo>
                        <a:cubicBezTo>
                          <a:pt x="682" y="2664"/>
                          <a:pt x="649" y="2672"/>
                          <a:pt x="616" y="2672"/>
                        </a:cubicBezTo>
                        <a:cubicBezTo>
                          <a:pt x="551" y="2672"/>
                          <a:pt x="487" y="2638"/>
                          <a:pt x="451" y="2577"/>
                        </a:cubicBezTo>
                        <a:cubicBezTo>
                          <a:pt x="398" y="2486"/>
                          <a:pt x="429" y="2370"/>
                          <a:pt x="520" y="2317"/>
                        </a:cubicBezTo>
                        <a:lnTo>
                          <a:pt x="1043" y="2011"/>
                        </a:lnTo>
                        <a:cubicBezTo>
                          <a:pt x="1046" y="2009"/>
                          <a:pt x="1049" y="2008"/>
                          <a:pt x="1053" y="2007"/>
                        </a:cubicBezTo>
                        <a:cubicBezTo>
                          <a:pt x="1059" y="2004"/>
                          <a:pt x="1065" y="2000"/>
                          <a:pt x="1072" y="1998"/>
                        </a:cubicBezTo>
                        <a:cubicBezTo>
                          <a:pt x="1078" y="1996"/>
                          <a:pt x="1083" y="1994"/>
                          <a:pt x="1089" y="1993"/>
                        </a:cubicBezTo>
                        <a:cubicBezTo>
                          <a:pt x="1095" y="1991"/>
                          <a:pt x="1101" y="1989"/>
                          <a:pt x="1108" y="1988"/>
                        </a:cubicBezTo>
                        <a:cubicBezTo>
                          <a:pt x="1114" y="1987"/>
                          <a:pt x="1121" y="1987"/>
                          <a:pt x="1127" y="1986"/>
                        </a:cubicBezTo>
                        <a:cubicBezTo>
                          <a:pt x="1131" y="1986"/>
                          <a:pt x="1135" y="1985"/>
                          <a:pt x="1139" y="1985"/>
                        </a:cubicBezTo>
                        <a:lnTo>
                          <a:pt x="1846" y="1985"/>
                        </a:lnTo>
                        <a:cubicBezTo>
                          <a:pt x="1849" y="1985"/>
                          <a:pt x="1853" y="1986"/>
                          <a:pt x="1856" y="1986"/>
                        </a:cubicBezTo>
                        <a:cubicBezTo>
                          <a:pt x="1863" y="1987"/>
                          <a:pt x="1870" y="1987"/>
                          <a:pt x="1877" y="1988"/>
                        </a:cubicBezTo>
                        <a:cubicBezTo>
                          <a:pt x="1883" y="1989"/>
                          <a:pt x="1889" y="1991"/>
                          <a:pt x="1895" y="1993"/>
                        </a:cubicBezTo>
                        <a:cubicBezTo>
                          <a:pt x="1901" y="1994"/>
                          <a:pt x="1907" y="1996"/>
                          <a:pt x="1913" y="1998"/>
                        </a:cubicBezTo>
                        <a:cubicBezTo>
                          <a:pt x="1919" y="2000"/>
                          <a:pt x="1926" y="2003"/>
                          <a:pt x="1932" y="2007"/>
                        </a:cubicBezTo>
                        <a:cubicBezTo>
                          <a:pt x="1935" y="2008"/>
                          <a:pt x="1938" y="2009"/>
                          <a:pt x="1942" y="2011"/>
                        </a:cubicBezTo>
                        <a:lnTo>
                          <a:pt x="2465" y="2317"/>
                        </a:lnTo>
                        <a:cubicBezTo>
                          <a:pt x="2556" y="2370"/>
                          <a:pt x="2586" y="2486"/>
                          <a:pt x="2533" y="2577"/>
                        </a:cubicBezTo>
                        <a:cubicBezTo>
                          <a:pt x="2498" y="2638"/>
                          <a:pt x="2434" y="2672"/>
                          <a:pt x="2368" y="2672"/>
                        </a:cubicBezTo>
                        <a:cubicBezTo>
                          <a:pt x="2336" y="2672"/>
                          <a:pt x="2303" y="2664"/>
                          <a:pt x="2272" y="2646"/>
                        </a:cubicBezTo>
                        <a:lnTo>
                          <a:pt x="2036" y="2508"/>
                        </a:lnTo>
                        <a:lnTo>
                          <a:pt x="2036" y="3104"/>
                        </a:lnTo>
                        <a:lnTo>
                          <a:pt x="2036" y="3124"/>
                        </a:lnTo>
                        <a:lnTo>
                          <a:pt x="2036" y="3124"/>
                        </a:lnTo>
                        <a:close/>
                        <a:moveTo>
                          <a:pt x="7778" y="1286"/>
                        </a:moveTo>
                        <a:lnTo>
                          <a:pt x="7778" y="381"/>
                        </a:lnTo>
                        <a:lnTo>
                          <a:pt x="5567" y="381"/>
                        </a:lnTo>
                        <a:lnTo>
                          <a:pt x="5567" y="1286"/>
                        </a:lnTo>
                        <a:lnTo>
                          <a:pt x="6207" y="1286"/>
                        </a:lnTo>
                        <a:cubicBezTo>
                          <a:pt x="6244" y="1067"/>
                          <a:pt x="6434" y="899"/>
                          <a:pt x="6664" y="899"/>
                        </a:cubicBezTo>
                        <a:cubicBezTo>
                          <a:pt x="6894" y="899"/>
                          <a:pt x="7085" y="1067"/>
                          <a:pt x="7122" y="1286"/>
                        </a:cubicBezTo>
                        <a:lnTo>
                          <a:pt x="7778" y="1286"/>
                        </a:lnTo>
                        <a:close/>
                        <a:moveTo>
                          <a:pt x="5186" y="381"/>
                        </a:moveTo>
                        <a:lnTo>
                          <a:pt x="2974" y="381"/>
                        </a:lnTo>
                        <a:lnTo>
                          <a:pt x="2974" y="1286"/>
                        </a:lnTo>
                        <a:lnTo>
                          <a:pt x="3621" y="1286"/>
                        </a:lnTo>
                        <a:cubicBezTo>
                          <a:pt x="3658" y="1067"/>
                          <a:pt x="3848" y="899"/>
                          <a:pt x="4078" y="899"/>
                        </a:cubicBezTo>
                        <a:cubicBezTo>
                          <a:pt x="4308" y="899"/>
                          <a:pt x="4499" y="1067"/>
                          <a:pt x="4536" y="1286"/>
                        </a:cubicBezTo>
                        <a:lnTo>
                          <a:pt x="5186" y="1286"/>
                        </a:lnTo>
                        <a:lnTo>
                          <a:pt x="5186" y="381"/>
                        </a:lnTo>
                        <a:lnTo>
                          <a:pt x="5186" y="381"/>
                        </a:lnTo>
                        <a:close/>
                        <a:moveTo>
                          <a:pt x="2593" y="381"/>
                        </a:moveTo>
                        <a:lnTo>
                          <a:pt x="382" y="381"/>
                        </a:lnTo>
                        <a:lnTo>
                          <a:pt x="382" y="1286"/>
                        </a:lnTo>
                        <a:lnTo>
                          <a:pt x="1035" y="1286"/>
                        </a:lnTo>
                        <a:cubicBezTo>
                          <a:pt x="1072" y="1067"/>
                          <a:pt x="1262" y="899"/>
                          <a:pt x="1492" y="899"/>
                        </a:cubicBezTo>
                        <a:cubicBezTo>
                          <a:pt x="1722" y="899"/>
                          <a:pt x="1913" y="1067"/>
                          <a:pt x="1950" y="1286"/>
                        </a:cubicBezTo>
                        <a:lnTo>
                          <a:pt x="2593" y="1286"/>
                        </a:lnTo>
                        <a:lnTo>
                          <a:pt x="2593" y="381"/>
                        </a:lnTo>
                        <a:close/>
                        <a:moveTo>
                          <a:pt x="6664" y="5165"/>
                        </a:moveTo>
                        <a:cubicBezTo>
                          <a:pt x="6920" y="5165"/>
                          <a:pt x="7129" y="4956"/>
                          <a:pt x="7129" y="4700"/>
                        </a:cubicBezTo>
                        <a:cubicBezTo>
                          <a:pt x="7129" y="4444"/>
                          <a:pt x="6920" y="4236"/>
                          <a:pt x="6664" y="4236"/>
                        </a:cubicBezTo>
                        <a:cubicBezTo>
                          <a:pt x="6408" y="4236"/>
                          <a:pt x="6200" y="4444"/>
                          <a:pt x="6200" y="4700"/>
                        </a:cubicBezTo>
                        <a:cubicBezTo>
                          <a:pt x="6200" y="4956"/>
                          <a:pt x="6408" y="5165"/>
                          <a:pt x="6664" y="5165"/>
                        </a:cubicBezTo>
                        <a:close/>
                        <a:moveTo>
                          <a:pt x="7540" y="6010"/>
                        </a:moveTo>
                        <a:cubicBezTo>
                          <a:pt x="7606" y="6010"/>
                          <a:pt x="7670" y="5976"/>
                          <a:pt x="7705" y="5915"/>
                        </a:cubicBezTo>
                        <a:cubicBezTo>
                          <a:pt x="7758" y="5824"/>
                          <a:pt x="7728" y="5707"/>
                          <a:pt x="7637" y="5654"/>
                        </a:cubicBezTo>
                        <a:lnTo>
                          <a:pt x="7114" y="5349"/>
                        </a:lnTo>
                        <a:cubicBezTo>
                          <a:pt x="7110" y="5347"/>
                          <a:pt x="7107" y="5346"/>
                          <a:pt x="7104" y="5344"/>
                        </a:cubicBezTo>
                        <a:cubicBezTo>
                          <a:pt x="7097" y="5341"/>
                          <a:pt x="7091" y="5338"/>
                          <a:pt x="7085" y="5336"/>
                        </a:cubicBezTo>
                        <a:cubicBezTo>
                          <a:pt x="7079" y="5333"/>
                          <a:pt x="7073" y="5332"/>
                          <a:pt x="7067" y="5330"/>
                        </a:cubicBezTo>
                        <a:cubicBezTo>
                          <a:pt x="7061" y="5328"/>
                          <a:pt x="7055" y="5327"/>
                          <a:pt x="7049" y="5326"/>
                        </a:cubicBezTo>
                        <a:cubicBezTo>
                          <a:pt x="7042" y="5325"/>
                          <a:pt x="7035" y="5324"/>
                          <a:pt x="7028" y="5324"/>
                        </a:cubicBezTo>
                        <a:cubicBezTo>
                          <a:pt x="7025" y="5324"/>
                          <a:pt x="7021" y="5323"/>
                          <a:pt x="7018" y="5323"/>
                        </a:cubicBezTo>
                        <a:lnTo>
                          <a:pt x="6311" y="5323"/>
                        </a:lnTo>
                        <a:cubicBezTo>
                          <a:pt x="6307" y="5323"/>
                          <a:pt x="6303" y="5324"/>
                          <a:pt x="6299" y="5324"/>
                        </a:cubicBezTo>
                        <a:cubicBezTo>
                          <a:pt x="6293" y="5324"/>
                          <a:pt x="6286" y="5325"/>
                          <a:pt x="6280" y="5326"/>
                        </a:cubicBezTo>
                        <a:cubicBezTo>
                          <a:pt x="6273" y="5327"/>
                          <a:pt x="6267" y="5329"/>
                          <a:pt x="6261" y="5330"/>
                        </a:cubicBezTo>
                        <a:cubicBezTo>
                          <a:pt x="6255" y="5332"/>
                          <a:pt x="6250" y="5333"/>
                          <a:pt x="6244" y="5335"/>
                        </a:cubicBezTo>
                        <a:cubicBezTo>
                          <a:pt x="6237" y="5338"/>
                          <a:pt x="6231" y="5341"/>
                          <a:pt x="6225" y="5344"/>
                        </a:cubicBezTo>
                        <a:cubicBezTo>
                          <a:pt x="6221" y="5346"/>
                          <a:pt x="6218" y="5347"/>
                          <a:pt x="6215" y="5349"/>
                        </a:cubicBezTo>
                        <a:lnTo>
                          <a:pt x="5692" y="5654"/>
                        </a:lnTo>
                        <a:cubicBezTo>
                          <a:pt x="5601" y="5707"/>
                          <a:pt x="5570" y="5824"/>
                          <a:pt x="5623" y="5915"/>
                        </a:cubicBezTo>
                        <a:cubicBezTo>
                          <a:pt x="5659" y="5976"/>
                          <a:pt x="5723" y="6010"/>
                          <a:pt x="5788" y="6010"/>
                        </a:cubicBezTo>
                        <a:cubicBezTo>
                          <a:pt x="5821" y="6010"/>
                          <a:pt x="5854" y="6001"/>
                          <a:pt x="5884" y="5984"/>
                        </a:cubicBezTo>
                        <a:lnTo>
                          <a:pt x="6120" y="5846"/>
                        </a:lnTo>
                        <a:lnTo>
                          <a:pt x="6120" y="6442"/>
                        </a:lnTo>
                        <a:lnTo>
                          <a:pt x="6120" y="7285"/>
                        </a:lnTo>
                        <a:cubicBezTo>
                          <a:pt x="6120" y="7391"/>
                          <a:pt x="6206" y="7476"/>
                          <a:pt x="6311" y="7476"/>
                        </a:cubicBezTo>
                        <a:cubicBezTo>
                          <a:pt x="6416" y="7476"/>
                          <a:pt x="6502" y="7391"/>
                          <a:pt x="6502" y="7285"/>
                        </a:cubicBezTo>
                        <a:lnTo>
                          <a:pt x="6502" y="6633"/>
                        </a:lnTo>
                        <a:lnTo>
                          <a:pt x="6827" y="6633"/>
                        </a:lnTo>
                        <a:lnTo>
                          <a:pt x="6827" y="7285"/>
                        </a:lnTo>
                        <a:cubicBezTo>
                          <a:pt x="6827" y="7391"/>
                          <a:pt x="6912" y="7476"/>
                          <a:pt x="7018" y="7476"/>
                        </a:cubicBezTo>
                        <a:cubicBezTo>
                          <a:pt x="7123" y="7476"/>
                          <a:pt x="7208" y="7391"/>
                          <a:pt x="7208" y="7285"/>
                        </a:cubicBezTo>
                        <a:lnTo>
                          <a:pt x="7208" y="6442"/>
                        </a:lnTo>
                        <a:lnTo>
                          <a:pt x="7208" y="5846"/>
                        </a:lnTo>
                        <a:lnTo>
                          <a:pt x="7444" y="5983"/>
                        </a:lnTo>
                        <a:cubicBezTo>
                          <a:pt x="7475" y="6001"/>
                          <a:pt x="7508" y="6010"/>
                          <a:pt x="7540" y="6010"/>
                        </a:cubicBezTo>
                        <a:close/>
                        <a:moveTo>
                          <a:pt x="7706" y="6097"/>
                        </a:moveTo>
                        <a:lnTo>
                          <a:pt x="7490" y="6097"/>
                        </a:lnTo>
                        <a:cubicBezTo>
                          <a:pt x="7384" y="6097"/>
                          <a:pt x="7299" y="6183"/>
                          <a:pt x="7299" y="6288"/>
                        </a:cubicBezTo>
                        <a:lnTo>
                          <a:pt x="7299" y="6892"/>
                        </a:lnTo>
                        <a:cubicBezTo>
                          <a:pt x="7299" y="6998"/>
                          <a:pt x="7384" y="7083"/>
                          <a:pt x="7490" y="7083"/>
                        </a:cubicBezTo>
                        <a:lnTo>
                          <a:pt x="7706" y="7083"/>
                        </a:lnTo>
                        <a:cubicBezTo>
                          <a:pt x="7811" y="7083"/>
                          <a:pt x="7897" y="6998"/>
                          <a:pt x="7897" y="6892"/>
                        </a:cubicBezTo>
                        <a:lnTo>
                          <a:pt x="7897" y="6288"/>
                        </a:lnTo>
                        <a:cubicBezTo>
                          <a:pt x="7897" y="6183"/>
                          <a:pt x="7811" y="6097"/>
                          <a:pt x="7706" y="6097"/>
                        </a:cubicBezTo>
                        <a:close/>
                      </a:path>
                    </a:pathLst>
                  </a:custGeom>
                  <a:gradFill flip="none" rotWithShape="1">
                    <a:gsLst>
                      <a:gs pos="0">
                        <a:schemeClr val="accent1">
                          <a:lumMod val="60000"/>
                          <a:lumOff val="40000"/>
                        </a:schemeClr>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b="1">
                      <a:solidFill>
                        <a:srgbClr val="FFFFFF"/>
                      </a:solidFill>
                      <a:cs typeface="+mn-ea"/>
                      <a:sym typeface="Arial" panose="020B0604020202020204" pitchFamily="34" charset="0"/>
                    </a:endParaRPr>
                  </a:p>
                </p:txBody>
              </p:sp>
            </p:grpSp>
            <p:sp>
              <p:nvSpPr>
                <p:cNvPr id="46" name="Number3"/>
                <p:cNvSpPr/>
                <p:nvPr/>
              </p:nvSpPr>
              <p:spPr>
                <a:xfrm>
                  <a:off x="3966171" y="4258469"/>
                  <a:ext cx="697904" cy="294310"/>
                </a:xfrm>
                <a:prstGeom prst="roundRect">
                  <a:avLst>
                    <a:gd name="adj" fmla="val 50000"/>
                  </a:avLst>
                </a:prstGeom>
                <a:gradFill flip="none" rotWithShape="1">
                  <a:gsLst>
                    <a:gs pos="0">
                      <a:schemeClr val="accent1">
                        <a:lumMod val="60000"/>
                        <a:lumOff val="40000"/>
                      </a:schemeClr>
                    </a:gs>
                    <a:gs pos="75000">
                      <a:schemeClr val="accent1"/>
                    </a:gs>
                  </a:gsLst>
                  <a:lin ang="2700000" scaled="1"/>
                  <a:tileRect/>
                </a:gradFill>
                <a:ln w="2540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r>
                    <a:rPr lang="en-US" altLang="zh-CN" sz="1200" b="1" dirty="0">
                      <a:solidFill>
                        <a:srgbClr val="FFFFFF"/>
                      </a:solidFill>
                      <a:cs typeface="+mn-ea"/>
                    </a:rPr>
                    <a:t>3</a:t>
                  </a:r>
                  <a:endParaRPr lang="zh-CN" altLang="en-US" sz="1200" b="1" dirty="0">
                    <a:solidFill>
                      <a:srgbClr val="FFFFFF"/>
                    </a:solidFill>
                    <a:cs typeface="+mn-ea"/>
                  </a:endParaRPr>
                </a:p>
              </p:txBody>
            </p:sp>
          </p:grpSp>
        </p:grpSp>
        <p:sp>
          <p:nvSpPr>
            <p:cNvPr id="53" name="矩形: 圆角 52"/>
            <p:cNvSpPr/>
            <p:nvPr/>
          </p:nvSpPr>
          <p:spPr>
            <a:xfrm>
              <a:off x="666750" y="1195377"/>
              <a:ext cx="129814" cy="505619"/>
            </a:xfrm>
            <a:prstGeom prst="roundRect">
              <a:avLst>
                <a:gd name="adj" fmla="val 50000"/>
              </a:avLst>
            </a:prstGeom>
            <a:gradFill>
              <a:gsLst>
                <a:gs pos="5000">
                  <a:schemeClr val="accent1">
                    <a:lumMod val="60000"/>
                    <a:lumOff val="40000"/>
                  </a:schemeClr>
                </a:gs>
                <a:gs pos="81000">
                  <a:schemeClr val="accent1"/>
                </a:gs>
              </a:gsLst>
              <a:lin ang="3000000" scaled="0"/>
            </a:gradFill>
            <a:ln>
              <a:noFill/>
            </a:ln>
            <a:effectLst>
              <a:outerShdw blurRad="50800" dist="50800" dir="5400000" algn="ctr"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20000"/>
                </a:lnSpc>
              </a:pPr>
              <a:endParaRPr kumimoji="1" lang="zh-CN" altLang="en-US" sz="2400" b="1">
                <a:solidFill>
                  <a:srgbClr val="FFFFFF"/>
                </a:solidFill>
                <a:latin typeface="Arial" panose="020B0604020202020204" pitchFamily="34" charset="0"/>
                <a:ea typeface="微软雅黑" panose="020B0503020204020204" charset="-122"/>
              </a:endParaRPr>
            </a:p>
          </p:txBody>
        </p:sp>
      </p:grpSp>
      <p:sp>
        <p:nvSpPr>
          <p:cNvPr id="2" name="标题 1"/>
          <p:cNvSpPr>
            <a:spLocks noGrp="1"/>
          </p:cNvSpPr>
          <p:nvPr>
            <p:ph type="title" hasCustomPrompt="1"/>
          </p:nvPr>
        </p:nvSpPr>
        <p:spPr/>
        <p:txBody>
          <a:bodyPr/>
          <a:lstStyle/>
          <a:p>
            <a:r>
              <a:rPr lang="zh-CN" altLang="en-US" dirty="0"/>
              <a:t>5.4 出发前准备事项</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932ba47e-bb52-4526-964f-c33bd48c6c65.source.3.zh-Hans.pptx"/>
          <p:cNvGrpSpPr/>
          <p:nvPr/>
        </p:nvGrpSpPr>
        <p:grpSpPr>
          <a:xfrm>
            <a:off x="669924" y="1130300"/>
            <a:ext cx="10849412" cy="5014645"/>
            <a:chOff x="669924" y="1130300"/>
            <a:chExt cx="10849412" cy="5014645"/>
          </a:xfrm>
        </p:grpSpPr>
        <p:grpSp>
          <p:nvGrpSpPr>
            <p:cNvPr id="27" name="组合 26"/>
            <p:cNvGrpSpPr/>
            <p:nvPr/>
          </p:nvGrpSpPr>
          <p:grpSpPr>
            <a:xfrm>
              <a:off x="669924" y="2412210"/>
              <a:ext cx="6590955" cy="2329756"/>
              <a:chOff x="669924" y="2412210"/>
              <a:chExt cx="6590955" cy="2329756"/>
            </a:xfrm>
          </p:grpSpPr>
          <p:sp>
            <p:nvSpPr>
              <p:cNvPr id="4" name="Bullet1"/>
              <p:cNvSpPr txBox="1"/>
              <p:nvPr/>
            </p:nvSpPr>
            <p:spPr>
              <a:xfrm>
                <a:off x="669924" y="2852082"/>
                <a:ext cx="2432688" cy="338554"/>
              </a:xfrm>
              <a:prstGeom prst="rect">
                <a:avLst/>
              </a:prstGeom>
              <a:solidFill>
                <a:schemeClr val="tx2">
                  <a:alpha val="15000"/>
                </a:schemeClr>
              </a:solidFill>
            </p:spPr>
            <p:txBody>
              <a:bodyPr wrap="square" anchor="b" anchorCtr="0">
                <a:normAutofit lnSpcReduction="10000"/>
              </a:bodyPr>
              <a:lstStyle/>
              <a:p>
                <a:pPr algn="r"/>
                <a:r>
                  <a:rPr lang="zh-CN" altLang="en-US" b="1" dirty="0"/>
                  <a:t>登船前准备</a:t>
                </a:r>
                <a:endParaRPr lang="en-US" dirty="0"/>
              </a:p>
            </p:txBody>
          </p:sp>
          <p:sp>
            <p:nvSpPr>
              <p:cNvPr id="19" name="PictureMisc"/>
              <p:cNvSpPr/>
              <p:nvPr/>
            </p:nvSpPr>
            <p:spPr>
              <a:xfrm>
                <a:off x="4931121" y="2412210"/>
                <a:ext cx="2329758" cy="2329756"/>
              </a:xfrm>
              <a:prstGeom prst="ellipse">
                <a:avLst/>
              </a:prstGeom>
              <a:blipFill>
                <a:blip r:embed="rId1"/>
                <a:srcRect/>
                <a:stretch>
                  <a:fillRect l="-12499" r="-12499"/>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p>
            </p:txBody>
          </p:sp>
          <p:sp>
            <p:nvSpPr>
              <p:cNvPr id="5" name="Text1"/>
              <p:cNvSpPr/>
              <p:nvPr/>
            </p:nvSpPr>
            <p:spPr bwMode="auto">
              <a:xfrm>
                <a:off x="669925" y="3190636"/>
                <a:ext cx="2432688" cy="1057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r>
                  <a:rPr lang="zh-CN" altLang="en-US" sz="1200" dirty="0"/>
                  <a:t>详细介绍登船前需要完成的各项准备工作，包括证件检查、行李打包、在线登记等，确保游客顺利登船。</a:t>
                </a:r>
                <a:endParaRPr lang="en-US" dirty="0"/>
              </a:p>
            </p:txBody>
          </p:sp>
        </p:grpSp>
        <p:grpSp>
          <p:nvGrpSpPr>
            <p:cNvPr id="28" name="组合 27"/>
            <p:cNvGrpSpPr/>
            <p:nvPr/>
          </p:nvGrpSpPr>
          <p:grpSpPr>
            <a:xfrm>
              <a:off x="4879656" y="5186938"/>
              <a:ext cx="2432688" cy="958007"/>
              <a:chOff x="4879656" y="5186938"/>
              <a:chExt cx="2432688" cy="958007"/>
            </a:xfrm>
          </p:grpSpPr>
          <p:sp>
            <p:nvSpPr>
              <p:cNvPr id="15" name="Bullet2"/>
              <p:cNvSpPr txBox="1"/>
              <p:nvPr/>
            </p:nvSpPr>
            <p:spPr>
              <a:xfrm>
                <a:off x="4879656" y="5186938"/>
                <a:ext cx="2432688" cy="338554"/>
              </a:xfrm>
              <a:prstGeom prst="rect">
                <a:avLst/>
              </a:prstGeom>
              <a:solidFill>
                <a:schemeClr val="tx2">
                  <a:alpha val="15000"/>
                </a:schemeClr>
              </a:solidFill>
            </p:spPr>
            <p:txBody>
              <a:bodyPr wrap="square" anchor="b" anchorCtr="1">
                <a:normAutofit lnSpcReduction="10000"/>
              </a:bodyPr>
              <a:lstStyle/>
              <a:p>
                <a:pPr algn="ctr"/>
                <a:r>
                  <a:rPr lang="zh-CN" altLang="en-US" b="1" dirty="0"/>
                  <a:t>登船流程详解</a:t>
                </a:r>
                <a:endParaRPr lang="en-US" dirty="0"/>
              </a:p>
            </p:txBody>
          </p:sp>
          <p:sp>
            <p:nvSpPr>
              <p:cNvPr id="16" name="Text2"/>
              <p:cNvSpPr/>
              <p:nvPr/>
            </p:nvSpPr>
            <p:spPr bwMode="auto">
              <a:xfrm>
                <a:off x="4879656" y="5525492"/>
                <a:ext cx="2432688" cy="619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200" dirty="0"/>
                  <a:t>解析从抵达港口到正式登船的每一个步骤，涵盖排队、安检、身份验证等内容，帮助游客熟悉流程。</a:t>
                </a:r>
                <a:endParaRPr lang="en-US" dirty="0"/>
              </a:p>
            </p:txBody>
          </p:sp>
        </p:grpSp>
        <p:grpSp>
          <p:nvGrpSpPr>
            <p:cNvPr id="29" name="组合 28"/>
            <p:cNvGrpSpPr/>
            <p:nvPr/>
          </p:nvGrpSpPr>
          <p:grpSpPr>
            <a:xfrm>
              <a:off x="9086647" y="2852082"/>
              <a:ext cx="2432689" cy="1396370"/>
              <a:chOff x="9086647" y="2852082"/>
              <a:chExt cx="2432689" cy="1396370"/>
            </a:xfrm>
          </p:grpSpPr>
          <p:sp>
            <p:nvSpPr>
              <p:cNvPr id="6" name="Bullet3"/>
              <p:cNvSpPr txBox="1"/>
              <p:nvPr/>
            </p:nvSpPr>
            <p:spPr>
              <a:xfrm>
                <a:off x="9086647" y="2852082"/>
                <a:ext cx="2432688" cy="338554"/>
              </a:xfrm>
              <a:prstGeom prst="rect">
                <a:avLst/>
              </a:prstGeom>
              <a:solidFill>
                <a:schemeClr val="tx2">
                  <a:alpha val="15000"/>
                </a:schemeClr>
              </a:solidFill>
            </p:spPr>
            <p:txBody>
              <a:bodyPr wrap="square" anchor="b" anchorCtr="0">
                <a:normAutofit lnSpcReduction="10000"/>
              </a:bodyPr>
              <a:lstStyle/>
              <a:p>
                <a:r>
                  <a:rPr lang="zh-CN" altLang="en-US" b="1" dirty="0"/>
                  <a:t>离船注意事项</a:t>
                </a:r>
                <a:endParaRPr lang="en-US" dirty="0"/>
              </a:p>
            </p:txBody>
          </p:sp>
          <p:sp>
            <p:nvSpPr>
              <p:cNvPr id="7" name="Text3"/>
              <p:cNvSpPr/>
              <p:nvPr/>
            </p:nvSpPr>
            <p:spPr bwMode="auto">
              <a:xfrm>
                <a:off x="9086648" y="3190636"/>
                <a:ext cx="2432688" cy="1057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提醒游客离船时需要注意的事项，如提前整理行李、按时集合、遵循工作人员指引等，避免离船时的混乱。</a:t>
                </a:r>
                <a:endParaRPr lang="en-US" dirty="0"/>
              </a:p>
            </p:txBody>
          </p:sp>
        </p:grpSp>
        <p:sp>
          <p:nvSpPr>
            <p:cNvPr id="8" name="ïŝľïďè"/>
            <p:cNvSpPr/>
            <p:nvPr/>
          </p:nvSpPr>
          <p:spPr bwMode="auto">
            <a:xfrm>
              <a:off x="8119572" y="3439926"/>
              <a:ext cx="206050" cy="317263"/>
            </a:xfrm>
            <a:prstGeom prst="chevron">
              <a:avLst/>
            </a:prstGeom>
            <a:solidFill>
              <a:schemeClr val="tx2">
                <a:lumMod val="60000"/>
                <a:lumOff val="40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9" name="ïṧliḋé"/>
            <p:cNvSpPr/>
            <p:nvPr/>
          </p:nvSpPr>
          <p:spPr bwMode="auto">
            <a:xfrm>
              <a:off x="7967713" y="3439926"/>
              <a:ext cx="206050" cy="317263"/>
            </a:xfrm>
            <a:prstGeom prst="chevron">
              <a:avLst/>
            </a:prstGeom>
            <a:solidFill>
              <a:schemeClr val="tx2">
                <a:lumMod val="60000"/>
                <a:lumOff val="40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7" name="isļïḓé"/>
            <p:cNvSpPr/>
            <p:nvPr/>
          </p:nvSpPr>
          <p:spPr bwMode="auto">
            <a:xfrm flipH="1">
              <a:off x="3991140" y="3439926"/>
              <a:ext cx="206050" cy="317263"/>
            </a:xfrm>
            <a:prstGeom prst="chevron">
              <a:avLst/>
            </a:prstGeom>
            <a:solidFill>
              <a:schemeClr val="tx2">
                <a:lumMod val="60000"/>
                <a:lumOff val="40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8" name="îṥ1iḋè"/>
            <p:cNvSpPr/>
            <p:nvPr/>
          </p:nvSpPr>
          <p:spPr bwMode="auto">
            <a:xfrm flipH="1">
              <a:off x="4142999" y="3439926"/>
              <a:ext cx="206050" cy="317263"/>
            </a:xfrm>
            <a:prstGeom prst="chevron">
              <a:avLst/>
            </a:prstGeom>
            <a:solidFill>
              <a:schemeClr val="tx2">
                <a:lumMod val="60000"/>
                <a:lumOff val="40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1" name="íṡḷiďe"/>
            <p:cNvSpPr/>
            <p:nvPr/>
          </p:nvSpPr>
          <p:spPr bwMode="auto">
            <a:xfrm rot="16200000" flipH="1">
              <a:off x="5992976" y="4797716"/>
              <a:ext cx="206050" cy="317263"/>
            </a:xfrm>
            <a:prstGeom prst="chevron">
              <a:avLst/>
            </a:prstGeom>
            <a:solidFill>
              <a:schemeClr val="tx2">
                <a:lumMod val="60000"/>
                <a:lumOff val="40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21" name="Title"/>
            <p:cNvSpPr txBox="1"/>
            <p:nvPr/>
          </p:nvSpPr>
          <p:spPr>
            <a:xfrm>
              <a:off x="673100" y="1130300"/>
              <a:ext cx="10845800" cy="1199456"/>
            </a:xfrm>
            <a:prstGeom prst="rect">
              <a:avLst/>
            </a:prstGeom>
            <a:noFill/>
          </p:spPr>
          <p:txBody>
            <a:bodyPr vert="horz" wrap="square" rtlCol="0" anchor="t" anchorCtr="1">
              <a:normAutofit/>
            </a:bodyPr>
            <a:lstStyle/>
            <a:p>
              <a:pPr algn="ctr"/>
              <a:r>
                <a:rPr lang="zh-CN" altLang="en-US" sz="2400" b="1" dirty="0"/>
                <a:t>熟悉登船和离船的具体步骤，避免不必要的麻烦</a:t>
              </a:r>
              <a:endParaRPr lang="en-US" dirty="0"/>
            </a:p>
          </p:txBody>
        </p:sp>
      </p:grpSp>
      <p:sp>
        <p:nvSpPr>
          <p:cNvPr id="2" name="标题 1"/>
          <p:cNvSpPr>
            <a:spLocks noGrp="1"/>
          </p:cNvSpPr>
          <p:nvPr>
            <p:ph type="title" hasCustomPrompt="1"/>
          </p:nvPr>
        </p:nvSpPr>
        <p:spPr/>
        <p:txBody>
          <a:bodyPr/>
          <a:lstStyle/>
          <a:p>
            <a:r>
              <a:rPr lang="zh-CN" altLang="en-US" dirty="0"/>
              <a:t>5.5 登船与离船流程</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e04a364c-40fa-4f92-b3e1-188ddc227fab.source.8.zh-Hans.pptx"/>
          <p:cNvGrpSpPr/>
          <p:nvPr/>
        </p:nvGrpSpPr>
        <p:grpSpPr>
          <a:xfrm>
            <a:off x="336000" y="1130300"/>
            <a:ext cx="11520000" cy="5003800"/>
            <a:chOff x="336000" y="1130300"/>
            <a:chExt cx="11520000" cy="5003800"/>
          </a:xfrm>
        </p:grpSpPr>
        <p:sp>
          <p:nvSpPr>
            <p:cNvPr id="2" name="islide-1"/>
            <p:cNvSpPr/>
            <p:nvPr/>
          </p:nvSpPr>
          <p:spPr>
            <a:xfrm>
              <a:off x="336000" y="1966154"/>
              <a:ext cx="11520000" cy="1260000"/>
            </a:xfrm>
            <a:prstGeom prst="roundRect">
              <a:avLst>
                <a:gd name="adj" fmla="val 50000"/>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11" name="islide-2"/>
            <p:cNvCxnSpPr/>
            <p:nvPr/>
          </p:nvCxnSpPr>
          <p:spPr>
            <a:xfrm flipH="1">
              <a:off x="919744" y="3702941"/>
              <a:ext cx="175994"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9" name="islide-3"/>
            <p:cNvCxnSpPr/>
            <p:nvPr/>
          </p:nvCxnSpPr>
          <p:spPr>
            <a:xfrm rot="10800000">
              <a:off x="915738" y="2723856"/>
              <a:ext cx="180000" cy="2520000"/>
            </a:xfrm>
            <a:prstGeom prst="bentConnector2">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islide-9"/>
            <p:cNvCxnSpPr/>
            <p:nvPr/>
          </p:nvCxnSpPr>
          <p:spPr>
            <a:xfrm flipH="1">
              <a:off x="3699244" y="3702941"/>
              <a:ext cx="175994"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72" name="islide-10"/>
            <p:cNvCxnSpPr/>
            <p:nvPr/>
          </p:nvCxnSpPr>
          <p:spPr>
            <a:xfrm rot="10800000">
              <a:off x="3695238" y="2723856"/>
              <a:ext cx="180000" cy="2520000"/>
            </a:xfrm>
            <a:prstGeom prst="bentConnector2">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islide-16"/>
            <p:cNvCxnSpPr/>
            <p:nvPr/>
          </p:nvCxnSpPr>
          <p:spPr>
            <a:xfrm flipH="1">
              <a:off x="6478744" y="3702941"/>
              <a:ext cx="175994" cy="0"/>
            </a:xfrm>
            <a:prstGeom prst="line">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81" name="islide-17"/>
            <p:cNvCxnSpPr/>
            <p:nvPr/>
          </p:nvCxnSpPr>
          <p:spPr>
            <a:xfrm rot="10800000">
              <a:off x="6474738" y="2723856"/>
              <a:ext cx="180000" cy="2520000"/>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9" name="islide-23"/>
            <p:cNvCxnSpPr/>
            <p:nvPr/>
          </p:nvCxnSpPr>
          <p:spPr>
            <a:xfrm flipH="1">
              <a:off x="9258244" y="3702941"/>
              <a:ext cx="175994" cy="0"/>
            </a:xfrm>
            <a:prstGeom prst="line">
              <a:avLst/>
            </a:prstGeom>
            <a:ln>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90" name="islide-24"/>
            <p:cNvCxnSpPr/>
            <p:nvPr/>
          </p:nvCxnSpPr>
          <p:spPr>
            <a:xfrm rot="10800000">
              <a:off x="9254238" y="2723856"/>
              <a:ext cx="180000" cy="2520000"/>
            </a:xfrm>
            <a:prstGeom prst="bentConnector2">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itle"/>
            <p:cNvSpPr txBox="1"/>
            <p:nvPr/>
          </p:nvSpPr>
          <p:spPr>
            <a:xfrm>
              <a:off x="660400" y="1130300"/>
              <a:ext cx="10858500" cy="523220"/>
            </a:xfrm>
            <a:prstGeom prst="rect">
              <a:avLst/>
            </a:prstGeom>
            <a:noFill/>
          </p:spPr>
          <p:txBody>
            <a:bodyPr wrap="square" lIns="91440" tIns="45720" rIns="91440" bIns="45720" rtlCol="0" anchor="t" anchorCtr="0">
              <a:norm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algn="ctr" defTabSz="914400" rtl="0" eaLnBrk="1" fontAlgn="auto" latinLnBrk="0" hangingPunct="1">
                <a:spcBef>
                  <a:spcPts val="0"/>
                </a:spcBef>
                <a:spcAft>
                  <a:spcPts val="100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rPr>
                <a:t>分享一些实用的小贴士，让旅程更加愉快</a:t>
              </a:r>
              <a:endParaRPr lang="en-US" dirty="0"/>
            </a:p>
          </p:txBody>
        </p:sp>
        <p:grpSp>
          <p:nvGrpSpPr>
            <p:cNvPr id="5" name="组合 4"/>
            <p:cNvGrpSpPr/>
            <p:nvPr/>
          </p:nvGrpSpPr>
          <p:grpSpPr>
            <a:xfrm>
              <a:off x="660400" y="2236154"/>
              <a:ext cx="2520000" cy="2634030"/>
              <a:chOff x="660400" y="2236154"/>
              <a:chExt cx="2520000" cy="2634030"/>
            </a:xfrm>
          </p:grpSpPr>
          <p:sp>
            <p:nvSpPr>
              <p:cNvPr id="35" name="NumberMisc1"/>
              <p:cNvSpPr/>
              <p:nvPr/>
            </p:nvSpPr>
            <p:spPr>
              <a:xfrm>
                <a:off x="660400" y="2236154"/>
                <a:ext cx="2520000" cy="720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2540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en-US" sz="2400" b="1" dirty="0">
                    <a:solidFill>
                      <a:srgbClr val="FFFFFF"/>
                    </a:solidFill>
                    <a:cs typeface="+mn-ea"/>
                    <a:sym typeface="+mn-lt"/>
                  </a:rPr>
                  <a:t>Part 01</a:t>
                </a:r>
                <a:endParaRPr lang="en-US" sz="2400" b="1" dirty="0">
                  <a:solidFill>
                    <a:srgbClr val="FFFFFF"/>
                  </a:solidFill>
                  <a:cs typeface="+mn-ea"/>
                  <a:sym typeface="+mn-lt"/>
                </a:endParaRPr>
              </a:p>
            </p:txBody>
          </p:sp>
          <p:sp>
            <p:nvSpPr>
              <p:cNvPr id="36" name="Bullet1"/>
              <p:cNvSpPr/>
              <p:nvPr/>
            </p:nvSpPr>
            <p:spPr>
              <a:xfrm>
                <a:off x="1095738" y="3504941"/>
                <a:ext cx="1944000" cy="396000"/>
              </a:xfrm>
              <a:prstGeom prst="roundRect">
                <a:avLst>
                  <a:gd name="adj" fmla="val 15000"/>
                </a:avLst>
              </a:prstGeom>
              <a:gradFill>
                <a:gsLst>
                  <a:gs pos="0">
                    <a:schemeClr val="accent1">
                      <a:lumMod val="40000"/>
                      <a:lumOff val="60000"/>
                    </a:schemeClr>
                  </a:gs>
                  <a:gs pos="60000">
                    <a:schemeClr val="accent1">
                      <a:lumMod val="80000"/>
                      <a:lumOff val="20000"/>
                    </a:schemeClr>
                  </a:gs>
                </a:gsLst>
                <a:lin ang="2700000" scaled="0"/>
              </a:gra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a:bodyPr>
              <a:lstStyle/>
              <a:p>
                <a:pPr algn="ctr" defTabSz="913765"/>
                <a:r>
                  <a:rPr lang="zh-CN" altLang="en-US" b="1" dirty="0">
                    <a:solidFill>
                      <a:srgbClr val="FFFFFF"/>
                    </a:solidFill>
                    <a:cs typeface="+mn-ea"/>
                    <a:sym typeface="+mn-lt"/>
                  </a:rPr>
                  <a:t>预订时间选择</a:t>
                </a:r>
                <a:endParaRPr lang="en-US" dirty="0"/>
              </a:p>
            </p:txBody>
          </p:sp>
          <p:sp>
            <p:nvSpPr>
              <p:cNvPr id="37" name="Text1"/>
              <p:cNvSpPr txBox="1"/>
              <p:nvPr/>
            </p:nvSpPr>
            <p:spPr>
              <a:xfrm>
                <a:off x="1096107" y="3981030"/>
                <a:ext cx="1980000" cy="889154"/>
              </a:xfrm>
              <a:prstGeom prst="rect">
                <a:avLst/>
              </a:prstGeom>
              <a:noFill/>
            </p:spPr>
            <p:txBody>
              <a:bodyPr wrap="square" lIns="91440" tIns="45720" rIns="91440" bIns="45720" rtlCol="0">
                <a:normAutofit/>
              </a:bodyPr>
              <a:lstStyle>
                <a:defPPr>
                  <a:defRPr lang="en-US"/>
                </a:defPPr>
                <a:lvl1pPr>
                  <a:lnSpc>
                    <a:spcPct val="150000"/>
                  </a:lnSpc>
                  <a:defRPr sz="1200">
                    <a:cs typeface="Open Sans" panose="020B0606030504020204" pitchFamily="34" charset="0"/>
                  </a:defRPr>
                </a:lvl1pPr>
              </a:lstStyle>
              <a:p>
                <a:pPr>
                  <a:lnSpc>
                    <a:spcPct val="120000"/>
                  </a:lnSpc>
                  <a:spcAft>
                    <a:spcPts val="1200"/>
                  </a:spcAft>
                </a:pPr>
                <a:r>
                  <a:rPr lang="zh-CN" altLang="en-US" dirty="0">
                    <a:cs typeface="+mn-ea"/>
                    <a:sym typeface="+mn-lt"/>
                  </a:rPr>
                  <a:t>提前规划并尽早预订，尤其在节假日和旺季，确保能获得心仪的航次和舱位，避免因房源紧张而影响行程安排。</a:t>
                </a:r>
                <a:endParaRPr lang="en-US" dirty="0"/>
              </a:p>
            </p:txBody>
          </p:sp>
        </p:grpSp>
        <p:grpSp>
          <p:nvGrpSpPr>
            <p:cNvPr id="6" name="组合 5"/>
            <p:cNvGrpSpPr/>
            <p:nvPr/>
          </p:nvGrpSpPr>
          <p:grpSpPr>
            <a:xfrm>
              <a:off x="1095738" y="2236154"/>
              <a:ext cx="4864162" cy="3897946"/>
              <a:chOff x="1095738" y="2236154"/>
              <a:chExt cx="4864162" cy="3897946"/>
            </a:xfrm>
          </p:grpSpPr>
          <p:sp>
            <p:nvSpPr>
              <p:cNvPr id="38" name="Bullet2"/>
              <p:cNvSpPr/>
              <p:nvPr/>
            </p:nvSpPr>
            <p:spPr>
              <a:xfrm>
                <a:off x="1095738" y="5045856"/>
                <a:ext cx="1944000" cy="396000"/>
              </a:xfrm>
              <a:prstGeom prst="roundRect">
                <a:avLst>
                  <a:gd name="adj" fmla="val 15000"/>
                </a:avLst>
              </a:prstGeom>
              <a:gradFill>
                <a:gsLst>
                  <a:gs pos="0">
                    <a:schemeClr val="accent1">
                      <a:lumMod val="40000"/>
                      <a:lumOff val="60000"/>
                    </a:schemeClr>
                  </a:gs>
                  <a:gs pos="60000">
                    <a:schemeClr val="accent1">
                      <a:lumMod val="80000"/>
                      <a:lumOff val="20000"/>
                    </a:schemeClr>
                  </a:gs>
                </a:gsLst>
                <a:lin ang="2700000" scaled="0"/>
              </a:gra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a:bodyPr>
              <a:lstStyle/>
              <a:p>
                <a:pPr algn="ctr" defTabSz="913765"/>
                <a:r>
                  <a:rPr lang="zh-CN" altLang="en-US" b="1" dirty="0">
                    <a:solidFill>
                      <a:srgbClr val="FFFFFF"/>
                    </a:solidFill>
                    <a:cs typeface="+mn-ea"/>
                    <a:sym typeface="+mn-lt"/>
                  </a:rPr>
                  <a:t>了解退改政策</a:t>
                </a:r>
                <a:endParaRPr lang="en-US" dirty="0"/>
              </a:p>
            </p:txBody>
          </p:sp>
          <p:sp>
            <p:nvSpPr>
              <p:cNvPr id="39" name="Text2"/>
              <p:cNvSpPr txBox="1"/>
              <p:nvPr/>
            </p:nvSpPr>
            <p:spPr>
              <a:xfrm>
                <a:off x="1096107" y="5521945"/>
                <a:ext cx="1980000" cy="612155"/>
              </a:xfrm>
              <a:prstGeom prst="rect">
                <a:avLst/>
              </a:prstGeom>
              <a:noFill/>
            </p:spPr>
            <p:txBody>
              <a:bodyPr wrap="square" lIns="91440" tIns="45720" rIns="91440" bIns="45720" rtlCol="0">
                <a:normAutofit fontScale="92500" lnSpcReduction="20000"/>
              </a:bodyPr>
              <a:lstStyle>
                <a:defPPr>
                  <a:defRPr lang="en-US"/>
                </a:defPPr>
                <a:lvl1pPr>
                  <a:lnSpc>
                    <a:spcPct val="150000"/>
                  </a:lnSpc>
                  <a:defRPr sz="1200">
                    <a:cs typeface="Open Sans" panose="020B0606030504020204" pitchFamily="34" charset="0"/>
                  </a:defRPr>
                </a:lvl1pPr>
              </a:lstStyle>
              <a:p>
                <a:pPr>
                  <a:lnSpc>
                    <a:spcPct val="120000"/>
                  </a:lnSpc>
                  <a:spcAft>
                    <a:spcPts val="1200"/>
                  </a:spcAft>
                </a:pPr>
                <a:r>
                  <a:rPr lang="zh-CN" altLang="en-US" dirty="0">
                    <a:cs typeface="+mn-ea"/>
                    <a:sym typeface="+mn-lt"/>
                  </a:rPr>
                  <a:t>仔细阅读迪士尼邮轮的退改签政策，明确取消或更改预订的条件及费用，以便根据实际情况灵活调整计划。</a:t>
                </a:r>
                <a:endParaRPr lang="en-US" dirty="0"/>
              </a:p>
            </p:txBody>
          </p:sp>
          <p:sp>
            <p:nvSpPr>
              <p:cNvPr id="73" name="NumberMisc2"/>
              <p:cNvSpPr/>
              <p:nvPr/>
            </p:nvSpPr>
            <p:spPr>
              <a:xfrm>
                <a:off x="3439900" y="2236154"/>
                <a:ext cx="2520000" cy="720000"/>
              </a:xfrm>
              <a:prstGeom prst="roundRect">
                <a:avLst>
                  <a:gd name="adj" fmla="val 50000"/>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254000" dist="1270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en-US" sz="2400" b="1" dirty="0">
                    <a:solidFill>
                      <a:srgbClr val="FFFFFF"/>
                    </a:solidFill>
                    <a:cs typeface="+mn-ea"/>
                    <a:sym typeface="+mn-lt"/>
                  </a:rPr>
                  <a:t>Part 02</a:t>
                </a:r>
                <a:endParaRPr lang="en-US" sz="2400" b="1" dirty="0">
                  <a:solidFill>
                    <a:srgbClr val="FFFFFF"/>
                  </a:solidFill>
                  <a:cs typeface="+mn-ea"/>
                  <a:sym typeface="+mn-lt"/>
                </a:endParaRPr>
              </a:p>
            </p:txBody>
          </p:sp>
        </p:grpSp>
        <p:grpSp>
          <p:nvGrpSpPr>
            <p:cNvPr id="7" name="组合 6"/>
            <p:cNvGrpSpPr/>
            <p:nvPr/>
          </p:nvGrpSpPr>
          <p:grpSpPr>
            <a:xfrm>
              <a:off x="3875238" y="2236154"/>
              <a:ext cx="4864162" cy="2634030"/>
              <a:chOff x="3875238" y="2236154"/>
              <a:chExt cx="4864162" cy="2634030"/>
            </a:xfrm>
          </p:grpSpPr>
          <p:sp>
            <p:nvSpPr>
              <p:cNvPr id="74" name="Bullet3"/>
              <p:cNvSpPr/>
              <p:nvPr/>
            </p:nvSpPr>
            <p:spPr>
              <a:xfrm>
                <a:off x="3875238" y="3504941"/>
                <a:ext cx="1944000" cy="396000"/>
              </a:xfrm>
              <a:prstGeom prst="roundRect">
                <a:avLst>
                  <a:gd name="adj" fmla="val 15000"/>
                </a:avLst>
              </a:prstGeom>
              <a:gradFill>
                <a:gsLst>
                  <a:gs pos="0">
                    <a:schemeClr val="accent2">
                      <a:lumMod val="40000"/>
                      <a:lumOff val="60000"/>
                    </a:schemeClr>
                  </a:gs>
                  <a:gs pos="60000">
                    <a:schemeClr val="accent2">
                      <a:lumMod val="80000"/>
                      <a:lumOff val="20000"/>
                    </a:schemeClr>
                  </a:gs>
                </a:gsLst>
                <a:lin ang="2700000" scaled="0"/>
              </a:gra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a:bodyPr>
              <a:lstStyle/>
              <a:p>
                <a:pPr algn="ctr" defTabSz="913765"/>
                <a:r>
                  <a:rPr lang="zh-CN" altLang="en-US" b="1" dirty="0">
                    <a:solidFill>
                      <a:srgbClr val="FFFFFF"/>
                    </a:solidFill>
                    <a:cs typeface="+mn-ea"/>
                    <a:sym typeface="+mn-lt"/>
                  </a:rPr>
                  <a:t>特殊需求告知</a:t>
                </a:r>
                <a:endParaRPr lang="en-US" dirty="0"/>
              </a:p>
            </p:txBody>
          </p:sp>
          <p:sp>
            <p:nvSpPr>
              <p:cNvPr id="75" name="Text3"/>
              <p:cNvSpPr txBox="1"/>
              <p:nvPr/>
            </p:nvSpPr>
            <p:spPr>
              <a:xfrm>
                <a:off x="3875607" y="3981030"/>
                <a:ext cx="1980000" cy="889154"/>
              </a:xfrm>
              <a:prstGeom prst="rect">
                <a:avLst/>
              </a:prstGeom>
              <a:noFill/>
            </p:spPr>
            <p:txBody>
              <a:bodyPr wrap="square" lIns="91440" tIns="45720" rIns="91440" bIns="45720" rtlCol="0">
                <a:normAutofit/>
              </a:bodyPr>
              <a:lstStyle>
                <a:defPPr>
                  <a:defRPr lang="en-US"/>
                </a:defPPr>
                <a:lvl1pPr>
                  <a:lnSpc>
                    <a:spcPct val="150000"/>
                  </a:lnSpc>
                  <a:defRPr sz="1200">
                    <a:cs typeface="Open Sans" panose="020B0606030504020204" pitchFamily="34" charset="0"/>
                  </a:defRPr>
                </a:lvl1pPr>
              </a:lstStyle>
              <a:p>
                <a:pPr>
                  <a:lnSpc>
                    <a:spcPct val="120000"/>
                  </a:lnSpc>
                  <a:spcAft>
                    <a:spcPts val="1200"/>
                  </a:spcAft>
                </a:pPr>
                <a:r>
                  <a:rPr lang="zh-CN" altLang="en-US" dirty="0">
                    <a:cs typeface="+mn-ea"/>
                    <a:sym typeface="+mn-lt"/>
                  </a:rPr>
                  <a:t>如果有特殊需求（如饮食限制、无障碍设施），务必在预订时告知客服，确保船上能够提供相应的服务和支持。</a:t>
                </a:r>
                <a:endParaRPr lang="en-US" dirty="0"/>
              </a:p>
            </p:txBody>
          </p:sp>
          <p:sp>
            <p:nvSpPr>
              <p:cNvPr id="82" name="NumberMisc3"/>
              <p:cNvSpPr/>
              <p:nvPr/>
            </p:nvSpPr>
            <p:spPr>
              <a:xfrm>
                <a:off x="6219400" y="2236154"/>
                <a:ext cx="2520000" cy="720000"/>
              </a:xfrm>
              <a:prstGeom prst="roundRect">
                <a:avLst>
                  <a:gd name="adj" fmla="val 50000"/>
                </a:avLst>
              </a:prstGeom>
              <a:gradFill>
                <a:gsLst>
                  <a:gs pos="0">
                    <a:schemeClr val="accent3">
                      <a:lumMod val="40000"/>
                      <a:lumOff val="60000"/>
                    </a:schemeClr>
                  </a:gs>
                  <a:gs pos="60000">
                    <a:schemeClr val="accent3"/>
                  </a:gs>
                </a:gsLst>
                <a:lin ang="2700000" scaled="0"/>
              </a:gradFill>
              <a:ln w="57150" cap="rnd">
                <a:noFill/>
                <a:prstDash val="solid"/>
                <a:round/>
              </a:ln>
              <a:effectLst>
                <a:outerShdw blurRad="254000" dist="1270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en-US" sz="2400" b="1" dirty="0">
                    <a:solidFill>
                      <a:srgbClr val="FFFFFF"/>
                    </a:solidFill>
                    <a:cs typeface="+mn-ea"/>
                    <a:sym typeface="+mn-lt"/>
                  </a:rPr>
                  <a:t>Part 03</a:t>
                </a:r>
                <a:endParaRPr lang="en-US" sz="2400" b="1" dirty="0">
                  <a:solidFill>
                    <a:srgbClr val="FFFFFF"/>
                  </a:solidFill>
                  <a:cs typeface="+mn-ea"/>
                  <a:sym typeface="+mn-lt"/>
                </a:endParaRPr>
              </a:p>
            </p:txBody>
          </p:sp>
        </p:grpSp>
        <p:grpSp>
          <p:nvGrpSpPr>
            <p:cNvPr id="8" name="组合 7"/>
            <p:cNvGrpSpPr/>
            <p:nvPr/>
          </p:nvGrpSpPr>
          <p:grpSpPr>
            <a:xfrm>
              <a:off x="3875238" y="2236154"/>
              <a:ext cx="7643662" cy="3897946"/>
              <a:chOff x="3875238" y="2236154"/>
              <a:chExt cx="7643662" cy="3897946"/>
            </a:xfrm>
          </p:grpSpPr>
          <p:sp>
            <p:nvSpPr>
              <p:cNvPr id="76" name="Bullet4"/>
              <p:cNvSpPr/>
              <p:nvPr/>
            </p:nvSpPr>
            <p:spPr>
              <a:xfrm>
                <a:off x="3875238" y="5045856"/>
                <a:ext cx="1944000" cy="396000"/>
              </a:xfrm>
              <a:prstGeom prst="roundRect">
                <a:avLst>
                  <a:gd name="adj" fmla="val 15000"/>
                </a:avLst>
              </a:prstGeom>
              <a:gradFill>
                <a:gsLst>
                  <a:gs pos="0">
                    <a:schemeClr val="accent2">
                      <a:lumMod val="40000"/>
                      <a:lumOff val="60000"/>
                    </a:schemeClr>
                  </a:gs>
                  <a:gs pos="60000">
                    <a:schemeClr val="accent2">
                      <a:lumMod val="80000"/>
                      <a:lumOff val="20000"/>
                    </a:schemeClr>
                  </a:gs>
                </a:gsLst>
                <a:lin ang="2700000" scaled="0"/>
              </a:gra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a:bodyPr>
              <a:lstStyle/>
              <a:p>
                <a:pPr algn="ctr" defTabSz="913765"/>
                <a:r>
                  <a:rPr lang="zh-CN" altLang="en-US" b="1" dirty="0">
                    <a:solidFill>
                      <a:srgbClr val="FFFFFF"/>
                    </a:solidFill>
                    <a:cs typeface="+mn-ea"/>
                    <a:sym typeface="+mn-lt"/>
                  </a:rPr>
                  <a:t>行程确认邮件</a:t>
                </a:r>
                <a:endParaRPr lang="en-US" dirty="0"/>
              </a:p>
            </p:txBody>
          </p:sp>
          <p:sp>
            <p:nvSpPr>
              <p:cNvPr id="77" name="Text4"/>
              <p:cNvSpPr txBox="1"/>
              <p:nvPr/>
            </p:nvSpPr>
            <p:spPr>
              <a:xfrm>
                <a:off x="3875607" y="5521945"/>
                <a:ext cx="1980000" cy="612155"/>
              </a:xfrm>
              <a:prstGeom prst="rect">
                <a:avLst/>
              </a:prstGeom>
              <a:noFill/>
            </p:spPr>
            <p:txBody>
              <a:bodyPr wrap="square" lIns="91440" tIns="45720" rIns="91440" bIns="45720" rtlCol="0">
                <a:normAutofit fontScale="92500"/>
              </a:bodyPr>
              <a:lstStyle>
                <a:defPPr>
                  <a:defRPr lang="en-US"/>
                </a:defPPr>
                <a:lvl1pPr>
                  <a:lnSpc>
                    <a:spcPct val="150000"/>
                  </a:lnSpc>
                  <a:defRPr sz="1200">
                    <a:cs typeface="Open Sans" panose="020B0606030504020204" pitchFamily="34" charset="0"/>
                  </a:defRPr>
                </a:lvl1pPr>
              </a:lstStyle>
              <a:p>
                <a:pPr>
                  <a:lnSpc>
                    <a:spcPct val="120000"/>
                  </a:lnSpc>
                  <a:spcAft>
                    <a:spcPts val="1200"/>
                  </a:spcAft>
                </a:pPr>
                <a:r>
                  <a:rPr lang="zh-CN" altLang="en-US" dirty="0">
                    <a:cs typeface="+mn-ea"/>
                    <a:sym typeface="+mn-lt"/>
                  </a:rPr>
                  <a:t>确认收到行程确认邮件，核对个人信息、航次详情等信息是否准确无误，有问题及时联系客服解决。</a:t>
                </a:r>
                <a:endParaRPr lang="en-US" dirty="0"/>
              </a:p>
            </p:txBody>
          </p:sp>
          <p:sp>
            <p:nvSpPr>
              <p:cNvPr id="91" name="NumberMisc4"/>
              <p:cNvSpPr/>
              <p:nvPr/>
            </p:nvSpPr>
            <p:spPr>
              <a:xfrm>
                <a:off x="8998900" y="2236154"/>
                <a:ext cx="2520000" cy="720000"/>
              </a:xfrm>
              <a:prstGeom prst="roundRect">
                <a:avLst>
                  <a:gd name="adj" fmla="val 50000"/>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254000" dist="1270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en-US" sz="2400" b="1" dirty="0">
                    <a:solidFill>
                      <a:srgbClr val="FFFFFF"/>
                    </a:solidFill>
                    <a:cs typeface="+mn-ea"/>
                    <a:sym typeface="+mn-lt"/>
                  </a:rPr>
                  <a:t>Part 04</a:t>
                </a:r>
                <a:endParaRPr lang="en-US" sz="2400" b="1" dirty="0">
                  <a:solidFill>
                    <a:srgbClr val="FFFFFF"/>
                  </a:solidFill>
                  <a:cs typeface="+mn-ea"/>
                  <a:sym typeface="+mn-lt"/>
                </a:endParaRPr>
              </a:p>
            </p:txBody>
          </p:sp>
        </p:grpSp>
        <p:grpSp>
          <p:nvGrpSpPr>
            <p:cNvPr id="9" name="组合 8"/>
            <p:cNvGrpSpPr/>
            <p:nvPr/>
          </p:nvGrpSpPr>
          <p:grpSpPr>
            <a:xfrm>
              <a:off x="6654738" y="3504941"/>
              <a:ext cx="1980369" cy="1365243"/>
              <a:chOff x="6654738" y="3504941"/>
              <a:chExt cx="1980369" cy="1365243"/>
            </a:xfrm>
          </p:grpSpPr>
          <p:sp>
            <p:nvSpPr>
              <p:cNvPr id="83" name="Bullet5"/>
              <p:cNvSpPr/>
              <p:nvPr/>
            </p:nvSpPr>
            <p:spPr>
              <a:xfrm>
                <a:off x="6654738" y="3504941"/>
                <a:ext cx="1944000" cy="396000"/>
              </a:xfrm>
              <a:prstGeom prst="roundRect">
                <a:avLst>
                  <a:gd name="adj" fmla="val 15000"/>
                </a:avLst>
              </a:prstGeom>
              <a:gradFill>
                <a:gsLst>
                  <a:gs pos="0">
                    <a:schemeClr val="accent3">
                      <a:lumMod val="40000"/>
                      <a:lumOff val="60000"/>
                    </a:schemeClr>
                  </a:gs>
                  <a:gs pos="60000">
                    <a:schemeClr val="accent3">
                      <a:lumMod val="80000"/>
                      <a:lumOff val="20000"/>
                    </a:schemeClr>
                  </a:gs>
                </a:gsLst>
                <a:lin ang="2700000" scaled="0"/>
              </a:gra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a:bodyPr>
              <a:lstStyle/>
              <a:p>
                <a:pPr algn="ctr" defTabSz="913765"/>
                <a:r>
                  <a:rPr lang="zh-CN" altLang="en-US" b="1" dirty="0">
                    <a:solidFill>
                      <a:srgbClr val="FFFFFF"/>
                    </a:solidFill>
                    <a:cs typeface="+mn-ea"/>
                    <a:sym typeface="+mn-lt"/>
                  </a:rPr>
                  <a:t>携带物品建议</a:t>
                </a:r>
                <a:endParaRPr lang="en-US" dirty="0"/>
              </a:p>
            </p:txBody>
          </p:sp>
          <p:sp>
            <p:nvSpPr>
              <p:cNvPr id="84" name="Text5"/>
              <p:cNvSpPr txBox="1"/>
              <p:nvPr/>
            </p:nvSpPr>
            <p:spPr>
              <a:xfrm>
                <a:off x="6655107" y="3981030"/>
                <a:ext cx="1980000" cy="889154"/>
              </a:xfrm>
              <a:prstGeom prst="rect">
                <a:avLst/>
              </a:prstGeom>
              <a:noFill/>
            </p:spPr>
            <p:txBody>
              <a:bodyPr wrap="square" lIns="91440" tIns="45720" rIns="91440" bIns="45720" rtlCol="0">
                <a:normAutofit/>
              </a:bodyPr>
              <a:lstStyle>
                <a:defPPr>
                  <a:defRPr lang="en-US"/>
                </a:defPPr>
                <a:lvl1pPr>
                  <a:lnSpc>
                    <a:spcPct val="150000"/>
                  </a:lnSpc>
                  <a:defRPr sz="1200">
                    <a:cs typeface="Open Sans" panose="020B0606030504020204" pitchFamily="34" charset="0"/>
                  </a:defRPr>
                </a:lvl1pPr>
              </a:lstStyle>
              <a:p>
                <a:pPr>
                  <a:lnSpc>
                    <a:spcPct val="120000"/>
                  </a:lnSpc>
                  <a:spcAft>
                    <a:spcPts val="1200"/>
                  </a:spcAft>
                </a:pPr>
                <a:r>
                  <a:rPr lang="zh-CN" altLang="en-US" dirty="0">
                    <a:cs typeface="+mn-ea"/>
                    <a:sym typeface="+mn-lt"/>
                  </a:rPr>
                  <a:t>根据邮轮规定准备行李，注意携带必需品和个人证件，避免遗漏重要物品，确保旅程顺利无忧。</a:t>
                </a:r>
                <a:endParaRPr lang="en-US" dirty="0"/>
              </a:p>
            </p:txBody>
          </p:sp>
        </p:grpSp>
        <p:grpSp>
          <p:nvGrpSpPr>
            <p:cNvPr id="10" name="组合 9"/>
            <p:cNvGrpSpPr/>
            <p:nvPr/>
          </p:nvGrpSpPr>
          <p:grpSpPr>
            <a:xfrm>
              <a:off x="6654738" y="5045856"/>
              <a:ext cx="1980369" cy="1088244"/>
              <a:chOff x="6654738" y="5045856"/>
              <a:chExt cx="1980369" cy="1088244"/>
            </a:xfrm>
          </p:grpSpPr>
          <p:sp>
            <p:nvSpPr>
              <p:cNvPr id="85" name="Bullet6"/>
              <p:cNvSpPr/>
              <p:nvPr/>
            </p:nvSpPr>
            <p:spPr>
              <a:xfrm>
                <a:off x="6654738" y="5045856"/>
                <a:ext cx="1944000" cy="396000"/>
              </a:xfrm>
              <a:prstGeom prst="roundRect">
                <a:avLst>
                  <a:gd name="adj" fmla="val 15000"/>
                </a:avLst>
              </a:prstGeom>
              <a:gradFill>
                <a:gsLst>
                  <a:gs pos="0">
                    <a:schemeClr val="accent3">
                      <a:lumMod val="40000"/>
                      <a:lumOff val="60000"/>
                    </a:schemeClr>
                  </a:gs>
                  <a:gs pos="60000">
                    <a:schemeClr val="accent3">
                      <a:lumMod val="80000"/>
                      <a:lumOff val="20000"/>
                    </a:schemeClr>
                  </a:gs>
                </a:gsLst>
                <a:lin ang="2700000" scaled="0"/>
              </a:gra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a:bodyPr>
              <a:lstStyle/>
              <a:p>
                <a:pPr algn="ctr" defTabSz="913765"/>
                <a:r>
                  <a:rPr lang="zh-CN" altLang="en-US" b="1" dirty="0">
                    <a:solidFill>
                      <a:srgbClr val="FFFFFF"/>
                    </a:solidFill>
                    <a:cs typeface="+mn-ea"/>
                    <a:sym typeface="+mn-lt"/>
                  </a:rPr>
                  <a:t>登船手续准备</a:t>
                </a:r>
                <a:endParaRPr lang="en-US" dirty="0"/>
              </a:p>
            </p:txBody>
          </p:sp>
          <p:sp>
            <p:nvSpPr>
              <p:cNvPr id="86" name="Text6"/>
              <p:cNvSpPr txBox="1"/>
              <p:nvPr/>
            </p:nvSpPr>
            <p:spPr>
              <a:xfrm>
                <a:off x="6655107" y="5521945"/>
                <a:ext cx="1980000" cy="612155"/>
              </a:xfrm>
              <a:prstGeom prst="rect">
                <a:avLst/>
              </a:prstGeom>
              <a:noFill/>
            </p:spPr>
            <p:txBody>
              <a:bodyPr wrap="square" lIns="91440" tIns="45720" rIns="91440" bIns="45720" rtlCol="0">
                <a:normAutofit fontScale="92500" lnSpcReduction="20000"/>
              </a:bodyPr>
              <a:lstStyle>
                <a:defPPr>
                  <a:defRPr lang="en-US"/>
                </a:defPPr>
                <a:lvl1pPr>
                  <a:lnSpc>
                    <a:spcPct val="150000"/>
                  </a:lnSpc>
                  <a:defRPr sz="1200">
                    <a:cs typeface="Open Sans" panose="020B0606030504020204" pitchFamily="34" charset="0"/>
                  </a:defRPr>
                </a:lvl1pPr>
              </a:lstStyle>
              <a:p>
                <a:pPr>
                  <a:lnSpc>
                    <a:spcPct val="120000"/>
                  </a:lnSpc>
                  <a:spcAft>
                    <a:spcPts val="1200"/>
                  </a:spcAft>
                </a:pPr>
                <a:r>
                  <a:rPr lang="zh-CN" altLang="en-US" dirty="0">
                    <a:cs typeface="+mn-ea"/>
                    <a:sym typeface="+mn-lt"/>
                  </a:rPr>
                  <a:t>提前了解登船所需手续和文件，准备好护照、签证等相关证件，按照指引完成登船流程，节省时间提高效率。</a:t>
                </a:r>
                <a:endParaRPr lang="en-US" dirty="0"/>
              </a:p>
            </p:txBody>
          </p:sp>
        </p:grpSp>
        <p:grpSp>
          <p:nvGrpSpPr>
            <p:cNvPr id="12" name="组合 11"/>
            <p:cNvGrpSpPr/>
            <p:nvPr/>
          </p:nvGrpSpPr>
          <p:grpSpPr>
            <a:xfrm>
              <a:off x="9434238" y="3504941"/>
              <a:ext cx="1980369" cy="1365243"/>
              <a:chOff x="9434238" y="3504941"/>
              <a:chExt cx="1980369" cy="1365243"/>
            </a:xfrm>
          </p:grpSpPr>
          <p:sp>
            <p:nvSpPr>
              <p:cNvPr id="92" name="Bullet7"/>
              <p:cNvSpPr/>
              <p:nvPr/>
            </p:nvSpPr>
            <p:spPr>
              <a:xfrm>
                <a:off x="9434238" y="3504941"/>
                <a:ext cx="1944000" cy="396000"/>
              </a:xfrm>
              <a:prstGeom prst="roundRect">
                <a:avLst>
                  <a:gd name="adj" fmla="val 15000"/>
                </a:avLst>
              </a:prstGeom>
              <a:gradFill>
                <a:gsLst>
                  <a:gs pos="0">
                    <a:schemeClr val="accent4">
                      <a:lumMod val="40000"/>
                      <a:lumOff val="60000"/>
                    </a:schemeClr>
                  </a:gs>
                  <a:gs pos="60000">
                    <a:schemeClr val="accent4"/>
                  </a:gs>
                </a:gsLst>
                <a:lin ang="2700000" scaled="0"/>
              </a:gra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a:bodyPr>
              <a:lstStyle/>
              <a:p>
                <a:pPr algn="ctr" defTabSz="913765"/>
                <a:r>
                  <a:rPr lang="zh-CN" altLang="en-US" b="1" dirty="0">
                    <a:solidFill>
                      <a:srgbClr val="FFFFFF"/>
                    </a:solidFill>
                    <a:cs typeface="+mn-ea"/>
                    <a:sym typeface="+mn-lt"/>
                  </a:rPr>
                  <a:t>船上消费提示</a:t>
                </a:r>
                <a:endParaRPr lang="en-US" dirty="0"/>
              </a:p>
            </p:txBody>
          </p:sp>
          <p:sp>
            <p:nvSpPr>
              <p:cNvPr id="93" name="Text7"/>
              <p:cNvSpPr txBox="1"/>
              <p:nvPr/>
            </p:nvSpPr>
            <p:spPr>
              <a:xfrm>
                <a:off x="9434607" y="3981030"/>
                <a:ext cx="1980000" cy="889154"/>
              </a:xfrm>
              <a:prstGeom prst="rect">
                <a:avLst/>
              </a:prstGeom>
              <a:noFill/>
            </p:spPr>
            <p:txBody>
              <a:bodyPr wrap="square" lIns="91440" tIns="45720" rIns="91440" bIns="45720" rtlCol="0">
                <a:normAutofit/>
              </a:bodyPr>
              <a:lstStyle>
                <a:defPPr>
                  <a:defRPr lang="en-US"/>
                </a:defPPr>
                <a:lvl1pPr>
                  <a:lnSpc>
                    <a:spcPct val="150000"/>
                  </a:lnSpc>
                  <a:defRPr sz="1200">
                    <a:cs typeface="Open Sans" panose="020B0606030504020204" pitchFamily="34" charset="0"/>
                  </a:defRPr>
                </a:lvl1pPr>
              </a:lstStyle>
              <a:p>
                <a:pPr>
                  <a:lnSpc>
                    <a:spcPct val="120000"/>
                  </a:lnSpc>
                  <a:spcAft>
                    <a:spcPts val="1200"/>
                  </a:spcAft>
                </a:pPr>
                <a:r>
                  <a:rPr lang="zh-CN" altLang="en-US" dirty="0">
                    <a:cs typeface="+mn-ea"/>
                    <a:sym typeface="+mn-lt"/>
                  </a:rPr>
                  <a:t>了解船上消费方式，如信用卡预授权、小费支付等规定，合理规划财务，避免不必要的额外开支。</a:t>
                </a:r>
                <a:endParaRPr lang="en-US" dirty="0"/>
              </a:p>
            </p:txBody>
          </p:sp>
        </p:grpSp>
        <p:grpSp>
          <p:nvGrpSpPr>
            <p:cNvPr id="13" name="组合 12"/>
            <p:cNvGrpSpPr/>
            <p:nvPr/>
          </p:nvGrpSpPr>
          <p:grpSpPr>
            <a:xfrm>
              <a:off x="9434238" y="5045856"/>
              <a:ext cx="1980369" cy="1088244"/>
              <a:chOff x="9434238" y="5045856"/>
              <a:chExt cx="1980369" cy="1088244"/>
            </a:xfrm>
          </p:grpSpPr>
          <p:sp>
            <p:nvSpPr>
              <p:cNvPr id="94" name="Bullet8"/>
              <p:cNvSpPr/>
              <p:nvPr/>
            </p:nvSpPr>
            <p:spPr>
              <a:xfrm>
                <a:off x="9434238" y="5045856"/>
                <a:ext cx="1944000" cy="396000"/>
              </a:xfrm>
              <a:prstGeom prst="roundRect">
                <a:avLst>
                  <a:gd name="adj" fmla="val 15000"/>
                </a:avLst>
              </a:prstGeom>
              <a:gradFill>
                <a:gsLst>
                  <a:gs pos="0">
                    <a:schemeClr val="accent4">
                      <a:lumMod val="40000"/>
                      <a:lumOff val="60000"/>
                    </a:schemeClr>
                  </a:gs>
                  <a:gs pos="60000">
                    <a:schemeClr val="accent4"/>
                  </a:gs>
                </a:gsLst>
                <a:lin ang="2700000" scaled="0"/>
              </a:gra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a:bodyPr>
              <a:lstStyle/>
              <a:p>
                <a:pPr algn="ctr" defTabSz="913765"/>
                <a:r>
                  <a:rPr lang="zh-CN" altLang="en-US" b="1" dirty="0">
                    <a:solidFill>
                      <a:srgbClr val="FFFFFF"/>
                    </a:solidFill>
                    <a:cs typeface="+mn-ea"/>
                    <a:sym typeface="+mn-lt"/>
                  </a:rPr>
                  <a:t>家庭成员安排</a:t>
                </a:r>
                <a:endParaRPr lang="en-US" dirty="0"/>
              </a:p>
            </p:txBody>
          </p:sp>
          <p:sp>
            <p:nvSpPr>
              <p:cNvPr id="95" name="Text8"/>
              <p:cNvSpPr txBox="1"/>
              <p:nvPr/>
            </p:nvSpPr>
            <p:spPr>
              <a:xfrm>
                <a:off x="9434607" y="5521945"/>
                <a:ext cx="1980000" cy="612155"/>
              </a:xfrm>
              <a:prstGeom prst="rect">
                <a:avLst/>
              </a:prstGeom>
              <a:noFill/>
            </p:spPr>
            <p:txBody>
              <a:bodyPr wrap="square" lIns="91440" tIns="45720" rIns="91440" bIns="45720" rtlCol="0">
                <a:normAutofit fontScale="92500" lnSpcReduction="20000"/>
              </a:bodyPr>
              <a:lstStyle>
                <a:defPPr>
                  <a:defRPr lang="en-US"/>
                </a:defPPr>
                <a:lvl1pPr>
                  <a:lnSpc>
                    <a:spcPct val="150000"/>
                  </a:lnSpc>
                  <a:defRPr sz="1200">
                    <a:cs typeface="Open Sans" panose="020B0606030504020204" pitchFamily="34" charset="0"/>
                  </a:defRPr>
                </a:lvl1pPr>
              </a:lstStyle>
              <a:p>
                <a:pPr>
                  <a:lnSpc>
                    <a:spcPct val="120000"/>
                  </a:lnSpc>
                  <a:spcAft>
                    <a:spcPts val="1200"/>
                  </a:spcAft>
                </a:pPr>
                <a:r>
                  <a:rPr lang="zh-CN" altLang="en-US" dirty="0">
                    <a:cs typeface="+mn-ea"/>
                    <a:sym typeface="+mn-lt"/>
                  </a:rPr>
                  <a:t>对于家庭出游，提前安排好儿童看护、活动参与等细节，确保每位家庭成员都能享受愉快的邮轮之旅。</a:t>
                </a:r>
                <a:endParaRPr lang="en-US" dirty="0"/>
              </a:p>
            </p:txBody>
          </p:sp>
        </p:grpSp>
      </p:grpSp>
      <p:sp>
        <p:nvSpPr>
          <p:cNvPr id="4" name="标题 3"/>
          <p:cNvSpPr>
            <a:spLocks noGrp="1"/>
          </p:cNvSpPr>
          <p:nvPr>
            <p:ph type="title" hasCustomPrompt="1"/>
          </p:nvPr>
        </p:nvSpPr>
        <p:spPr/>
        <p:txBody>
          <a:bodyPr/>
          <a:lstStyle/>
          <a:p>
            <a:r>
              <a:rPr lang="zh-CN" altLang="en-US" dirty="0"/>
              <a:t>5.6 注意事项与小贴士</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谢谢观看</a:t>
            </a:r>
            <a:endParaRPr lang="en-US" dirty="0"/>
          </a:p>
        </p:txBody>
      </p:sp>
      <p:sp>
        <p:nvSpPr>
          <p:cNvPr id="4" name="文本占位符 3"/>
          <p:cNvSpPr>
            <a:spLocks noGrp="1"/>
          </p:cNvSpPr>
          <p:nvPr>
            <p:ph type="body" sz="quarter" idx="13" hasCustomPrompt="1"/>
          </p:nvPr>
        </p:nvSpPr>
        <p:spPr/>
        <p:txBody>
          <a:bodyPr/>
          <a:lstStyle/>
          <a:p>
            <a:endParaRPr lang="en-US" dirty="0"/>
          </a:p>
        </p:txBody>
      </p:sp>
      <p:sp>
        <p:nvSpPr>
          <p:cNvPr id="7" name="文本占位符 6"/>
          <p:cNvSpPr>
            <a:spLocks noGrp="1"/>
          </p:cNvSpPr>
          <p:nvPr>
            <p:ph type="body" sz="quarter" idx="14" hasCustomPrompt="1"/>
          </p:nvPr>
        </p:nvSpPr>
        <p:spPr/>
        <p:txBody>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580c18aa-c0fb-4758-8b15-c6d69c744263.source.4.zh-Hans.pptx"/>
          <p:cNvGrpSpPr/>
          <p:nvPr/>
        </p:nvGrpSpPr>
        <p:grpSpPr>
          <a:xfrm>
            <a:off x="660399" y="350192"/>
            <a:ext cx="10858501" cy="6170924"/>
            <a:chOff x="660399" y="350192"/>
            <a:chExt cx="10858501" cy="6170924"/>
          </a:xfrm>
        </p:grpSpPr>
        <p:sp>
          <p:nvSpPr>
            <p:cNvPr id="29" name="图形 27"/>
            <p:cNvSpPr/>
            <p:nvPr/>
          </p:nvSpPr>
          <p:spPr>
            <a:xfrm>
              <a:off x="1099945" y="350192"/>
              <a:ext cx="10418955" cy="6170924"/>
            </a:xfrm>
            <a:custGeom>
              <a:avLst/>
              <a:gdLst>
                <a:gd name="connsiteX0" fmla="*/ 0 w 10768626"/>
                <a:gd name="connsiteY0" fmla="*/ 6824806 h 6824806"/>
                <a:gd name="connsiteX1" fmla="*/ 2579736 w 10768626"/>
                <a:gd name="connsiteY1" fmla="*/ 5979299 h 6824806"/>
                <a:gd name="connsiteX2" fmla="*/ 2079947 w 10768626"/>
                <a:gd name="connsiteY2" fmla="*/ 3479731 h 6824806"/>
                <a:gd name="connsiteX3" fmla="*/ 7767390 w 10768626"/>
                <a:gd name="connsiteY3" fmla="*/ 5007906 h 6824806"/>
                <a:gd name="connsiteX4" fmla="*/ 4985359 w 10768626"/>
                <a:gd name="connsiteY4" fmla="*/ 1866378 h 6824806"/>
                <a:gd name="connsiteX5" fmla="*/ 8321667 w 10768626"/>
                <a:gd name="connsiteY5" fmla="*/ 1398531 h 6824806"/>
                <a:gd name="connsiteX6" fmla="*/ 10768626 w 10768626"/>
                <a:gd name="connsiteY6" fmla="*/ 0 h 682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8626" h="6824806">
                  <a:moveTo>
                    <a:pt x="0" y="6824806"/>
                  </a:moveTo>
                  <a:cubicBezTo>
                    <a:pt x="0" y="6824806"/>
                    <a:pt x="1926503" y="6559880"/>
                    <a:pt x="2579736" y="5979299"/>
                  </a:cubicBezTo>
                  <a:cubicBezTo>
                    <a:pt x="3375765" y="5271579"/>
                    <a:pt x="1556985" y="4004571"/>
                    <a:pt x="2079947" y="3479731"/>
                  </a:cubicBezTo>
                  <a:cubicBezTo>
                    <a:pt x="2745079" y="2810841"/>
                    <a:pt x="7865720" y="5994331"/>
                    <a:pt x="7767390" y="5007906"/>
                  </a:cubicBezTo>
                  <a:cubicBezTo>
                    <a:pt x="7659666" y="3925031"/>
                    <a:pt x="4444235" y="3047583"/>
                    <a:pt x="4985359" y="1866378"/>
                  </a:cubicBezTo>
                  <a:cubicBezTo>
                    <a:pt x="5327946" y="1119201"/>
                    <a:pt x="6325644" y="1603331"/>
                    <a:pt x="8321667" y="1398531"/>
                  </a:cubicBezTo>
                  <a:cubicBezTo>
                    <a:pt x="9022498" y="1326506"/>
                    <a:pt x="9804122" y="1096027"/>
                    <a:pt x="10768626" y="0"/>
                  </a:cubicBezTo>
                </a:path>
              </a:pathLst>
            </a:custGeom>
            <a:noFill/>
            <a:ln w="25400" cap="flat">
              <a:gradFill>
                <a:gsLst>
                  <a:gs pos="55000">
                    <a:schemeClr val="tx1">
                      <a:alpha val="15000"/>
                    </a:schemeClr>
                  </a:gs>
                  <a:gs pos="0">
                    <a:schemeClr val="tx1">
                      <a:alpha val="50000"/>
                    </a:schemeClr>
                  </a:gs>
                  <a:gs pos="99000">
                    <a:schemeClr val="tx1">
                      <a:alpha val="0"/>
                    </a:schemeClr>
                  </a:gs>
                </a:gsLst>
                <a:lin ang="5400000" scaled="1"/>
              </a:gradFill>
              <a:prstDash val="solid"/>
              <a:miter/>
              <a:tailEnd type="triangle"/>
            </a:ln>
          </p:spPr>
          <p:txBody>
            <a:bodyPr rtlCol="0" anchor="ctr"/>
            <a:lstStyle/>
            <a:p>
              <a:endParaRPr lang="zh-CN" altLang="en-US">
                <a:cs typeface="+mn-ea"/>
                <a:sym typeface="+mn-lt"/>
              </a:endParaRPr>
            </a:p>
          </p:txBody>
        </p:sp>
        <p:cxnSp>
          <p:nvCxnSpPr>
            <p:cNvPr id="14" name="直接连接符 13"/>
            <p:cNvCxnSpPr>
              <a:stCxn id="13" idx="6"/>
            </p:cNvCxnSpPr>
            <p:nvPr/>
          </p:nvCxnSpPr>
          <p:spPr>
            <a:xfrm>
              <a:off x="883440" y="1878770"/>
              <a:ext cx="3777460" cy="9249"/>
            </a:xfrm>
            <a:prstGeom prst="line">
              <a:avLst/>
            </a:prstGeom>
            <a:ln>
              <a:gradFill flip="none" rotWithShape="1">
                <a:gsLst>
                  <a:gs pos="0">
                    <a:schemeClr val="tx1">
                      <a:alpha val="15000"/>
                    </a:schemeClr>
                  </a:gs>
                  <a:gs pos="100000">
                    <a:schemeClr val="tx1">
                      <a:alpha val="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13" name="I"/>
            <p:cNvSpPr/>
            <p:nvPr/>
          </p:nvSpPr>
          <p:spPr>
            <a:xfrm>
              <a:off x="716520" y="1795311"/>
              <a:ext cx="166920" cy="166918"/>
            </a:xfrm>
            <a:prstGeom prst="ellipse">
              <a:avLst/>
            </a:prstGeom>
            <a:solidFill>
              <a:schemeClr val="tx1">
                <a:alpha val="15000"/>
              </a:schemeClr>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b="1" dirty="0">
                <a:effectLst/>
                <a:cs typeface="+mn-ea"/>
                <a:sym typeface="+mn-lt"/>
              </a:endParaRPr>
            </a:p>
          </p:txBody>
        </p:sp>
        <p:sp>
          <p:nvSpPr>
            <p:cNvPr id="34" name="Title"/>
            <p:cNvSpPr/>
            <p:nvPr/>
          </p:nvSpPr>
          <p:spPr>
            <a:xfrm>
              <a:off x="660399" y="1130299"/>
              <a:ext cx="5644147" cy="635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buSzPct val="25000"/>
              </a:pPr>
              <a:r>
                <a:rPr lang="zh-CN" altLang="en-US" sz="2400" b="1" dirty="0">
                  <a:solidFill>
                    <a:schemeClr val="tx1"/>
                  </a:solidFill>
                  <a:cs typeface="+mn-ea"/>
                  <a:sym typeface="+mn-lt"/>
                </a:rPr>
                <a:t>迪士尼邮轮公司的创立背景与发展历程</a:t>
              </a:r>
              <a:endParaRPr lang="en-US" dirty="0"/>
            </a:p>
          </p:txBody>
        </p:sp>
        <p:grpSp>
          <p:nvGrpSpPr>
            <p:cNvPr id="12" name="组合 11"/>
            <p:cNvGrpSpPr/>
            <p:nvPr/>
          </p:nvGrpSpPr>
          <p:grpSpPr>
            <a:xfrm>
              <a:off x="3244043" y="4481408"/>
              <a:ext cx="3333192" cy="1652692"/>
              <a:chOff x="3244043" y="4481408"/>
              <a:chExt cx="3333192" cy="1652692"/>
            </a:xfrm>
          </p:grpSpPr>
          <p:sp>
            <p:nvSpPr>
              <p:cNvPr id="41" name="Shapes1"/>
              <p:cNvSpPr/>
              <p:nvPr/>
            </p:nvSpPr>
            <p:spPr>
              <a:xfrm>
                <a:off x="3244043" y="4671470"/>
                <a:ext cx="830836" cy="830834"/>
              </a:xfrm>
              <a:prstGeom prst="ellipse">
                <a:avLst/>
              </a:prstGeom>
              <a:solidFill>
                <a:schemeClr val="accent1">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2" name="Number1"/>
              <p:cNvSpPr/>
              <p:nvPr/>
            </p:nvSpPr>
            <p:spPr>
              <a:xfrm>
                <a:off x="3312600" y="4740028"/>
                <a:ext cx="693722" cy="693717"/>
              </a:xfrm>
              <a:prstGeom prst="ellipse">
                <a:avLst/>
              </a:prstGeom>
              <a:gradFill>
                <a:gsLst>
                  <a:gs pos="100000">
                    <a:schemeClr val="accent1">
                      <a:lumMod val="75000"/>
                    </a:schemeClr>
                  </a:gs>
                  <a:gs pos="18000">
                    <a:schemeClr val="accent1">
                      <a:lumMod val="60000"/>
                      <a:lumOff val="40000"/>
                    </a:schemeClr>
                  </a:gs>
                  <a:gs pos="60000">
                    <a:schemeClr val="accent1"/>
                  </a:gs>
                </a:gsLst>
                <a:lin ang="2700000" scaled="1"/>
              </a:gradFill>
              <a:ln w="12700">
                <a:solidFill>
                  <a:srgbClr val="FFFFFF"/>
                </a:solidFill>
              </a:ln>
              <a:effectLst>
                <a:outerShdw blurRad="127000" dist="63500" dir="3000000" algn="ctr" rotWithShape="0">
                  <a:schemeClr val="bg1">
                    <a:lumMod val="50000"/>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b="1" dirty="0">
                    <a:effectLst/>
                    <a:cs typeface="+mn-ea"/>
                    <a:sym typeface="+mn-lt"/>
                  </a:rPr>
                  <a:t>1</a:t>
                </a:r>
                <a:endParaRPr lang="zh-CN" altLang="en-US" sz="2000" b="1" dirty="0">
                  <a:effectLst/>
                  <a:cs typeface="+mn-ea"/>
                  <a:sym typeface="+mn-lt"/>
                </a:endParaRPr>
              </a:p>
            </p:txBody>
          </p:sp>
          <p:sp>
            <p:nvSpPr>
              <p:cNvPr id="44" name="Text1"/>
              <p:cNvSpPr txBox="1"/>
              <p:nvPr/>
            </p:nvSpPr>
            <p:spPr>
              <a:xfrm>
                <a:off x="4143437" y="5210355"/>
                <a:ext cx="2433797" cy="9237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cs typeface="+mn-ea"/>
                    <a:sym typeface="+mn-lt"/>
                  </a:rPr>
                  <a:t>迪士尼邮轮公司成立于1996年，源于华特迪士尼公司对家庭度假体验的追求。通过将迪士尼魔法延伸至海上，为家庭提供独特而难忘的邮轮之旅。</a:t>
                </a:r>
                <a:endParaRPr lang="en-US" dirty="0"/>
              </a:p>
            </p:txBody>
          </p:sp>
          <p:sp>
            <p:nvSpPr>
              <p:cNvPr id="45" name="Bullet1"/>
              <p:cNvSpPr txBox="1"/>
              <p:nvPr/>
            </p:nvSpPr>
            <p:spPr>
              <a:xfrm>
                <a:off x="4143438" y="4481408"/>
                <a:ext cx="2433797" cy="702545"/>
              </a:xfrm>
              <a:prstGeom prst="roundRect">
                <a:avLst>
                  <a:gd name="adj" fmla="val 50000"/>
                </a:avLst>
              </a:prstGeom>
              <a:gradFill flip="none" rotWithShape="1">
                <a:gsLst>
                  <a:gs pos="56000">
                    <a:schemeClr val="accent1">
                      <a:alpha val="0"/>
                    </a:schemeClr>
                  </a:gs>
                  <a:gs pos="100000">
                    <a:schemeClr val="accent1">
                      <a:alpha val="10000"/>
                    </a:schemeClr>
                  </a:gs>
                </a:gsLst>
                <a:lin ang="2700000" scaled="1"/>
                <a:tileRect/>
              </a:gradFill>
              <a:ln w="6350">
                <a:gradFill flip="none" rotWithShape="1">
                  <a:gsLst>
                    <a:gs pos="0">
                      <a:schemeClr val="accent1">
                        <a:alpha val="50000"/>
                      </a:schemeClr>
                    </a:gs>
                    <a:gs pos="100000">
                      <a:schemeClr val="accent1">
                        <a:alpha val="10000"/>
                      </a:schemeClr>
                    </a:gs>
                  </a:gsLst>
                  <a:lin ang="5400000" scaled="1"/>
                  <a:tileRect/>
                </a:gradFill>
              </a:ln>
              <a:effectLst>
                <a:outerShdw blurRad="254000" dist="63500" dir="5400000" sx="80000" sy="80000" algn="t"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algn="ctr">
                  <a:defRPr b="1">
                    <a:solidFill>
                      <a:srgbClr val="FFFFFF"/>
                    </a:solidFill>
                    <a:latin typeface="Arial" panose="020B060402020202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latin typeface="+mn-lt"/>
                    <a:cs typeface="+mn-ea"/>
                    <a:sym typeface="+mn-lt"/>
                  </a:rPr>
                  <a:t>创立背景</a:t>
                </a:r>
                <a:endParaRPr lang="en-US" dirty="0"/>
              </a:p>
            </p:txBody>
          </p:sp>
        </p:grpSp>
        <p:grpSp>
          <p:nvGrpSpPr>
            <p:cNvPr id="15" name="组合 14"/>
            <p:cNvGrpSpPr/>
            <p:nvPr/>
          </p:nvGrpSpPr>
          <p:grpSpPr>
            <a:xfrm>
              <a:off x="660399" y="2700982"/>
              <a:ext cx="3364690" cy="2209299"/>
              <a:chOff x="660399" y="2700982"/>
              <a:chExt cx="3364690" cy="2209299"/>
            </a:xfrm>
          </p:grpSpPr>
          <p:sp>
            <p:nvSpPr>
              <p:cNvPr id="51" name="Shapes2"/>
              <p:cNvSpPr/>
              <p:nvPr/>
            </p:nvSpPr>
            <p:spPr>
              <a:xfrm>
                <a:off x="3317611" y="3107167"/>
                <a:ext cx="707478" cy="707476"/>
              </a:xfrm>
              <a:prstGeom prst="ellipse">
                <a:avLst/>
              </a:prstGeom>
              <a:solidFill>
                <a:schemeClr val="accent1">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2" name="Number2"/>
              <p:cNvSpPr/>
              <p:nvPr/>
            </p:nvSpPr>
            <p:spPr>
              <a:xfrm>
                <a:off x="3375989" y="3165546"/>
                <a:ext cx="590722" cy="590717"/>
              </a:xfrm>
              <a:prstGeom prst="ellipse">
                <a:avLst/>
              </a:prstGeom>
              <a:gradFill>
                <a:gsLst>
                  <a:gs pos="100000">
                    <a:schemeClr val="accent1">
                      <a:lumMod val="75000"/>
                    </a:schemeClr>
                  </a:gs>
                  <a:gs pos="18000">
                    <a:schemeClr val="accent1">
                      <a:lumMod val="60000"/>
                      <a:lumOff val="40000"/>
                    </a:schemeClr>
                  </a:gs>
                  <a:gs pos="60000">
                    <a:schemeClr val="accent1"/>
                  </a:gs>
                </a:gsLst>
                <a:lin ang="2700000" scaled="1"/>
              </a:gradFill>
              <a:ln w="12700">
                <a:solidFill>
                  <a:srgbClr val="FFFFFF"/>
                </a:solidFill>
              </a:ln>
              <a:effectLst>
                <a:outerShdw blurRad="127000" dist="63500" dir="3000000" algn="ctr" rotWithShape="0">
                  <a:schemeClr val="bg1">
                    <a:lumMod val="50000"/>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b="1" dirty="0">
                    <a:effectLst/>
                    <a:cs typeface="+mn-ea"/>
                    <a:sym typeface="+mn-lt"/>
                  </a:rPr>
                  <a:t>2</a:t>
                </a:r>
                <a:endParaRPr lang="zh-CN" altLang="en-US" sz="2000" b="1" dirty="0">
                  <a:effectLst/>
                  <a:cs typeface="+mn-ea"/>
                  <a:sym typeface="+mn-lt"/>
                </a:endParaRPr>
              </a:p>
            </p:txBody>
          </p:sp>
          <p:sp>
            <p:nvSpPr>
              <p:cNvPr id="49" name="Text2"/>
              <p:cNvSpPr txBox="1"/>
              <p:nvPr/>
            </p:nvSpPr>
            <p:spPr>
              <a:xfrm>
                <a:off x="660399" y="3435026"/>
                <a:ext cx="2433798" cy="147525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cs typeface="+mn-ea"/>
                    <a:sym typeface="+mn-lt"/>
                  </a:rPr>
                  <a:t>从最初的两艘邮轮发展到如今的多艘豪华邮轮，迪士尼邮轮公司在过去几十年中不断扩展船队规模，提升服务质量，赢得了全球游客的喜爱。</a:t>
                </a:r>
                <a:endParaRPr lang="en-US" dirty="0"/>
              </a:p>
            </p:txBody>
          </p:sp>
          <p:sp>
            <p:nvSpPr>
              <p:cNvPr id="50" name="Bullet2"/>
              <p:cNvSpPr txBox="1"/>
              <p:nvPr/>
            </p:nvSpPr>
            <p:spPr>
              <a:xfrm>
                <a:off x="660400" y="2700982"/>
                <a:ext cx="2433798" cy="702545"/>
              </a:xfrm>
              <a:prstGeom prst="roundRect">
                <a:avLst>
                  <a:gd name="adj" fmla="val 50000"/>
                </a:avLst>
              </a:prstGeom>
              <a:gradFill flip="none" rotWithShape="1">
                <a:gsLst>
                  <a:gs pos="56000">
                    <a:schemeClr val="accent1">
                      <a:alpha val="0"/>
                    </a:schemeClr>
                  </a:gs>
                  <a:gs pos="100000">
                    <a:schemeClr val="accent1">
                      <a:alpha val="10000"/>
                    </a:schemeClr>
                  </a:gs>
                </a:gsLst>
                <a:lin ang="2700000" scaled="1"/>
                <a:tileRect/>
              </a:gradFill>
              <a:ln w="6350">
                <a:gradFill flip="none" rotWithShape="1">
                  <a:gsLst>
                    <a:gs pos="0">
                      <a:schemeClr val="accent1">
                        <a:alpha val="50000"/>
                      </a:schemeClr>
                    </a:gs>
                    <a:gs pos="100000">
                      <a:schemeClr val="accent1">
                        <a:alpha val="10000"/>
                      </a:schemeClr>
                    </a:gs>
                  </a:gsLst>
                  <a:lin ang="5400000" scaled="1"/>
                  <a:tileRect/>
                </a:gradFill>
              </a:ln>
              <a:effectLst>
                <a:outerShdw blurRad="254000" dist="63500" dir="5400000" sx="80000" sy="80000" algn="t"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algn="ctr">
                  <a:defRPr b="1">
                    <a:solidFill>
                      <a:srgbClr val="FFFFFF"/>
                    </a:solidFill>
                    <a:latin typeface="Arial" panose="020B060402020202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latin typeface="+mn-lt"/>
                    <a:cs typeface="+mn-ea"/>
                    <a:sym typeface="+mn-lt"/>
                  </a:rPr>
                  <a:t>发展历程</a:t>
                </a:r>
                <a:endParaRPr lang="en-US" dirty="0"/>
              </a:p>
            </p:txBody>
          </p:sp>
        </p:grpSp>
        <p:grpSp>
          <p:nvGrpSpPr>
            <p:cNvPr id="16" name="组合 15"/>
            <p:cNvGrpSpPr/>
            <p:nvPr/>
          </p:nvGrpSpPr>
          <p:grpSpPr>
            <a:xfrm>
              <a:off x="7556309" y="3610122"/>
              <a:ext cx="3502739" cy="1823732"/>
              <a:chOff x="7556309" y="3610122"/>
              <a:chExt cx="3502739" cy="1823732"/>
            </a:xfrm>
          </p:grpSpPr>
          <p:sp>
            <p:nvSpPr>
              <p:cNvPr id="54" name="Shapes3"/>
              <p:cNvSpPr/>
              <p:nvPr/>
            </p:nvSpPr>
            <p:spPr>
              <a:xfrm>
                <a:off x="7556309" y="3678565"/>
                <a:ext cx="691136" cy="691134"/>
              </a:xfrm>
              <a:prstGeom prst="ellipse">
                <a:avLst/>
              </a:prstGeom>
              <a:solidFill>
                <a:schemeClr val="accent1">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5" name="Number3"/>
              <p:cNvSpPr/>
              <p:nvPr/>
            </p:nvSpPr>
            <p:spPr>
              <a:xfrm>
                <a:off x="7613339" y="3735595"/>
                <a:ext cx="577077" cy="577072"/>
              </a:xfrm>
              <a:prstGeom prst="ellipse">
                <a:avLst/>
              </a:prstGeom>
              <a:gradFill>
                <a:gsLst>
                  <a:gs pos="100000">
                    <a:schemeClr val="accent1">
                      <a:lumMod val="75000"/>
                    </a:schemeClr>
                  </a:gs>
                  <a:gs pos="18000">
                    <a:schemeClr val="accent1">
                      <a:lumMod val="60000"/>
                      <a:lumOff val="40000"/>
                    </a:schemeClr>
                  </a:gs>
                  <a:gs pos="60000">
                    <a:schemeClr val="accent1"/>
                  </a:gs>
                </a:gsLst>
                <a:lin ang="2700000" scaled="1"/>
              </a:gradFill>
              <a:ln w="12700">
                <a:solidFill>
                  <a:srgbClr val="FFFFFF"/>
                </a:solidFill>
              </a:ln>
              <a:effectLst>
                <a:outerShdw blurRad="127000" dist="63500" dir="3000000" algn="ctr" rotWithShape="0">
                  <a:schemeClr val="bg1">
                    <a:lumMod val="50000"/>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b="1" dirty="0">
                    <a:effectLst/>
                    <a:cs typeface="+mn-ea"/>
                    <a:sym typeface="+mn-lt"/>
                  </a:rPr>
                  <a:t>3</a:t>
                </a:r>
                <a:endParaRPr lang="zh-CN" altLang="en-US" sz="2000" b="1" dirty="0">
                  <a:effectLst/>
                  <a:cs typeface="+mn-ea"/>
                  <a:sym typeface="+mn-lt"/>
                </a:endParaRPr>
              </a:p>
            </p:txBody>
          </p:sp>
          <p:sp>
            <p:nvSpPr>
              <p:cNvPr id="56" name="Text3"/>
              <p:cNvSpPr txBox="1"/>
              <p:nvPr/>
            </p:nvSpPr>
            <p:spPr>
              <a:xfrm>
                <a:off x="8625251" y="4345848"/>
                <a:ext cx="2433797" cy="1088006"/>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cs typeface="+mn-ea"/>
                    <a:sym typeface="+mn-lt"/>
                  </a:rPr>
                  <a:t>迪士尼邮轮公司始终坚持“家庭至上”的核心理念，致力于打造适合所有年龄段乘客的娱乐活动和设施，确保每位乘客都能享受愉快的旅程。</a:t>
                </a:r>
                <a:endParaRPr lang="en-US" dirty="0"/>
              </a:p>
            </p:txBody>
          </p:sp>
          <p:sp>
            <p:nvSpPr>
              <p:cNvPr id="57" name="Bullet3"/>
              <p:cNvSpPr txBox="1"/>
              <p:nvPr/>
            </p:nvSpPr>
            <p:spPr>
              <a:xfrm>
                <a:off x="8625251" y="3610122"/>
                <a:ext cx="2433797" cy="702545"/>
              </a:xfrm>
              <a:prstGeom prst="roundRect">
                <a:avLst>
                  <a:gd name="adj" fmla="val 50000"/>
                </a:avLst>
              </a:prstGeom>
              <a:gradFill flip="none" rotWithShape="1">
                <a:gsLst>
                  <a:gs pos="56000">
                    <a:schemeClr val="accent1">
                      <a:alpha val="0"/>
                    </a:schemeClr>
                  </a:gs>
                  <a:gs pos="100000">
                    <a:schemeClr val="accent1">
                      <a:alpha val="10000"/>
                    </a:schemeClr>
                  </a:gs>
                </a:gsLst>
                <a:lin ang="2700000" scaled="1"/>
                <a:tileRect/>
              </a:gradFill>
              <a:ln w="6350">
                <a:gradFill flip="none" rotWithShape="1">
                  <a:gsLst>
                    <a:gs pos="0">
                      <a:schemeClr val="accent1">
                        <a:alpha val="50000"/>
                      </a:schemeClr>
                    </a:gs>
                    <a:gs pos="100000">
                      <a:schemeClr val="accent1">
                        <a:alpha val="10000"/>
                      </a:schemeClr>
                    </a:gs>
                  </a:gsLst>
                  <a:lin ang="5400000" scaled="1"/>
                  <a:tileRect/>
                </a:gradFill>
              </a:ln>
              <a:effectLst>
                <a:outerShdw blurRad="254000" dist="63500" dir="5400000" sx="80000" sy="80000" algn="t"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algn="ctr">
                  <a:defRPr b="1">
                    <a:solidFill>
                      <a:srgbClr val="FFFFFF"/>
                    </a:solidFill>
                    <a:latin typeface="Arial" panose="020B060402020202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latin typeface="+mn-lt"/>
                    <a:cs typeface="+mn-ea"/>
                    <a:sym typeface="+mn-lt"/>
                  </a:rPr>
                  <a:t>核心理念</a:t>
                </a:r>
                <a:endParaRPr lang="en-US" dirty="0"/>
              </a:p>
            </p:txBody>
          </p:sp>
        </p:grpSp>
        <p:grpSp>
          <p:nvGrpSpPr>
            <p:cNvPr id="17" name="组合 16"/>
            <p:cNvGrpSpPr/>
            <p:nvPr/>
          </p:nvGrpSpPr>
          <p:grpSpPr>
            <a:xfrm>
              <a:off x="8326422" y="1379088"/>
              <a:ext cx="2982138" cy="2164842"/>
              <a:chOff x="8326422" y="1379088"/>
              <a:chExt cx="2982138" cy="2164842"/>
            </a:xfrm>
          </p:grpSpPr>
          <p:sp>
            <p:nvSpPr>
              <p:cNvPr id="59" name="Shapes4"/>
              <p:cNvSpPr/>
              <p:nvPr/>
            </p:nvSpPr>
            <p:spPr>
              <a:xfrm>
                <a:off x="8326422" y="1379088"/>
                <a:ext cx="597658" cy="597656"/>
              </a:xfrm>
              <a:prstGeom prst="ellipse">
                <a:avLst/>
              </a:prstGeom>
              <a:solidFill>
                <a:schemeClr val="accent1">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0" name="Number4"/>
              <p:cNvSpPr/>
              <p:nvPr/>
            </p:nvSpPr>
            <p:spPr>
              <a:xfrm>
                <a:off x="8375738" y="1428405"/>
                <a:ext cx="499025" cy="499022"/>
              </a:xfrm>
              <a:prstGeom prst="ellipse">
                <a:avLst/>
              </a:prstGeom>
              <a:gradFill>
                <a:gsLst>
                  <a:gs pos="100000">
                    <a:schemeClr val="accent1">
                      <a:lumMod val="75000"/>
                    </a:schemeClr>
                  </a:gs>
                  <a:gs pos="18000">
                    <a:schemeClr val="accent1">
                      <a:lumMod val="60000"/>
                      <a:lumOff val="40000"/>
                    </a:schemeClr>
                  </a:gs>
                  <a:gs pos="60000">
                    <a:schemeClr val="accent1"/>
                  </a:gs>
                </a:gsLst>
                <a:lin ang="2700000" scaled="1"/>
              </a:gradFill>
              <a:ln w="12700">
                <a:solidFill>
                  <a:srgbClr val="FFFFFF"/>
                </a:solidFill>
              </a:ln>
              <a:effectLst>
                <a:outerShdw blurRad="127000" dist="63500" dir="3000000" algn="ctr" rotWithShape="0">
                  <a:schemeClr val="bg1">
                    <a:lumMod val="50000"/>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b="1" dirty="0">
                    <a:effectLst/>
                    <a:cs typeface="+mn-ea"/>
                    <a:sym typeface="+mn-lt"/>
                  </a:rPr>
                  <a:t>4</a:t>
                </a:r>
                <a:endParaRPr lang="zh-CN" altLang="en-US" sz="2000" b="1" dirty="0">
                  <a:effectLst/>
                  <a:cs typeface="+mn-ea"/>
                  <a:sym typeface="+mn-lt"/>
                </a:endParaRPr>
              </a:p>
            </p:txBody>
          </p:sp>
          <p:sp>
            <p:nvSpPr>
              <p:cNvPr id="61" name="Text4"/>
              <p:cNvSpPr txBox="1"/>
              <p:nvPr/>
            </p:nvSpPr>
            <p:spPr>
              <a:xfrm>
                <a:off x="8874763" y="2455924"/>
                <a:ext cx="2433797" cy="1088006"/>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cs typeface="+mn-ea"/>
                    <a:sym typeface="+mn-lt"/>
                  </a:rPr>
                  <a:t>随着新船的建造和技术的不断创新，迪士尼邮轮公司将继续拓展航线，推出更多主题邮轮，为全球家庭带来更多惊喜和欢乐。</a:t>
                </a:r>
                <a:endParaRPr lang="en-US" dirty="0"/>
              </a:p>
            </p:txBody>
          </p:sp>
          <p:sp>
            <p:nvSpPr>
              <p:cNvPr id="64" name="Bullet4"/>
              <p:cNvSpPr txBox="1"/>
              <p:nvPr/>
            </p:nvSpPr>
            <p:spPr>
              <a:xfrm>
                <a:off x="8874763" y="1710614"/>
                <a:ext cx="2433797" cy="702545"/>
              </a:xfrm>
              <a:prstGeom prst="roundRect">
                <a:avLst>
                  <a:gd name="adj" fmla="val 50000"/>
                </a:avLst>
              </a:prstGeom>
              <a:gradFill flip="none" rotWithShape="1">
                <a:gsLst>
                  <a:gs pos="56000">
                    <a:schemeClr val="accent1">
                      <a:alpha val="0"/>
                    </a:schemeClr>
                  </a:gs>
                  <a:gs pos="100000">
                    <a:schemeClr val="accent1">
                      <a:alpha val="10000"/>
                    </a:schemeClr>
                  </a:gs>
                </a:gsLst>
                <a:lin ang="2700000" scaled="1"/>
                <a:tileRect/>
              </a:gradFill>
              <a:ln w="6350">
                <a:gradFill flip="none" rotWithShape="1">
                  <a:gsLst>
                    <a:gs pos="0">
                      <a:schemeClr val="accent1">
                        <a:alpha val="50000"/>
                      </a:schemeClr>
                    </a:gs>
                    <a:gs pos="100000">
                      <a:schemeClr val="accent1">
                        <a:alpha val="10000"/>
                      </a:schemeClr>
                    </a:gs>
                  </a:gsLst>
                  <a:lin ang="5400000" scaled="1"/>
                  <a:tileRect/>
                </a:gradFill>
              </a:ln>
              <a:effectLst>
                <a:outerShdw blurRad="254000" dist="63500" dir="5400000" sx="80000" sy="80000" algn="t"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a:bodyPr>
              <a:lstStyle>
                <a:defPPr>
                  <a:defRPr lang="en-US"/>
                </a:defPPr>
                <a:lvl1pPr algn="ctr">
                  <a:defRPr b="1">
                    <a:solidFill>
                      <a:srgbClr val="FFFFFF"/>
                    </a:solidFill>
                    <a:latin typeface="Arial" panose="020B060402020202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latin typeface="+mn-lt"/>
                    <a:cs typeface="+mn-ea"/>
                    <a:sym typeface="+mn-lt"/>
                  </a:rPr>
                  <a:t>未来展望</a:t>
                </a:r>
                <a:endParaRPr lang="en-US" dirty="0"/>
              </a:p>
            </p:txBody>
          </p:sp>
        </p:grpSp>
      </p:grpSp>
      <p:sp>
        <p:nvSpPr>
          <p:cNvPr id="2" name="标题 1"/>
          <p:cNvSpPr>
            <a:spLocks noGrp="1"/>
          </p:cNvSpPr>
          <p:nvPr>
            <p:ph type="title" hasCustomPrompt="1"/>
          </p:nvPr>
        </p:nvSpPr>
        <p:spPr/>
        <p:txBody>
          <a:bodyPr/>
          <a:lstStyle/>
          <a:p>
            <a:r>
              <a:rPr lang="zh-CN" altLang="en-US" dirty="0"/>
              <a:t>1.1 迪士尼邮轮公司简介</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88e4cd39-7cea-4676-af55-7e3b0f611a70.source.5.zh-Hans.pptx"/>
          <p:cNvGrpSpPr/>
          <p:nvPr/>
        </p:nvGrpSpPr>
        <p:grpSpPr>
          <a:xfrm>
            <a:off x="660400" y="1130300"/>
            <a:ext cx="10858500" cy="4756035"/>
            <a:chOff x="660400" y="1130300"/>
            <a:chExt cx="10858500" cy="4756035"/>
          </a:xfrm>
        </p:grpSpPr>
        <p:cxnSp>
          <p:nvCxnSpPr>
            <p:cNvPr id="11" name="i$ḷîḓè"/>
            <p:cNvCxnSpPr>
              <a:endCxn id="36" idx="0"/>
            </p:cNvCxnSpPr>
            <p:nvPr/>
          </p:nvCxnSpPr>
          <p:spPr>
            <a:xfrm rot="10800000" flipV="1">
              <a:off x="2720754" y="3750955"/>
              <a:ext cx="3361913" cy="221140"/>
            </a:xfrm>
            <a:prstGeom prst="bentConnector2">
              <a:avLst/>
            </a:prstGeom>
            <a:ln w="63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îṩļiḑê"/>
            <p:cNvCxnSpPr>
              <a:endCxn id="34" idx="0"/>
            </p:cNvCxnSpPr>
            <p:nvPr/>
          </p:nvCxnSpPr>
          <p:spPr>
            <a:xfrm rot="10800000" flipV="1">
              <a:off x="4962024" y="3750955"/>
              <a:ext cx="1120643" cy="221140"/>
            </a:xfrm>
            <a:prstGeom prst="bentConnector2">
              <a:avLst/>
            </a:prstGeom>
            <a:ln w="63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3" name="iṣ1iḑê"/>
            <p:cNvCxnSpPr>
              <a:endCxn id="32" idx="0"/>
            </p:cNvCxnSpPr>
            <p:nvPr/>
          </p:nvCxnSpPr>
          <p:spPr>
            <a:xfrm>
              <a:off x="6082658" y="3750954"/>
              <a:ext cx="1120636" cy="221141"/>
            </a:xfrm>
            <a:prstGeom prst="bentConnector2">
              <a:avLst/>
            </a:prstGeom>
            <a:ln w="63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îŝḷïḍê"/>
            <p:cNvCxnSpPr>
              <a:endCxn id="30" idx="0"/>
            </p:cNvCxnSpPr>
            <p:nvPr/>
          </p:nvCxnSpPr>
          <p:spPr>
            <a:xfrm>
              <a:off x="6082658" y="3750954"/>
              <a:ext cx="3361906" cy="221141"/>
            </a:xfrm>
            <a:prstGeom prst="bentConnector2">
              <a:avLst/>
            </a:prstGeom>
            <a:ln w="63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38" name="Title"/>
            <p:cNvSpPr txBox="1"/>
            <p:nvPr/>
          </p:nvSpPr>
          <p:spPr>
            <a:xfrm>
              <a:off x="660400" y="1130300"/>
              <a:ext cx="10858500" cy="461665"/>
            </a:xfrm>
            <a:prstGeom prst="rect">
              <a:avLst/>
            </a:prstGeom>
            <a:noFill/>
          </p:spPr>
          <p:txBody>
            <a:bodyPr vert="horz" wrap="square" rtlCol="0" anchor="t" anchorCtr="1">
              <a:normAutofit/>
            </a:bodyPr>
            <a:lstStyle/>
            <a:p>
              <a:pPr algn="ctr"/>
              <a:r>
                <a:rPr lang="zh-CN" altLang="en-US" sz="2400" b="1" dirty="0"/>
                <a:t>迪士尼旗下各艘邮轮的特点与亮点</a:t>
              </a:r>
              <a:endParaRPr lang="en-US" dirty="0"/>
            </a:p>
          </p:txBody>
        </p:sp>
        <p:grpSp>
          <p:nvGrpSpPr>
            <p:cNvPr id="45" name="组合 44"/>
            <p:cNvGrpSpPr/>
            <p:nvPr/>
          </p:nvGrpSpPr>
          <p:grpSpPr>
            <a:xfrm>
              <a:off x="4213290" y="1829898"/>
              <a:ext cx="3738734" cy="1890475"/>
              <a:chOff x="4213290" y="1829898"/>
              <a:chExt cx="3738734" cy="1890475"/>
            </a:xfrm>
          </p:grpSpPr>
          <p:sp>
            <p:nvSpPr>
              <p:cNvPr id="3" name="Picture1"/>
              <p:cNvSpPr/>
              <p:nvPr/>
            </p:nvSpPr>
            <p:spPr>
              <a:xfrm>
                <a:off x="5640983" y="1829898"/>
                <a:ext cx="883350" cy="883350"/>
              </a:xfrm>
              <a:prstGeom prst="ellipse">
                <a:avLst/>
              </a:prstGeom>
              <a:blipFill>
                <a:blip r:embed="rId1"/>
                <a:stretch>
                  <a:fillRect l="-12500" r="-12500"/>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4" name="Bullet1"/>
              <p:cNvSpPr/>
              <p:nvPr/>
            </p:nvSpPr>
            <p:spPr bwMode="auto">
              <a:xfrm>
                <a:off x="4213290" y="2743830"/>
                <a:ext cx="3738734" cy="44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tabLst>
                    <a:tab pos="227965" algn="l"/>
                  </a:tabLst>
                  <a:defRPr/>
                </a:pPr>
                <a:r>
                  <a:rPr lang="zh-CN" altLang="en-US" b="1" dirty="0"/>
                  <a:t>船队规模</a:t>
                </a:r>
                <a:endParaRPr lang="en-US" dirty="0"/>
              </a:p>
            </p:txBody>
          </p:sp>
          <p:sp>
            <p:nvSpPr>
              <p:cNvPr id="40" name="Text1"/>
              <p:cNvSpPr/>
              <p:nvPr/>
            </p:nvSpPr>
            <p:spPr bwMode="auto">
              <a:xfrm>
                <a:off x="4213290" y="3184900"/>
                <a:ext cx="3738734" cy="53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200" dirty="0"/>
                  <a:t>迪士尼邮轮公司拥有四艘豪华邮轮，每艘船都独具特色，为乘客提供多样化的海上度假体验，满足不同家庭的需求。</a:t>
                </a:r>
                <a:endParaRPr lang="en-US" dirty="0"/>
              </a:p>
            </p:txBody>
          </p:sp>
        </p:grpSp>
        <p:grpSp>
          <p:nvGrpSpPr>
            <p:cNvPr id="46" name="组合 45"/>
            <p:cNvGrpSpPr/>
            <p:nvPr/>
          </p:nvGrpSpPr>
          <p:grpSpPr>
            <a:xfrm>
              <a:off x="1624249" y="3972095"/>
              <a:ext cx="2193008" cy="1914240"/>
              <a:chOff x="1624249" y="3972095"/>
              <a:chExt cx="2193008" cy="1914240"/>
            </a:xfrm>
          </p:grpSpPr>
          <p:sp>
            <p:nvSpPr>
              <p:cNvPr id="36" name="Picture2"/>
              <p:cNvSpPr/>
              <p:nvPr/>
            </p:nvSpPr>
            <p:spPr>
              <a:xfrm>
                <a:off x="2279078" y="3972095"/>
                <a:ext cx="883350" cy="883350"/>
              </a:xfrm>
              <a:prstGeom prst="ellipse">
                <a:avLst/>
              </a:prstGeom>
              <a:blipFill>
                <a:blip r:embed="rId2"/>
                <a:stretch>
                  <a:fillRect t="-37500" b="-37500"/>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37" name="Bullet2"/>
              <p:cNvSpPr/>
              <p:nvPr/>
            </p:nvSpPr>
            <p:spPr bwMode="auto">
              <a:xfrm>
                <a:off x="1889203" y="4905076"/>
                <a:ext cx="1663100" cy="44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tabLst>
                    <a:tab pos="227965" algn="l"/>
                  </a:tabLst>
                  <a:defRPr/>
                </a:pPr>
                <a:r>
                  <a:rPr lang="zh-CN" altLang="en-US" b="1" dirty="0"/>
                  <a:t>魔法号亮点</a:t>
                </a:r>
                <a:endParaRPr lang="en-US" dirty="0"/>
              </a:p>
            </p:txBody>
          </p:sp>
          <p:sp>
            <p:nvSpPr>
              <p:cNvPr id="41" name="Text2"/>
              <p:cNvSpPr/>
              <p:nvPr/>
            </p:nvSpPr>
            <p:spPr bwMode="auto">
              <a:xfrm>
                <a:off x="1624249" y="5350862"/>
                <a:ext cx="2193008" cy="53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200" dirty="0"/>
                  <a:t>迪士尼魔法号以其经典的迪士尼主题装饰和丰富的娱乐活动著称，特别适合家庭出游，船上设有多个儿童游乐区和表演场所。</a:t>
                </a:r>
                <a:endParaRPr lang="en-US" dirty="0"/>
              </a:p>
            </p:txBody>
          </p:sp>
        </p:grpSp>
        <p:grpSp>
          <p:nvGrpSpPr>
            <p:cNvPr id="47" name="组合 46"/>
            <p:cNvGrpSpPr/>
            <p:nvPr/>
          </p:nvGrpSpPr>
          <p:grpSpPr>
            <a:xfrm>
              <a:off x="3865519" y="3972095"/>
              <a:ext cx="2193008" cy="1911752"/>
              <a:chOff x="3865519" y="3972095"/>
              <a:chExt cx="2193008" cy="1911752"/>
            </a:xfrm>
          </p:grpSpPr>
          <p:sp>
            <p:nvSpPr>
              <p:cNvPr id="34" name="Picture3"/>
              <p:cNvSpPr/>
              <p:nvPr/>
            </p:nvSpPr>
            <p:spPr>
              <a:xfrm>
                <a:off x="4520348" y="3972095"/>
                <a:ext cx="883350" cy="883350"/>
              </a:xfrm>
              <a:prstGeom prst="ellipse">
                <a:avLst/>
              </a:prstGeom>
              <a:blipFill>
                <a:blip r:embed="rId3"/>
                <a:stretch>
                  <a:fillRect t="-25000" b="-25000"/>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35" name="Bullet3"/>
              <p:cNvSpPr/>
              <p:nvPr/>
            </p:nvSpPr>
            <p:spPr bwMode="auto">
              <a:xfrm>
                <a:off x="4130473" y="4907304"/>
                <a:ext cx="1663100" cy="44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tabLst>
                    <a:tab pos="227965" algn="l"/>
                  </a:tabLst>
                  <a:defRPr/>
                </a:pPr>
                <a:r>
                  <a:rPr lang="zh-CN" altLang="en-US" b="1" dirty="0"/>
                  <a:t>梦幻号特色</a:t>
                </a:r>
                <a:endParaRPr lang="en-US" dirty="0"/>
              </a:p>
            </p:txBody>
          </p:sp>
          <p:sp>
            <p:nvSpPr>
              <p:cNvPr id="42" name="Text3"/>
              <p:cNvSpPr/>
              <p:nvPr/>
            </p:nvSpPr>
            <p:spPr bwMode="auto">
              <a:xfrm>
                <a:off x="3865519" y="5348374"/>
                <a:ext cx="2193008" cy="53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200" dirty="0"/>
                  <a:t>迪士尼梦幻号是船队中最新的一艘，配备最先进的设施和技术，提供创新的互动体验和高端餐饮选择，深受年轻游客喜爱。</a:t>
                </a:r>
                <a:endParaRPr lang="en-US" dirty="0"/>
              </a:p>
            </p:txBody>
          </p:sp>
        </p:grpSp>
        <p:grpSp>
          <p:nvGrpSpPr>
            <p:cNvPr id="48" name="组合 47"/>
            <p:cNvGrpSpPr/>
            <p:nvPr/>
          </p:nvGrpSpPr>
          <p:grpSpPr>
            <a:xfrm>
              <a:off x="6106789" y="3972095"/>
              <a:ext cx="2193008" cy="1907152"/>
              <a:chOff x="6106789" y="3972095"/>
              <a:chExt cx="2193008" cy="1907152"/>
            </a:xfrm>
          </p:grpSpPr>
          <p:sp>
            <p:nvSpPr>
              <p:cNvPr id="32" name="Picture4"/>
              <p:cNvSpPr/>
              <p:nvPr/>
            </p:nvSpPr>
            <p:spPr>
              <a:xfrm>
                <a:off x="6761619" y="3972095"/>
                <a:ext cx="883350" cy="883350"/>
              </a:xfrm>
              <a:prstGeom prst="ellipse">
                <a:avLst/>
              </a:prstGeom>
              <a:blipFill>
                <a:blip r:embed="rId4"/>
                <a:stretch>
                  <a:fillRect l="-25000" r="-25000"/>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33" name="Bullet4"/>
              <p:cNvSpPr/>
              <p:nvPr/>
            </p:nvSpPr>
            <p:spPr bwMode="auto">
              <a:xfrm>
                <a:off x="6371743" y="4907304"/>
                <a:ext cx="1663100" cy="44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tabLst>
                    <a:tab pos="227965" algn="l"/>
                  </a:tabLst>
                  <a:defRPr/>
                </a:pPr>
                <a:r>
                  <a:rPr lang="zh-CN" altLang="en-US" b="1" dirty="0"/>
                  <a:t>奇幻号优势</a:t>
                </a:r>
                <a:endParaRPr lang="en-US" dirty="0"/>
              </a:p>
            </p:txBody>
          </p:sp>
          <p:sp>
            <p:nvSpPr>
              <p:cNvPr id="43" name="Text4"/>
              <p:cNvSpPr/>
              <p:nvPr/>
            </p:nvSpPr>
            <p:spPr bwMode="auto">
              <a:xfrm>
                <a:off x="6106789" y="5343774"/>
                <a:ext cx="2193008" cy="53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200" dirty="0"/>
                  <a:t>迪士尼奇幻号以其广阔的公共空间和丰富的水上活动闻名，特别设计的水滑梯和泳池区域成为亲子家庭的最爱。</a:t>
                </a:r>
                <a:endParaRPr lang="en-US" dirty="0"/>
              </a:p>
            </p:txBody>
          </p:sp>
        </p:grpSp>
        <p:grpSp>
          <p:nvGrpSpPr>
            <p:cNvPr id="49" name="组合 48"/>
            <p:cNvGrpSpPr/>
            <p:nvPr/>
          </p:nvGrpSpPr>
          <p:grpSpPr>
            <a:xfrm>
              <a:off x="8348060" y="3972095"/>
              <a:ext cx="2193008" cy="1907151"/>
              <a:chOff x="8348060" y="3972095"/>
              <a:chExt cx="2193008" cy="1907151"/>
            </a:xfrm>
          </p:grpSpPr>
          <p:sp>
            <p:nvSpPr>
              <p:cNvPr id="30" name="Picture5"/>
              <p:cNvSpPr/>
              <p:nvPr/>
            </p:nvSpPr>
            <p:spPr>
              <a:xfrm>
                <a:off x="9002889" y="3972095"/>
                <a:ext cx="883350" cy="883350"/>
              </a:xfrm>
              <a:prstGeom prst="ellipse">
                <a:avLst/>
              </a:prstGeom>
              <a:blipFill>
                <a:blip r:embed="rId5"/>
                <a:stretch>
                  <a:fillRect l="-37500" r="-37500"/>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31" name="Bullet5"/>
              <p:cNvSpPr/>
              <p:nvPr/>
            </p:nvSpPr>
            <p:spPr bwMode="auto">
              <a:xfrm>
                <a:off x="8613014" y="4907304"/>
                <a:ext cx="1663100" cy="44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tabLst>
                    <a:tab pos="227965" algn="l"/>
                  </a:tabLst>
                  <a:defRPr/>
                </a:pPr>
                <a:r>
                  <a:rPr lang="zh-CN" altLang="en-US" b="1" dirty="0"/>
                  <a:t>神奇号魅力</a:t>
                </a:r>
                <a:endParaRPr lang="en-US" dirty="0"/>
              </a:p>
            </p:txBody>
          </p:sp>
          <p:sp>
            <p:nvSpPr>
              <p:cNvPr id="44" name="Text5"/>
              <p:cNvSpPr/>
              <p:nvPr/>
            </p:nvSpPr>
            <p:spPr bwMode="auto">
              <a:xfrm>
                <a:off x="8348060" y="5343773"/>
                <a:ext cx="2193008" cy="53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200" dirty="0"/>
                  <a:t>迪士尼神奇号以其独特的夜景灯光秀和世界级的舞台表演吸引众多游客，船上的演出节目丰富多彩，为乘客带来难忘的夜晚。</a:t>
                </a:r>
                <a:endParaRPr lang="en-US" dirty="0"/>
              </a:p>
            </p:txBody>
          </p:sp>
        </p:grpSp>
      </p:grpSp>
      <p:sp>
        <p:nvSpPr>
          <p:cNvPr id="2" name="标题 1"/>
          <p:cNvSpPr>
            <a:spLocks noGrp="1"/>
          </p:cNvSpPr>
          <p:nvPr>
            <p:ph type="title" hasCustomPrompt="1"/>
          </p:nvPr>
        </p:nvSpPr>
        <p:spPr/>
        <p:txBody>
          <a:bodyPr/>
          <a:lstStyle/>
          <a:p>
            <a:r>
              <a:rPr lang="zh-CN" altLang="en-US" dirty="0"/>
              <a:t>1.2 船队规模与特色</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2e7d46c5-17c6-436b-a8ce-1a82c43c7537.source.6.zh-Hans.pptx"/>
          <p:cNvGrpSpPr/>
          <p:nvPr/>
        </p:nvGrpSpPr>
        <p:grpSpPr>
          <a:xfrm>
            <a:off x="660399" y="0"/>
            <a:ext cx="11531601" cy="6858000"/>
            <a:chOff x="660399" y="0"/>
            <a:chExt cx="11531601" cy="6858000"/>
          </a:xfrm>
        </p:grpSpPr>
        <p:sp>
          <p:nvSpPr>
            <p:cNvPr id="3" name="矩形 2"/>
            <p:cNvSpPr/>
            <p:nvPr/>
          </p:nvSpPr>
          <p:spPr>
            <a:xfrm>
              <a:off x="10370634" y="0"/>
              <a:ext cx="1821366"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Title"/>
            <p:cNvSpPr txBox="1"/>
            <p:nvPr/>
          </p:nvSpPr>
          <p:spPr>
            <a:xfrm>
              <a:off x="660399" y="1130300"/>
              <a:ext cx="8547100" cy="548029"/>
            </a:xfrm>
            <a:prstGeom prst="rect">
              <a:avLst/>
            </a:prstGeom>
            <a:noFill/>
          </p:spPr>
          <p:txBody>
            <a:bodyPr vert="horz" wrap="square" rtlCol="0" anchor="ctr">
              <a:normAutofit/>
            </a:bodyPr>
            <a:lstStyle/>
            <a:p>
              <a:pPr algn="ctr"/>
              <a:r>
                <a:rPr lang="zh-CN" altLang="en-US" sz="2400" b="1" dirty="0">
                  <a:cs typeface="+mn-ea"/>
                  <a:sym typeface="+mn-lt"/>
                </a:rPr>
                <a:t>为什么选择迪士尼邮轮，其独特之处在哪里</a:t>
              </a:r>
              <a:endParaRPr lang="en-US" dirty="0"/>
            </a:p>
          </p:txBody>
        </p:sp>
        <p:grpSp>
          <p:nvGrpSpPr>
            <p:cNvPr id="47" name="组合 46"/>
            <p:cNvGrpSpPr/>
            <p:nvPr/>
          </p:nvGrpSpPr>
          <p:grpSpPr>
            <a:xfrm>
              <a:off x="660400" y="1130300"/>
              <a:ext cx="10858500" cy="5003800"/>
              <a:chOff x="660400" y="1130300"/>
              <a:chExt cx="10858500" cy="5003800"/>
            </a:xfrm>
          </p:grpSpPr>
          <p:sp>
            <p:nvSpPr>
              <p:cNvPr id="4" name="PictureMisc"/>
              <p:cNvSpPr/>
              <p:nvPr/>
            </p:nvSpPr>
            <p:spPr>
              <a:xfrm>
                <a:off x="9207500" y="1130300"/>
                <a:ext cx="2311400" cy="5003800"/>
              </a:xfrm>
              <a:prstGeom prst="rect">
                <a:avLst/>
              </a:prstGeom>
              <a:blipFill>
                <a:blip r:embed="rId1"/>
                <a:srcRect/>
                <a:stretch>
                  <a:fillRect l="-20129" t="57" r="-24264" b="-57"/>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2" name="Text1"/>
              <p:cNvSpPr txBox="1"/>
              <p:nvPr/>
            </p:nvSpPr>
            <p:spPr>
              <a:xfrm>
                <a:off x="1208429" y="2864304"/>
                <a:ext cx="2221486" cy="1081561"/>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迪士尼邮轮为家庭游客提供丰富的娱乐活动和设施，包括儿童俱乐部、亲子互动区等，确保每个年龄段的乘客都能享受愉快旅程。</a:t>
                </a:r>
                <a:endParaRPr lang="en-US" dirty="0"/>
              </a:p>
            </p:txBody>
          </p:sp>
          <p:sp>
            <p:nvSpPr>
              <p:cNvPr id="43" name="Bullet1"/>
              <p:cNvSpPr txBox="1"/>
              <p:nvPr/>
            </p:nvSpPr>
            <p:spPr>
              <a:xfrm>
                <a:off x="1208429" y="1967613"/>
                <a:ext cx="2221487" cy="896693"/>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b">
                <a:norm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cs typeface="+mn-ea"/>
                    <a:sym typeface="+mn-lt"/>
                  </a:rPr>
                  <a:t>家庭友好环境</a:t>
                </a:r>
                <a:endParaRPr lang="en-US" dirty="0"/>
              </a:p>
            </p:txBody>
          </p:sp>
          <p:sp>
            <p:nvSpPr>
              <p:cNvPr id="44" name="Number1"/>
              <p:cNvSpPr/>
              <p:nvPr/>
            </p:nvSpPr>
            <p:spPr>
              <a:xfrm>
                <a:off x="660400" y="2590292"/>
                <a:ext cx="548029" cy="54802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1</a:t>
                </a:r>
                <a:endParaRPr lang="zh-CN" altLang="en-US" b="1" dirty="0">
                  <a:cs typeface="+mn-ea"/>
                  <a:sym typeface="+mn-lt"/>
                </a:endParaRPr>
              </a:p>
            </p:txBody>
          </p:sp>
        </p:grpSp>
        <p:grpSp>
          <p:nvGrpSpPr>
            <p:cNvPr id="48" name="组合 47"/>
            <p:cNvGrpSpPr/>
            <p:nvPr/>
          </p:nvGrpSpPr>
          <p:grpSpPr>
            <a:xfrm>
              <a:off x="3549192" y="1967613"/>
              <a:ext cx="2769516" cy="1978252"/>
              <a:chOff x="3549192" y="1967613"/>
              <a:chExt cx="2769516" cy="1978252"/>
            </a:xfrm>
          </p:grpSpPr>
          <p:sp>
            <p:nvSpPr>
              <p:cNvPr id="38" name="Text2"/>
              <p:cNvSpPr txBox="1"/>
              <p:nvPr/>
            </p:nvSpPr>
            <p:spPr>
              <a:xfrm>
                <a:off x="4097221" y="2864304"/>
                <a:ext cx="2221486" cy="1081561"/>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每艘迪士尼邮轮都设有独特的主题娱乐项目，如百老汇音乐剧、魔术表演和动画角色见面会，为乘客带来难忘的海上娱乐体验。</a:t>
                </a:r>
                <a:endParaRPr lang="en-US" dirty="0"/>
              </a:p>
            </p:txBody>
          </p:sp>
          <p:sp>
            <p:nvSpPr>
              <p:cNvPr id="39" name="Bullet2"/>
              <p:cNvSpPr txBox="1"/>
              <p:nvPr/>
            </p:nvSpPr>
            <p:spPr>
              <a:xfrm>
                <a:off x="4097221" y="1967613"/>
                <a:ext cx="2221487" cy="896693"/>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b">
                <a:norm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cs typeface="+mn-ea"/>
                    <a:sym typeface="+mn-lt"/>
                  </a:rPr>
                  <a:t>主题娱乐体验</a:t>
                </a:r>
                <a:endParaRPr lang="en-US" dirty="0"/>
              </a:p>
            </p:txBody>
          </p:sp>
          <p:sp>
            <p:nvSpPr>
              <p:cNvPr id="40" name="Number2"/>
              <p:cNvSpPr/>
              <p:nvPr/>
            </p:nvSpPr>
            <p:spPr>
              <a:xfrm>
                <a:off x="3549192" y="2590292"/>
                <a:ext cx="548029" cy="54802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2</a:t>
                </a:r>
                <a:endParaRPr lang="zh-CN" altLang="en-US" dirty="0">
                  <a:cs typeface="+mn-ea"/>
                  <a:sym typeface="+mn-lt"/>
                </a:endParaRPr>
              </a:p>
            </p:txBody>
          </p:sp>
        </p:grpSp>
        <p:grpSp>
          <p:nvGrpSpPr>
            <p:cNvPr id="49" name="组合 48"/>
            <p:cNvGrpSpPr/>
            <p:nvPr/>
          </p:nvGrpSpPr>
          <p:grpSpPr>
            <a:xfrm>
              <a:off x="6437984" y="1967613"/>
              <a:ext cx="2769516" cy="1978252"/>
              <a:chOff x="6437984" y="1967613"/>
              <a:chExt cx="2769516" cy="1978252"/>
            </a:xfrm>
          </p:grpSpPr>
          <p:sp>
            <p:nvSpPr>
              <p:cNvPr id="34" name="Text3"/>
              <p:cNvSpPr txBox="1"/>
              <p:nvPr/>
            </p:nvSpPr>
            <p:spPr>
              <a:xfrm>
                <a:off x="6986013" y="2864304"/>
                <a:ext cx="2221486" cy="1081561"/>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迪士尼邮轮提供贴心的个性化服务，从登船前的定制行程到船上的一对一关怀，确保每位乘客都能感受到特别的照顾。</a:t>
                </a:r>
                <a:endParaRPr lang="en-US" dirty="0"/>
              </a:p>
            </p:txBody>
          </p:sp>
          <p:sp>
            <p:nvSpPr>
              <p:cNvPr id="35" name="Bullet3"/>
              <p:cNvSpPr txBox="1"/>
              <p:nvPr/>
            </p:nvSpPr>
            <p:spPr>
              <a:xfrm>
                <a:off x="6986013" y="1967613"/>
                <a:ext cx="2221487" cy="896693"/>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b">
                <a:norm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cs typeface="+mn-ea"/>
                    <a:sym typeface="+mn-lt"/>
                  </a:rPr>
                  <a:t>个性化服务</a:t>
                </a:r>
                <a:endParaRPr lang="en-US" dirty="0"/>
              </a:p>
            </p:txBody>
          </p:sp>
          <p:sp>
            <p:nvSpPr>
              <p:cNvPr id="36" name="Number3"/>
              <p:cNvSpPr/>
              <p:nvPr/>
            </p:nvSpPr>
            <p:spPr>
              <a:xfrm>
                <a:off x="6437984" y="2590292"/>
                <a:ext cx="548029" cy="548029"/>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3</a:t>
                </a:r>
                <a:endParaRPr lang="zh-CN" altLang="en-US" dirty="0">
                  <a:cs typeface="+mn-ea"/>
                  <a:sym typeface="+mn-lt"/>
                </a:endParaRPr>
              </a:p>
            </p:txBody>
          </p:sp>
        </p:grpSp>
        <p:grpSp>
          <p:nvGrpSpPr>
            <p:cNvPr id="50" name="组合 49"/>
            <p:cNvGrpSpPr/>
            <p:nvPr/>
          </p:nvGrpSpPr>
          <p:grpSpPr>
            <a:xfrm>
              <a:off x="660400" y="3945866"/>
              <a:ext cx="2769516" cy="1978252"/>
              <a:chOff x="660400" y="3945866"/>
              <a:chExt cx="2769516" cy="1978252"/>
            </a:xfrm>
          </p:grpSpPr>
          <p:sp>
            <p:nvSpPr>
              <p:cNvPr id="30" name="Text4"/>
              <p:cNvSpPr txBox="1"/>
              <p:nvPr/>
            </p:nvSpPr>
            <p:spPr>
              <a:xfrm>
                <a:off x="1208429" y="4842557"/>
                <a:ext cx="2221486" cy="1081561"/>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err="1">
                    <a:ln>
                      <a:noFill/>
                    </a:ln>
                    <a:effectLst/>
                    <a:uLnTx/>
                    <a:uFillTx/>
                    <a:cs typeface="+mn-ea"/>
                    <a:sym typeface="+mn-lt"/>
                  </a:rPr>
                  <a:t>船上提供多种主题餐厅和特色美食，结合迪士尼经典故事和角色，让用餐成为一种充满惊喜的娱乐体验。</a:t>
                </a:r>
                <a:endParaRPr lang="en-US" dirty="0"/>
              </a:p>
            </p:txBody>
          </p:sp>
          <p:sp>
            <p:nvSpPr>
              <p:cNvPr id="31" name="Bullet4"/>
              <p:cNvSpPr txBox="1"/>
              <p:nvPr/>
            </p:nvSpPr>
            <p:spPr>
              <a:xfrm>
                <a:off x="1208429" y="3945866"/>
                <a:ext cx="2221487" cy="896693"/>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b">
                <a:norm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cs typeface="+mn-ea"/>
                    <a:sym typeface="+mn-lt"/>
                  </a:rPr>
                  <a:t>独特餐饮选择</a:t>
                </a:r>
                <a:endParaRPr lang="en-US" dirty="0"/>
              </a:p>
            </p:txBody>
          </p:sp>
          <p:sp>
            <p:nvSpPr>
              <p:cNvPr id="32" name="Number4"/>
              <p:cNvSpPr/>
              <p:nvPr/>
            </p:nvSpPr>
            <p:spPr>
              <a:xfrm>
                <a:off x="660400" y="4568545"/>
                <a:ext cx="548029" cy="5480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4</a:t>
                </a:r>
                <a:endParaRPr lang="zh-CN" altLang="en-US" dirty="0">
                  <a:cs typeface="+mn-ea"/>
                  <a:sym typeface="+mn-lt"/>
                </a:endParaRPr>
              </a:p>
            </p:txBody>
          </p:sp>
        </p:grpSp>
        <p:grpSp>
          <p:nvGrpSpPr>
            <p:cNvPr id="51" name="组合 50"/>
            <p:cNvGrpSpPr/>
            <p:nvPr/>
          </p:nvGrpSpPr>
          <p:grpSpPr>
            <a:xfrm>
              <a:off x="3549192" y="3945866"/>
              <a:ext cx="2769516" cy="1978252"/>
              <a:chOff x="3549192" y="3945866"/>
              <a:chExt cx="2769516" cy="1978252"/>
            </a:xfrm>
          </p:grpSpPr>
          <p:sp>
            <p:nvSpPr>
              <p:cNvPr id="26" name="Text5"/>
              <p:cNvSpPr txBox="1"/>
              <p:nvPr/>
            </p:nvSpPr>
            <p:spPr>
              <a:xfrm>
                <a:off x="4097221" y="4842557"/>
                <a:ext cx="2221486" cy="1081561"/>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迪士尼邮轮引入最新科技，如智能手环和互动游戏，提升乘客在船上的便捷性和互动性，创造独特科技体验。</a:t>
                </a:r>
                <a:endParaRPr lang="en-US" dirty="0"/>
              </a:p>
            </p:txBody>
          </p:sp>
          <p:sp>
            <p:nvSpPr>
              <p:cNvPr id="27" name="Bullet5"/>
              <p:cNvSpPr txBox="1"/>
              <p:nvPr/>
            </p:nvSpPr>
            <p:spPr>
              <a:xfrm>
                <a:off x="4097221" y="3945866"/>
                <a:ext cx="2221487" cy="896693"/>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b">
                <a:norm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cs typeface="+mn-ea"/>
                    <a:sym typeface="+mn-lt"/>
                  </a:rPr>
                  <a:t>创新科技应用</a:t>
                </a:r>
                <a:endParaRPr lang="en-US" dirty="0"/>
              </a:p>
            </p:txBody>
          </p:sp>
          <p:sp>
            <p:nvSpPr>
              <p:cNvPr id="28" name="Number5"/>
              <p:cNvSpPr/>
              <p:nvPr/>
            </p:nvSpPr>
            <p:spPr>
              <a:xfrm>
                <a:off x="3549192" y="4568545"/>
                <a:ext cx="548029" cy="54802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5</a:t>
                </a:r>
                <a:endParaRPr lang="zh-CN" altLang="en-US" dirty="0">
                  <a:cs typeface="+mn-ea"/>
                  <a:sym typeface="+mn-lt"/>
                </a:endParaRPr>
              </a:p>
            </p:txBody>
          </p:sp>
        </p:grpSp>
        <p:grpSp>
          <p:nvGrpSpPr>
            <p:cNvPr id="52" name="组合 51"/>
            <p:cNvGrpSpPr/>
            <p:nvPr/>
          </p:nvGrpSpPr>
          <p:grpSpPr>
            <a:xfrm>
              <a:off x="6437984" y="3945866"/>
              <a:ext cx="2769516" cy="1978252"/>
              <a:chOff x="6437984" y="3945866"/>
              <a:chExt cx="2769516" cy="1978252"/>
            </a:xfrm>
          </p:grpSpPr>
          <p:sp>
            <p:nvSpPr>
              <p:cNvPr id="14" name="Text6"/>
              <p:cNvSpPr txBox="1"/>
              <p:nvPr/>
            </p:nvSpPr>
            <p:spPr>
              <a:xfrm>
                <a:off x="6986013" y="4842557"/>
                <a:ext cx="2221486" cy="1081561"/>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迪士尼邮轮注重安全和舒适，配备先进的导航系统和舒适的客舱，确保乘客在航行中始终感到安心和愉悦。</a:t>
                </a:r>
                <a:endParaRPr lang="en-US" dirty="0"/>
              </a:p>
            </p:txBody>
          </p:sp>
          <p:sp>
            <p:nvSpPr>
              <p:cNvPr id="15" name="Bullet6"/>
              <p:cNvSpPr txBox="1"/>
              <p:nvPr/>
            </p:nvSpPr>
            <p:spPr>
              <a:xfrm>
                <a:off x="6986013" y="3945866"/>
                <a:ext cx="2221487" cy="896693"/>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b">
                <a:normAutofit/>
              </a:bodyP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cs typeface="+mn-ea"/>
                    <a:sym typeface="+mn-lt"/>
                  </a:rPr>
                  <a:t>安全与舒适</a:t>
                </a:r>
                <a:endParaRPr lang="en-US" dirty="0"/>
              </a:p>
            </p:txBody>
          </p:sp>
          <p:sp>
            <p:nvSpPr>
              <p:cNvPr id="16" name="Number6"/>
              <p:cNvSpPr/>
              <p:nvPr/>
            </p:nvSpPr>
            <p:spPr>
              <a:xfrm>
                <a:off x="6437984" y="4568545"/>
                <a:ext cx="548029" cy="54802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6</a:t>
                </a:r>
                <a:endParaRPr lang="zh-CN" altLang="en-US" dirty="0">
                  <a:cs typeface="+mn-ea"/>
                  <a:sym typeface="+mn-lt"/>
                </a:endParaRPr>
              </a:p>
            </p:txBody>
          </p:sp>
        </p:grpSp>
      </p:grpSp>
      <p:sp>
        <p:nvSpPr>
          <p:cNvPr id="2" name="标题 1"/>
          <p:cNvSpPr>
            <a:spLocks noGrp="1"/>
          </p:cNvSpPr>
          <p:nvPr>
            <p:ph type="title" hasCustomPrompt="1"/>
          </p:nvPr>
        </p:nvSpPr>
        <p:spPr/>
        <p:txBody>
          <a:bodyPr/>
          <a:lstStyle/>
          <a:p>
            <a:r>
              <a:rPr lang="zh-CN" altLang="en-US" dirty="0"/>
              <a:t>1.3 迪士尼邮轮的独特魅力</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7915bcac-7699-49d2-b0b9-8e38d02e4263.source.3.zh-Hans.pptx"/>
          <p:cNvGrpSpPr/>
          <p:nvPr/>
        </p:nvGrpSpPr>
        <p:grpSpPr>
          <a:xfrm>
            <a:off x="660400" y="1130495"/>
            <a:ext cx="10858500" cy="5003411"/>
            <a:chOff x="660400" y="1142297"/>
            <a:chExt cx="10858500" cy="5003411"/>
          </a:xfrm>
        </p:grpSpPr>
        <p:grpSp>
          <p:nvGrpSpPr>
            <p:cNvPr id="40" name="组合 39"/>
            <p:cNvGrpSpPr/>
            <p:nvPr/>
          </p:nvGrpSpPr>
          <p:grpSpPr>
            <a:xfrm>
              <a:off x="660400" y="1202463"/>
              <a:ext cx="10858500" cy="4943245"/>
              <a:chOff x="660400" y="1202463"/>
              <a:chExt cx="10858500" cy="4943245"/>
            </a:xfrm>
          </p:grpSpPr>
          <p:sp>
            <p:nvSpPr>
              <p:cNvPr id="35" name="IconBackground1"/>
              <p:cNvSpPr/>
              <p:nvPr/>
            </p:nvSpPr>
            <p:spPr bwMode="auto">
              <a:xfrm>
                <a:off x="5047235" y="1384253"/>
                <a:ext cx="518532" cy="518528"/>
              </a:xfrm>
              <a:prstGeom prst="ellipse">
                <a:avLst/>
              </a:prstGeom>
              <a:solidFill>
                <a:schemeClr val="accent1"/>
              </a:solidFill>
              <a:ln w="2857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sp>
            <p:nvSpPr>
              <p:cNvPr id="36" name="Icon1"/>
              <p:cNvSpPr/>
              <p:nvPr/>
            </p:nvSpPr>
            <p:spPr bwMode="auto">
              <a:xfrm>
                <a:off x="5179602" y="1523420"/>
                <a:ext cx="253795" cy="268382"/>
              </a:xfrm>
              <a:custGeom>
                <a:avLst/>
                <a:gdLst>
                  <a:gd name="connsiteX0" fmla="*/ 144744 w 576453"/>
                  <a:gd name="connsiteY0" fmla="*/ 591822 h 609586"/>
                  <a:gd name="connsiteX1" fmla="*/ 431709 w 576453"/>
                  <a:gd name="connsiteY1" fmla="*/ 591822 h 609586"/>
                  <a:gd name="connsiteX2" fmla="*/ 431709 w 576453"/>
                  <a:gd name="connsiteY2" fmla="*/ 609586 h 609586"/>
                  <a:gd name="connsiteX3" fmla="*/ 144744 w 576453"/>
                  <a:gd name="connsiteY3" fmla="*/ 609586 h 609586"/>
                  <a:gd name="connsiteX4" fmla="*/ 78705 w 576453"/>
                  <a:gd name="connsiteY4" fmla="*/ 551152 h 609586"/>
                  <a:gd name="connsiteX5" fmla="*/ 502796 w 576453"/>
                  <a:gd name="connsiteY5" fmla="*/ 551152 h 609586"/>
                  <a:gd name="connsiteX6" fmla="*/ 502796 w 576453"/>
                  <a:gd name="connsiteY6" fmla="*/ 568963 h 609586"/>
                  <a:gd name="connsiteX7" fmla="*/ 78705 w 576453"/>
                  <a:gd name="connsiteY7" fmla="*/ 568963 h 609586"/>
                  <a:gd name="connsiteX8" fmla="*/ 299630 w 576453"/>
                  <a:gd name="connsiteY8" fmla="*/ 304793 h 609586"/>
                  <a:gd name="connsiteX9" fmla="*/ 299630 w 576453"/>
                  <a:gd name="connsiteY9" fmla="*/ 347988 h 609586"/>
                  <a:gd name="connsiteX10" fmla="*/ 386000 w 576453"/>
                  <a:gd name="connsiteY10" fmla="*/ 363228 h 609586"/>
                  <a:gd name="connsiteX11" fmla="*/ 383429 w 576453"/>
                  <a:gd name="connsiteY11" fmla="*/ 380991 h 609586"/>
                  <a:gd name="connsiteX12" fmla="*/ 299630 w 576453"/>
                  <a:gd name="connsiteY12" fmla="*/ 365752 h 609586"/>
                  <a:gd name="connsiteX13" fmla="*/ 299630 w 576453"/>
                  <a:gd name="connsiteY13" fmla="*/ 500384 h 609586"/>
                  <a:gd name="connsiteX14" fmla="*/ 294583 w 576453"/>
                  <a:gd name="connsiteY14" fmla="*/ 508004 h 609586"/>
                  <a:gd name="connsiteX15" fmla="*/ 431709 w 576453"/>
                  <a:gd name="connsiteY15" fmla="*/ 508004 h 609586"/>
                  <a:gd name="connsiteX16" fmla="*/ 510414 w 576453"/>
                  <a:gd name="connsiteY16" fmla="*/ 342892 h 609586"/>
                  <a:gd name="connsiteX17" fmla="*/ 281870 w 576453"/>
                  <a:gd name="connsiteY17" fmla="*/ 304793 h 609586"/>
                  <a:gd name="connsiteX18" fmla="*/ 71087 w 576453"/>
                  <a:gd name="connsiteY18" fmla="*/ 342892 h 609586"/>
                  <a:gd name="connsiteX19" fmla="*/ 149839 w 576453"/>
                  <a:gd name="connsiteY19" fmla="*/ 508004 h 609586"/>
                  <a:gd name="connsiteX20" fmla="*/ 286965 w 576453"/>
                  <a:gd name="connsiteY20" fmla="*/ 508004 h 609586"/>
                  <a:gd name="connsiteX21" fmla="*/ 281870 w 576453"/>
                  <a:gd name="connsiteY21" fmla="*/ 500384 h 609586"/>
                  <a:gd name="connsiteX22" fmla="*/ 281870 w 576453"/>
                  <a:gd name="connsiteY22" fmla="*/ 365752 h 609586"/>
                  <a:gd name="connsiteX23" fmla="*/ 198071 w 576453"/>
                  <a:gd name="connsiteY23" fmla="*/ 380991 h 609586"/>
                  <a:gd name="connsiteX24" fmla="*/ 195548 w 576453"/>
                  <a:gd name="connsiteY24" fmla="*/ 363228 h 609586"/>
                  <a:gd name="connsiteX25" fmla="*/ 281870 w 576453"/>
                  <a:gd name="connsiteY25" fmla="*/ 347988 h 609586"/>
                  <a:gd name="connsiteX26" fmla="*/ 129456 w 576453"/>
                  <a:gd name="connsiteY26" fmla="*/ 236190 h 609586"/>
                  <a:gd name="connsiteX27" fmla="*/ 452055 w 576453"/>
                  <a:gd name="connsiteY27" fmla="*/ 236190 h 609586"/>
                  <a:gd name="connsiteX28" fmla="*/ 452055 w 576453"/>
                  <a:gd name="connsiteY28" fmla="*/ 253953 h 609586"/>
                  <a:gd name="connsiteX29" fmla="*/ 129456 w 576453"/>
                  <a:gd name="connsiteY29" fmla="*/ 253953 h 609586"/>
                  <a:gd name="connsiteX30" fmla="*/ 139650 w 576453"/>
                  <a:gd name="connsiteY30" fmla="*/ 203211 h 609586"/>
                  <a:gd name="connsiteX31" fmla="*/ 93941 w 576453"/>
                  <a:gd name="connsiteY31" fmla="*/ 241310 h 609586"/>
                  <a:gd name="connsiteX32" fmla="*/ 93941 w 576453"/>
                  <a:gd name="connsiteY32" fmla="*/ 322557 h 609586"/>
                  <a:gd name="connsiteX33" fmla="*/ 289488 w 576453"/>
                  <a:gd name="connsiteY33" fmla="*/ 289553 h 609586"/>
                  <a:gd name="connsiteX34" fmla="*/ 292012 w 576453"/>
                  <a:gd name="connsiteY34" fmla="*/ 289553 h 609586"/>
                  <a:gd name="connsiteX35" fmla="*/ 485036 w 576453"/>
                  <a:gd name="connsiteY35" fmla="*/ 322557 h 609586"/>
                  <a:gd name="connsiteX36" fmla="*/ 485036 w 576453"/>
                  <a:gd name="connsiteY36" fmla="*/ 241310 h 609586"/>
                  <a:gd name="connsiteX37" fmla="*/ 439327 w 576453"/>
                  <a:gd name="connsiteY37" fmla="*/ 203211 h 609586"/>
                  <a:gd name="connsiteX38" fmla="*/ 170085 w 576453"/>
                  <a:gd name="connsiteY38" fmla="*/ 134615 h 609586"/>
                  <a:gd name="connsiteX39" fmla="*/ 406330 w 576453"/>
                  <a:gd name="connsiteY39" fmla="*/ 134615 h 609586"/>
                  <a:gd name="connsiteX40" fmla="*/ 406330 w 576453"/>
                  <a:gd name="connsiteY40" fmla="*/ 152378 h 609586"/>
                  <a:gd name="connsiteX41" fmla="*/ 170085 w 576453"/>
                  <a:gd name="connsiteY41" fmla="*/ 152378 h 609586"/>
                  <a:gd name="connsiteX42" fmla="*/ 170122 w 576453"/>
                  <a:gd name="connsiteY42" fmla="*/ 101582 h 609586"/>
                  <a:gd name="connsiteX43" fmla="*/ 137126 w 576453"/>
                  <a:gd name="connsiteY43" fmla="*/ 134633 h 609586"/>
                  <a:gd name="connsiteX44" fmla="*/ 137126 w 576453"/>
                  <a:gd name="connsiteY44" fmla="*/ 185400 h 609586"/>
                  <a:gd name="connsiteX45" fmla="*/ 441851 w 576453"/>
                  <a:gd name="connsiteY45" fmla="*/ 185400 h 609586"/>
                  <a:gd name="connsiteX46" fmla="*/ 441851 w 576453"/>
                  <a:gd name="connsiteY46" fmla="*/ 134633 h 609586"/>
                  <a:gd name="connsiteX47" fmla="*/ 408855 w 576453"/>
                  <a:gd name="connsiteY47" fmla="*/ 101582 h 609586"/>
                  <a:gd name="connsiteX48" fmla="*/ 246303 w 576453"/>
                  <a:gd name="connsiteY48" fmla="*/ 58435 h 609586"/>
                  <a:gd name="connsiteX49" fmla="*/ 246303 w 576453"/>
                  <a:gd name="connsiteY49" fmla="*/ 83818 h 609586"/>
                  <a:gd name="connsiteX50" fmla="*/ 330102 w 576453"/>
                  <a:gd name="connsiteY50" fmla="*/ 83818 h 609586"/>
                  <a:gd name="connsiteX51" fmla="*/ 330102 w 576453"/>
                  <a:gd name="connsiteY51" fmla="*/ 58435 h 609586"/>
                  <a:gd name="connsiteX52" fmla="*/ 281870 w 576453"/>
                  <a:gd name="connsiteY52" fmla="*/ 17764 h 609586"/>
                  <a:gd name="connsiteX53" fmla="*/ 251398 w 576453"/>
                  <a:gd name="connsiteY53" fmla="*/ 43195 h 609586"/>
                  <a:gd name="connsiteX54" fmla="*/ 332674 w 576453"/>
                  <a:gd name="connsiteY54" fmla="*/ 43195 h 609586"/>
                  <a:gd name="connsiteX55" fmla="*/ 299630 w 576453"/>
                  <a:gd name="connsiteY55" fmla="*/ 17764 h 609586"/>
                  <a:gd name="connsiteX56" fmla="*/ 279347 w 576453"/>
                  <a:gd name="connsiteY56" fmla="*/ 0 h 609586"/>
                  <a:gd name="connsiteX57" fmla="*/ 297107 w 576453"/>
                  <a:gd name="connsiteY57" fmla="*/ 0 h 609586"/>
                  <a:gd name="connsiteX58" fmla="*/ 347910 w 576453"/>
                  <a:gd name="connsiteY58" fmla="*/ 50815 h 609586"/>
                  <a:gd name="connsiteX59" fmla="*/ 347910 w 576453"/>
                  <a:gd name="connsiteY59" fmla="*/ 83818 h 609586"/>
                  <a:gd name="connsiteX60" fmla="*/ 365670 w 576453"/>
                  <a:gd name="connsiteY60" fmla="*/ 83818 h 609586"/>
                  <a:gd name="connsiteX61" fmla="*/ 365670 w 576453"/>
                  <a:gd name="connsiteY61" fmla="*/ 58435 h 609586"/>
                  <a:gd name="connsiteX62" fmla="*/ 378382 w 576453"/>
                  <a:gd name="connsiteY62" fmla="*/ 58435 h 609586"/>
                  <a:gd name="connsiteX63" fmla="*/ 378382 w 576453"/>
                  <a:gd name="connsiteY63" fmla="*/ 83818 h 609586"/>
                  <a:gd name="connsiteX64" fmla="*/ 396142 w 576453"/>
                  <a:gd name="connsiteY64" fmla="*/ 83818 h 609586"/>
                  <a:gd name="connsiteX65" fmla="*/ 396142 w 576453"/>
                  <a:gd name="connsiteY65" fmla="*/ 58435 h 609586"/>
                  <a:gd name="connsiteX66" fmla="*/ 413902 w 576453"/>
                  <a:gd name="connsiteY66" fmla="*/ 58435 h 609586"/>
                  <a:gd name="connsiteX67" fmla="*/ 413902 w 576453"/>
                  <a:gd name="connsiteY67" fmla="*/ 83818 h 609586"/>
                  <a:gd name="connsiteX68" fmla="*/ 457087 w 576453"/>
                  <a:gd name="connsiteY68" fmla="*/ 134633 h 609586"/>
                  <a:gd name="connsiteX69" fmla="*/ 457087 w 576453"/>
                  <a:gd name="connsiteY69" fmla="*/ 190496 h 609586"/>
                  <a:gd name="connsiteX70" fmla="*/ 500272 w 576453"/>
                  <a:gd name="connsiteY70" fmla="*/ 241310 h 609586"/>
                  <a:gd name="connsiteX71" fmla="*/ 500272 w 576453"/>
                  <a:gd name="connsiteY71" fmla="*/ 325128 h 609586"/>
                  <a:gd name="connsiteX72" fmla="*/ 518032 w 576453"/>
                  <a:gd name="connsiteY72" fmla="*/ 327653 h 609586"/>
                  <a:gd name="connsiteX73" fmla="*/ 523126 w 576453"/>
                  <a:gd name="connsiteY73" fmla="*/ 330177 h 609586"/>
                  <a:gd name="connsiteX74" fmla="*/ 525650 w 576453"/>
                  <a:gd name="connsiteY74" fmla="*/ 337796 h 609586"/>
                  <a:gd name="connsiteX75" fmla="*/ 449469 w 576453"/>
                  <a:gd name="connsiteY75" fmla="*/ 508004 h 609586"/>
                  <a:gd name="connsiteX76" fmla="*/ 576453 w 576453"/>
                  <a:gd name="connsiteY76" fmla="*/ 508004 h 609586"/>
                  <a:gd name="connsiteX77" fmla="*/ 576453 w 576453"/>
                  <a:gd name="connsiteY77" fmla="*/ 523244 h 609586"/>
                  <a:gd name="connsiteX78" fmla="*/ 0 w 576453"/>
                  <a:gd name="connsiteY78" fmla="*/ 523244 h 609586"/>
                  <a:gd name="connsiteX79" fmla="*/ 0 w 576453"/>
                  <a:gd name="connsiteY79" fmla="*/ 505433 h 609586"/>
                  <a:gd name="connsiteX80" fmla="*/ 126985 w 576453"/>
                  <a:gd name="connsiteY80" fmla="*/ 505433 h 609586"/>
                  <a:gd name="connsiteX81" fmla="*/ 50803 w 576453"/>
                  <a:gd name="connsiteY81" fmla="*/ 337796 h 609586"/>
                  <a:gd name="connsiteX82" fmla="*/ 53327 w 576453"/>
                  <a:gd name="connsiteY82" fmla="*/ 330177 h 609586"/>
                  <a:gd name="connsiteX83" fmla="*/ 58422 w 576453"/>
                  <a:gd name="connsiteY83" fmla="*/ 327653 h 609586"/>
                  <a:gd name="connsiteX84" fmla="*/ 76181 w 576453"/>
                  <a:gd name="connsiteY84" fmla="*/ 325128 h 609586"/>
                  <a:gd name="connsiteX85" fmla="*/ 76181 w 576453"/>
                  <a:gd name="connsiteY85" fmla="*/ 238739 h 609586"/>
                  <a:gd name="connsiteX86" fmla="*/ 119366 w 576453"/>
                  <a:gd name="connsiteY86" fmla="*/ 187972 h 609586"/>
                  <a:gd name="connsiteX87" fmla="*/ 119366 w 576453"/>
                  <a:gd name="connsiteY87" fmla="*/ 134633 h 609586"/>
                  <a:gd name="connsiteX88" fmla="*/ 162504 w 576453"/>
                  <a:gd name="connsiteY88" fmla="*/ 83818 h 609586"/>
                  <a:gd name="connsiteX89" fmla="*/ 162504 w 576453"/>
                  <a:gd name="connsiteY89" fmla="*/ 58435 h 609586"/>
                  <a:gd name="connsiteX90" fmla="*/ 180311 w 576453"/>
                  <a:gd name="connsiteY90" fmla="*/ 58435 h 609586"/>
                  <a:gd name="connsiteX91" fmla="*/ 180311 w 576453"/>
                  <a:gd name="connsiteY91" fmla="*/ 83818 h 609586"/>
                  <a:gd name="connsiteX92" fmla="*/ 195548 w 576453"/>
                  <a:gd name="connsiteY92" fmla="*/ 83818 h 609586"/>
                  <a:gd name="connsiteX93" fmla="*/ 195548 w 576453"/>
                  <a:gd name="connsiteY93" fmla="*/ 58435 h 609586"/>
                  <a:gd name="connsiteX94" fmla="*/ 213307 w 576453"/>
                  <a:gd name="connsiteY94" fmla="*/ 58435 h 609586"/>
                  <a:gd name="connsiteX95" fmla="*/ 213307 w 576453"/>
                  <a:gd name="connsiteY95" fmla="*/ 83818 h 609586"/>
                  <a:gd name="connsiteX96" fmla="*/ 228543 w 576453"/>
                  <a:gd name="connsiteY96" fmla="*/ 83818 h 609586"/>
                  <a:gd name="connsiteX97" fmla="*/ 228543 w 576453"/>
                  <a:gd name="connsiteY97" fmla="*/ 50815 h 609586"/>
                  <a:gd name="connsiteX98" fmla="*/ 279347 w 576453"/>
                  <a:gd name="connsiteY98"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76453" h="609586">
                    <a:moveTo>
                      <a:pt x="144744" y="591822"/>
                    </a:moveTo>
                    <a:lnTo>
                      <a:pt x="431709" y="591822"/>
                    </a:lnTo>
                    <a:lnTo>
                      <a:pt x="431709" y="609586"/>
                    </a:lnTo>
                    <a:lnTo>
                      <a:pt x="144744" y="609586"/>
                    </a:lnTo>
                    <a:close/>
                    <a:moveTo>
                      <a:pt x="78705" y="551152"/>
                    </a:moveTo>
                    <a:lnTo>
                      <a:pt x="502796" y="551152"/>
                    </a:lnTo>
                    <a:lnTo>
                      <a:pt x="502796" y="568963"/>
                    </a:lnTo>
                    <a:lnTo>
                      <a:pt x="78705" y="568963"/>
                    </a:lnTo>
                    <a:close/>
                    <a:moveTo>
                      <a:pt x="299630" y="304793"/>
                    </a:moveTo>
                    <a:lnTo>
                      <a:pt x="299630" y="347988"/>
                    </a:lnTo>
                    <a:lnTo>
                      <a:pt x="386000" y="363228"/>
                    </a:lnTo>
                    <a:lnTo>
                      <a:pt x="383429" y="380991"/>
                    </a:lnTo>
                    <a:lnTo>
                      <a:pt x="299630" y="365752"/>
                    </a:lnTo>
                    <a:lnTo>
                      <a:pt x="299630" y="500384"/>
                    </a:lnTo>
                    <a:cubicBezTo>
                      <a:pt x="299630" y="505433"/>
                      <a:pt x="297107" y="508004"/>
                      <a:pt x="294583" y="508004"/>
                    </a:cubicBezTo>
                    <a:lnTo>
                      <a:pt x="431709" y="508004"/>
                    </a:lnTo>
                    <a:cubicBezTo>
                      <a:pt x="469800" y="459714"/>
                      <a:pt x="497701" y="403851"/>
                      <a:pt x="510414" y="342892"/>
                    </a:cubicBezTo>
                    <a:close/>
                    <a:moveTo>
                      <a:pt x="281870" y="304793"/>
                    </a:moveTo>
                    <a:lnTo>
                      <a:pt x="71087" y="342892"/>
                    </a:lnTo>
                    <a:cubicBezTo>
                      <a:pt x="83799" y="403851"/>
                      <a:pt x="111748" y="459714"/>
                      <a:pt x="149839" y="508004"/>
                    </a:cubicBezTo>
                    <a:lnTo>
                      <a:pt x="286965" y="508004"/>
                    </a:lnTo>
                    <a:cubicBezTo>
                      <a:pt x="284394" y="508004"/>
                      <a:pt x="281870" y="505433"/>
                      <a:pt x="281870" y="500384"/>
                    </a:cubicBezTo>
                    <a:lnTo>
                      <a:pt x="281870" y="365752"/>
                    </a:lnTo>
                    <a:lnTo>
                      <a:pt x="198071" y="380991"/>
                    </a:lnTo>
                    <a:lnTo>
                      <a:pt x="195548" y="363228"/>
                    </a:lnTo>
                    <a:lnTo>
                      <a:pt x="281870" y="347988"/>
                    </a:lnTo>
                    <a:close/>
                    <a:moveTo>
                      <a:pt x="129456" y="236190"/>
                    </a:moveTo>
                    <a:lnTo>
                      <a:pt x="452055" y="236190"/>
                    </a:lnTo>
                    <a:lnTo>
                      <a:pt x="452055" y="253953"/>
                    </a:lnTo>
                    <a:lnTo>
                      <a:pt x="129456" y="253953"/>
                    </a:lnTo>
                    <a:close/>
                    <a:moveTo>
                      <a:pt x="139650" y="203211"/>
                    </a:moveTo>
                    <a:cubicBezTo>
                      <a:pt x="114272" y="203211"/>
                      <a:pt x="93941" y="220975"/>
                      <a:pt x="93941" y="241310"/>
                    </a:cubicBezTo>
                    <a:lnTo>
                      <a:pt x="93941" y="322557"/>
                    </a:lnTo>
                    <a:lnTo>
                      <a:pt x="289488" y="289553"/>
                    </a:lnTo>
                    <a:lnTo>
                      <a:pt x="292012" y="289553"/>
                    </a:lnTo>
                    <a:lnTo>
                      <a:pt x="485036" y="322557"/>
                    </a:lnTo>
                    <a:lnTo>
                      <a:pt x="485036" y="241310"/>
                    </a:lnTo>
                    <a:cubicBezTo>
                      <a:pt x="485036" y="220975"/>
                      <a:pt x="464705" y="203211"/>
                      <a:pt x="439327" y="203211"/>
                    </a:cubicBezTo>
                    <a:close/>
                    <a:moveTo>
                      <a:pt x="170085" y="134615"/>
                    </a:moveTo>
                    <a:lnTo>
                      <a:pt x="406330" y="134615"/>
                    </a:lnTo>
                    <a:lnTo>
                      <a:pt x="406330" y="152378"/>
                    </a:lnTo>
                    <a:lnTo>
                      <a:pt x="170085" y="152378"/>
                    </a:lnTo>
                    <a:close/>
                    <a:moveTo>
                      <a:pt x="170122" y="101582"/>
                    </a:moveTo>
                    <a:cubicBezTo>
                      <a:pt x="152362" y="101582"/>
                      <a:pt x="137126" y="116822"/>
                      <a:pt x="137126" y="134633"/>
                    </a:cubicBezTo>
                    <a:lnTo>
                      <a:pt x="137126" y="185400"/>
                    </a:lnTo>
                    <a:lnTo>
                      <a:pt x="441851" y="185400"/>
                    </a:lnTo>
                    <a:lnTo>
                      <a:pt x="441851" y="134633"/>
                    </a:lnTo>
                    <a:cubicBezTo>
                      <a:pt x="441851" y="116822"/>
                      <a:pt x="426614" y="101582"/>
                      <a:pt x="408855" y="101582"/>
                    </a:cubicBezTo>
                    <a:close/>
                    <a:moveTo>
                      <a:pt x="246303" y="58435"/>
                    </a:moveTo>
                    <a:lnTo>
                      <a:pt x="246303" y="83818"/>
                    </a:lnTo>
                    <a:lnTo>
                      <a:pt x="330102" y="83818"/>
                    </a:lnTo>
                    <a:lnTo>
                      <a:pt x="330102" y="58435"/>
                    </a:lnTo>
                    <a:close/>
                    <a:moveTo>
                      <a:pt x="281870" y="17764"/>
                    </a:moveTo>
                    <a:cubicBezTo>
                      <a:pt x="264111" y="17764"/>
                      <a:pt x="253921" y="27955"/>
                      <a:pt x="251398" y="43195"/>
                    </a:cubicBezTo>
                    <a:lnTo>
                      <a:pt x="332674" y="43195"/>
                    </a:lnTo>
                    <a:cubicBezTo>
                      <a:pt x="327579" y="27955"/>
                      <a:pt x="314866" y="17764"/>
                      <a:pt x="299630" y="17764"/>
                    </a:cubicBezTo>
                    <a:close/>
                    <a:moveTo>
                      <a:pt x="279347" y="0"/>
                    </a:moveTo>
                    <a:lnTo>
                      <a:pt x="297107" y="0"/>
                    </a:lnTo>
                    <a:cubicBezTo>
                      <a:pt x="325055" y="0"/>
                      <a:pt x="347910" y="22860"/>
                      <a:pt x="347910" y="50815"/>
                    </a:cubicBezTo>
                    <a:lnTo>
                      <a:pt x="347910" y="83818"/>
                    </a:lnTo>
                    <a:lnTo>
                      <a:pt x="365670" y="83818"/>
                    </a:lnTo>
                    <a:lnTo>
                      <a:pt x="365670" y="58435"/>
                    </a:lnTo>
                    <a:lnTo>
                      <a:pt x="378382" y="58435"/>
                    </a:lnTo>
                    <a:lnTo>
                      <a:pt x="378382" y="83818"/>
                    </a:lnTo>
                    <a:lnTo>
                      <a:pt x="396142" y="83818"/>
                    </a:lnTo>
                    <a:lnTo>
                      <a:pt x="396142" y="58435"/>
                    </a:lnTo>
                    <a:lnTo>
                      <a:pt x="413902" y="58435"/>
                    </a:lnTo>
                    <a:lnTo>
                      <a:pt x="413902" y="83818"/>
                    </a:lnTo>
                    <a:cubicBezTo>
                      <a:pt x="439327" y="88914"/>
                      <a:pt x="457087" y="109202"/>
                      <a:pt x="457087" y="134633"/>
                    </a:cubicBezTo>
                    <a:lnTo>
                      <a:pt x="457087" y="190496"/>
                    </a:lnTo>
                    <a:cubicBezTo>
                      <a:pt x="482465" y="198116"/>
                      <a:pt x="500272" y="218451"/>
                      <a:pt x="500272" y="241310"/>
                    </a:cubicBezTo>
                    <a:lnTo>
                      <a:pt x="500272" y="325128"/>
                    </a:lnTo>
                    <a:lnTo>
                      <a:pt x="518032" y="327653"/>
                    </a:lnTo>
                    <a:cubicBezTo>
                      <a:pt x="520555" y="327653"/>
                      <a:pt x="520555" y="327653"/>
                      <a:pt x="523126" y="330177"/>
                    </a:cubicBezTo>
                    <a:cubicBezTo>
                      <a:pt x="525650" y="332748"/>
                      <a:pt x="525650" y="335272"/>
                      <a:pt x="525650" y="337796"/>
                    </a:cubicBezTo>
                    <a:cubicBezTo>
                      <a:pt x="512937" y="398755"/>
                      <a:pt x="487559" y="457190"/>
                      <a:pt x="449469" y="508004"/>
                    </a:cubicBezTo>
                    <a:lnTo>
                      <a:pt x="576453" y="508004"/>
                    </a:lnTo>
                    <a:lnTo>
                      <a:pt x="576453" y="523244"/>
                    </a:lnTo>
                    <a:lnTo>
                      <a:pt x="0" y="523244"/>
                    </a:lnTo>
                    <a:lnTo>
                      <a:pt x="0" y="505433"/>
                    </a:lnTo>
                    <a:lnTo>
                      <a:pt x="126985" y="505433"/>
                    </a:lnTo>
                    <a:cubicBezTo>
                      <a:pt x="88894" y="454666"/>
                      <a:pt x="63469" y="398755"/>
                      <a:pt x="50803" y="337796"/>
                    </a:cubicBezTo>
                    <a:cubicBezTo>
                      <a:pt x="50803" y="335272"/>
                      <a:pt x="50803" y="332748"/>
                      <a:pt x="53327" y="330177"/>
                    </a:cubicBezTo>
                    <a:cubicBezTo>
                      <a:pt x="53327" y="330177"/>
                      <a:pt x="55850" y="327653"/>
                      <a:pt x="58422" y="327653"/>
                    </a:cubicBezTo>
                    <a:lnTo>
                      <a:pt x="76181" y="325128"/>
                    </a:lnTo>
                    <a:lnTo>
                      <a:pt x="76181" y="238739"/>
                    </a:lnTo>
                    <a:cubicBezTo>
                      <a:pt x="76181" y="215879"/>
                      <a:pt x="93941" y="195591"/>
                      <a:pt x="119366" y="187972"/>
                    </a:cubicBezTo>
                    <a:lnTo>
                      <a:pt x="119366" y="134633"/>
                    </a:lnTo>
                    <a:cubicBezTo>
                      <a:pt x="119366" y="109202"/>
                      <a:pt x="139650" y="88914"/>
                      <a:pt x="162504" y="83818"/>
                    </a:cubicBezTo>
                    <a:lnTo>
                      <a:pt x="162504" y="58435"/>
                    </a:lnTo>
                    <a:lnTo>
                      <a:pt x="180311" y="58435"/>
                    </a:lnTo>
                    <a:lnTo>
                      <a:pt x="180311" y="83818"/>
                    </a:lnTo>
                    <a:lnTo>
                      <a:pt x="195548" y="83818"/>
                    </a:lnTo>
                    <a:lnTo>
                      <a:pt x="195548" y="58435"/>
                    </a:lnTo>
                    <a:lnTo>
                      <a:pt x="213307" y="58435"/>
                    </a:lnTo>
                    <a:lnTo>
                      <a:pt x="213307" y="83818"/>
                    </a:lnTo>
                    <a:lnTo>
                      <a:pt x="228543" y="83818"/>
                    </a:lnTo>
                    <a:lnTo>
                      <a:pt x="228543" y="50815"/>
                    </a:lnTo>
                    <a:cubicBezTo>
                      <a:pt x="228543" y="22860"/>
                      <a:pt x="251398" y="0"/>
                      <a:pt x="279347" y="0"/>
                    </a:cubicBezTo>
                    <a:close/>
                  </a:path>
                </a:pathLst>
              </a:custGeom>
              <a:solidFill>
                <a:srgbClr val="FFFFFF"/>
              </a:solidFill>
              <a:ln>
                <a:noFill/>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sp>
            <p:nvSpPr>
              <p:cNvPr id="37" name="PictureMisc"/>
              <p:cNvSpPr/>
              <p:nvPr/>
            </p:nvSpPr>
            <p:spPr>
              <a:xfrm>
                <a:off x="660400" y="2432468"/>
                <a:ext cx="4032625" cy="3713240"/>
              </a:xfrm>
              <a:prstGeom prst="roundRect">
                <a:avLst>
                  <a:gd name="adj" fmla="val 4992"/>
                </a:avLst>
              </a:prstGeom>
              <a:blipFill>
                <a:blip r:embed="rId1"/>
                <a:stretch>
                  <a:fillRect t="-31450" b="-31450"/>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a:p>
            </p:txBody>
          </p:sp>
          <p:sp>
            <p:nvSpPr>
              <p:cNvPr id="38" name="Bullet1"/>
              <p:cNvSpPr txBox="1"/>
              <p:nvPr/>
            </p:nvSpPr>
            <p:spPr>
              <a:xfrm>
                <a:off x="5673342" y="1202463"/>
                <a:ext cx="5845558" cy="518528"/>
              </a:xfrm>
              <a:prstGeom prst="rect">
                <a:avLst/>
              </a:prstGeom>
              <a:noFill/>
            </p:spPr>
            <p:txBody>
              <a:bodyPr wrap="square" rtlCol="0" anchor="b" anchorCtr="0">
                <a:normAutofit/>
              </a:bodyPr>
              <a:lstStyle/>
              <a:p>
                <a:r>
                  <a:rPr kumimoji="0" lang="zh-CN" altLang="en-US" b="1" i="0" u="none" strike="noStrike" kern="1200" cap="none" spc="0" normalizeH="0" baseline="0" noProof="0" dirty="0">
                    <a:ln>
                      <a:noFill/>
                    </a:ln>
                    <a:effectLst/>
                    <a:uLnTx/>
                    <a:uFillTx/>
                  </a:rPr>
                  <a:t>创立初期</a:t>
                </a:r>
                <a:endParaRPr lang="en-US" dirty="0"/>
              </a:p>
            </p:txBody>
          </p:sp>
          <p:sp>
            <p:nvSpPr>
              <p:cNvPr id="39" name="Text1"/>
              <p:cNvSpPr txBox="1"/>
              <p:nvPr/>
            </p:nvSpPr>
            <p:spPr>
              <a:xfrm>
                <a:off x="5673342" y="1720991"/>
                <a:ext cx="5845558" cy="820651"/>
              </a:xfrm>
              <a:prstGeom prst="rect">
                <a:avLst/>
              </a:prstGeom>
              <a:noFill/>
            </p:spPr>
            <p:txBody>
              <a:bodyPr wrap="square" rtlCol="0" anchor="t" anchorCtr="0">
                <a:normAutofit/>
              </a:bodyPr>
              <a:lstStyle/>
              <a:p>
                <a:pPr>
                  <a:lnSpc>
                    <a:spcPct val="120000"/>
                  </a:lnSpc>
                </a:pPr>
                <a:r>
                  <a:rPr kumimoji="0" lang="zh-CN" altLang="en-US" sz="1200" i="0" u="none" strike="noStrike" kern="1200" cap="none" spc="0" normalizeH="0" baseline="0" noProof="0" dirty="0">
                    <a:ln>
                      <a:noFill/>
                    </a:ln>
                    <a:effectLst/>
                    <a:uLnTx/>
                    <a:uFillTx/>
                  </a:rPr>
                  <a:t>回顾迪士尼邮轮公司创立的背景和初衷，介绍首艘邮轮的启航时间和航线设置，以及当时的重要决策和愿景。</a:t>
                </a:r>
                <a:endParaRPr lang="en-US" dirty="0"/>
              </a:p>
            </p:txBody>
          </p:sp>
        </p:grpSp>
        <p:grpSp>
          <p:nvGrpSpPr>
            <p:cNvPr id="41" name="组合 40"/>
            <p:cNvGrpSpPr/>
            <p:nvPr/>
          </p:nvGrpSpPr>
          <p:grpSpPr>
            <a:xfrm>
              <a:off x="5047235" y="2962610"/>
              <a:ext cx="6471665" cy="1339179"/>
              <a:chOff x="5047235" y="2962610"/>
              <a:chExt cx="6471665" cy="1339179"/>
            </a:xfrm>
          </p:grpSpPr>
          <p:sp>
            <p:nvSpPr>
              <p:cNvPr id="31" name="IconBackground2"/>
              <p:cNvSpPr/>
              <p:nvPr/>
            </p:nvSpPr>
            <p:spPr bwMode="auto">
              <a:xfrm>
                <a:off x="5047235" y="3144397"/>
                <a:ext cx="518532" cy="518528"/>
              </a:xfrm>
              <a:prstGeom prst="ellipse">
                <a:avLst/>
              </a:prstGeom>
              <a:solidFill>
                <a:schemeClr val="tx2">
                  <a:alpha val="70000"/>
                </a:schemeClr>
              </a:solidFill>
              <a:ln w="2857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sp>
            <p:nvSpPr>
              <p:cNvPr id="32" name="Icon2"/>
              <p:cNvSpPr/>
              <p:nvPr/>
            </p:nvSpPr>
            <p:spPr bwMode="auto">
              <a:xfrm>
                <a:off x="5177922" y="3283565"/>
                <a:ext cx="257157" cy="268382"/>
              </a:xfrm>
              <a:custGeom>
                <a:avLst/>
                <a:gdLst>
                  <a:gd name="connsiteX0" fmla="*/ 144757 w 584091"/>
                  <a:gd name="connsiteY0" fmla="*/ 591822 h 609586"/>
                  <a:gd name="connsiteX1" fmla="*/ 347900 w 584091"/>
                  <a:gd name="connsiteY1" fmla="*/ 591822 h 609586"/>
                  <a:gd name="connsiteX2" fmla="*/ 347900 w 584091"/>
                  <a:gd name="connsiteY2" fmla="*/ 609586 h 609586"/>
                  <a:gd name="connsiteX3" fmla="*/ 144757 w 584091"/>
                  <a:gd name="connsiteY3" fmla="*/ 609586 h 609586"/>
                  <a:gd name="connsiteX4" fmla="*/ 76186 w 584091"/>
                  <a:gd name="connsiteY4" fmla="*/ 551149 h 609586"/>
                  <a:gd name="connsiteX5" fmla="*/ 347900 w 584091"/>
                  <a:gd name="connsiteY5" fmla="*/ 551149 h 609586"/>
                  <a:gd name="connsiteX6" fmla="*/ 347900 w 584091"/>
                  <a:gd name="connsiteY6" fmla="*/ 568961 h 609586"/>
                  <a:gd name="connsiteX7" fmla="*/ 76186 w 584091"/>
                  <a:gd name="connsiteY7" fmla="*/ 568961 h 609586"/>
                  <a:gd name="connsiteX8" fmla="*/ 370758 w 584091"/>
                  <a:gd name="connsiteY8" fmla="*/ 541005 h 609586"/>
                  <a:gd name="connsiteX9" fmla="*/ 370758 w 584091"/>
                  <a:gd name="connsiteY9" fmla="*/ 584202 h 609586"/>
                  <a:gd name="connsiteX10" fmla="*/ 378377 w 584091"/>
                  <a:gd name="connsiteY10" fmla="*/ 591822 h 609586"/>
                  <a:gd name="connsiteX11" fmla="*/ 556186 w 584091"/>
                  <a:gd name="connsiteY11" fmla="*/ 591822 h 609586"/>
                  <a:gd name="connsiteX12" fmla="*/ 566329 w 584091"/>
                  <a:gd name="connsiteY12" fmla="*/ 584202 h 609586"/>
                  <a:gd name="connsiteX13" fmla="*/ 566329 w 584091"/>
                  <a:gd name="connsiteY13" fmla="*/ 541005 h 609586"/>
                  <a:gd name="connsiteX14" fmla="*/ 279378 w 584091"/>
                  <a:gd name="connsiteY14" fmla="*/ 304790 h 609586"/>
                  <a:gd name="connsiteX15" fmla="*/ 68582 w 584091"/>
                  <a:gd name="connsiteY15" fmla="*/ 342888 h 609586"/>
                  <a:gd name="connsiteX16" fmla="*/ 147309 w 584091"/>
                  <a:gd name="connsiteY16" fmla="*/ 507999 h 609586"/>
                  <a:gd name="connsiteX17" fmla="*/ 284474 w 584091"/>
                  <a:gd name="connsiteY17" fmla="*/ 507999 h 609586"/>
                  <a:gd name="connsiteX18" fmla="*/ 279378 w 584091"/>
                  <a:gd name="connsiteY18" fmla="*/ 500379 h 609586"/>
                  <a:gd name="connsiteX19" fmla="*/ 279378 w 584091"/>
                  <a:gd name="connsiteY19" fmla="*/ 365748 h 609586"/>
                  <a:gd name="connsiteX20" fmla="*/ 195555 w 584091"/>
                  <a:gd name="connsiteY20" fmla="*/ 380987 h 609586"/>
                  <a:gd name="connsiteX21" fmla="*/ 193031 w 584091"/>
                  <a:gd name="connsiteY21" fmla="*/ 363224 h 609586"/>
                  <a:gd name="connsiteX22" fmla="*/ 279378 w 584091"/>
                  <a:gd name="connsiteY22" fmla="*/ 347984 h 609586"/>
                  <a:gd name="connsiteX23" fmla="*/ 380948 w 584091"/>
                  <a:gd name="connsiteY23" fmla="*/ 287017 h 609586"/>
                  <a:gd name="connsiteX24" fmla="*/ 370758 w 584091"/>
                  <a:gd name="connsiteY24" fmla="*/ 294637 h 609586"/>
                  <a:gd name="connsiteX25" fmla="*/ 370758 w 584091"/>
                  <a:gd name="connsiteY25" fmla="*/ 523241 h 609586"/>
                  <a:gd name="connsiteX26" fmla="*/ 566329 w 584091"/>
                  <a:gd name="connsiteY26" fmla="*/ 523241 h 609586"/>
                  <a:gd name="connsiteX27" fmla="*/ 566329 w 584091"/>
                  <a:gd name="connsiteY27" fmla="*/ 294637 h 609586"/>
                  <a:gd name="connsiteX28" fmla="*/ 558710 w 584091"/>
                  <a:gd name="connsiteY28" fmla="*/ 287017 h 609586"/>
                  <a:gd name="connsiteX29" fmla="*/ 380948 w 584091"/>
                  <a:gd name="connsiteY29" fmla="*/ 271777 h 609586"/>
                  <a:gd name="connsiteX30" fmla="*/ 558710 w 584091"/>
                  <a:gd name="connsiteY30" fmla="*/ 271777 h 609586"/>
                  <a:gd name="connsiteX31" fmla="*/ 584091 w 584091"/>
                  <a:gd name="connsiteY31" fmla="*/ 297162 h 609586"/>
                  <a:gd name="connsiteX32" fmla="*/ 584091 w 584091"/>
                  <a:gd name="connsiteY32" fmla="*/ 584202 h 609586"/>
                  <a:gd name="connsiteX33" fmla="*/ 558710 w 584091"/>
                  <a:gd name="connsiteY33" fmla="*/ 609586 h 609586"/>
                  <a:gd name="connsiteX34" fmla="*/ 380948 w 584091"/>
                  <a:gd name="connsiteY34" fmla="*/ 609586 h 609586"/>
                  <a:gd name="connsiteX35" fmla="*/ 355519 w 584091"/>
                  <a:gd name="connsiteY35" fmla="*/ 584202 h 609586"/>
                  <a:gd name="connsiteX36" fmla="*/ 355519 w 584091"/>
                  <a:gd name="connsiteY36" fmla="*/ 297162 h 609586"/>
                  <a:gd name="connsiteX37" fmla="*/ 380948 w 584091"/>
                  <a:gd name="connsiteY37" fmla="*/ 271777 h 609586"/>
                  <a:gd name="connsiteX38" fmla="*/ 126948 w 584091"/>
                  <a:gd name="connsiteY38" fmla="*/ 236201 h 609586"/>
                  <a:gd name="connsiteX39" fmla="*/ 449519 w 584091"/>
                  <a:gd name="connsiteY39" fmla="*/ 236201 h 609586"/>
                  <a:gd name="connsiteX40" fmla="*/ 449519 w 584091"/>
                  <a:gd name="connsiteY40" fmla="*/ 253965 h 609586"/>
                  <a:gd name="connsiteX41" fmla="*/ 126948 w 584091"/>
                  <a:gd name="connsiteY41" fmla="*/ 253965 h 609586"/>
                  <a:gd name="connsiteX42" fmla="*/ 170138 w 584091"/>
                  <a:gd name="connsiteY42" fmla="*/ 134615 h 609586"/>
                  <a:gd name="connsiteX43" fmla="*/ 406329 w 584091"/>
                  <a:gd name="connsiteY43" fmla="*/ 134615 h 609586"/>
                  <a:gd name="connsiteX44" fmla="*/ 406329 w 584091"/>
                  <a:gd name="connsiteY44" fmla="*/ 152379 h 609586"/>
                  <a:gd name="connsiteX45" fmla="*/ 170138 w 584091"/>
                  <a:gd name="connsiteY45" fmla="*/ 152379 h 609586"/>
                  <a:gd name="connsiteX46" fmla="*/ 170170 w 584091"/>
                  <a:gd name="connsiteY46" fmla="*/ 101581 h 609586"/>
                  <a:gd name="connsiteX47" fmla="*/ 134593 w 584091"/>
                  <a:gd name="connsiteY47" fmla="*/ 134631 h 609586"/>
                  <a:gd name="connsiteX48" fmla="*/ 134593 w 584091"/>
                  <a:gd name="connsiteY48" fmla="*/ 185398 h 609586"/>
                  <a:gd name="connsiteX49" fmla="*/ 444500 w 584091"/>
                  <a:gd name="connsiteY49" fmla="*/ 185398 h 609586"/>
                  <a:gd name="connsiteX50" fmla="*/ 444500 w 584091"/>
                  <a:gd name="connsiteY50" fmla="*/ 134631 h 609586"/>
                  <a:gd name="connsiteX51" fmla="*/ 411495 w 584091"/>
                  <a:gd name="connsiteY51" fmla="*/ 101581 h 609586"/>
                  <a:gd name="connsiteX52" fmla="*/ 246373 w 584091"/>
                  <a:gd name="connsiteY52" fmla="*/ 58434 h 609586"/>
                  <a:gd name="connsiteX53" fmla="*/ 246373 w 584091"/>
                  <a:gd name="connsiteY53" fmla="*/ 83817 h 609586"/>
                  <a:gd name="connsiteX54" fmla="*/ 327672 w 584091"/>
                  <a:gd name="connsiteY54" fmla="*/ 83817 h 609586"/>
                  <a:gd name="connsiteX55" fmla="*/ 327672 w 584091"/>
                  <a:gd name="connsiteY55" fmla="*/ 58434 h 609586"/>
                  <a:gd name="connsiteX56" fmla="*/ 274330 w 584091"/>
                  <a:gd name="connsiteY56" fmla="*/ 17763 h 609586"/>
                  <a:gd name="connsiteX57" fmla="*/ 246373 w 584091"/>
                  <a:gd name="connsiteY57" fmla="*/ 43194 h 609586"/>
                  <a:gd name="connsiteX58" fmla="*/ 325100 w 584091"/>
                  <a:gd name="connsiteY58" fmla="*/ 43194 h 609586"/>
                  <a:gd name="connsiteX59" fmla="*/ 297191 w 584091"/>
                  <a:gd name="connsiteY59" fmla="*/ 17763 h 609586"/>
                  <a:gd name="connsiteX60" fmla="*/ 274330 w 584091"/>
                  <a:gd name="connsiteY60" fmla="*/ 0 h 609586"/>
                  <a:gd name="connsiteX61" fmla="*/ 292095 w 584091"/>
                  <a:gd name="connsiteY61" fmla="*/ 0 h 609586"/>
                  <a:gd name="connsiteX62" fmla="*/ 342912 w 584091"/>
                  <a:gd name="connsiteY62" fmla="*/ 50814 h 609586"/>
                  <a:gd name="connsiteX63" fmla="*/ 342912 w 584091"/>
                  <a:gd name="connsiteY63" fmla="*/ 83817 h 609586"/>
                  <a:gd name="connsiteX64" fmla="*/ 360677 w 584091"/>
                  <a:gd name="connsiteY64" fmla="*/ 83817 h 609586"/>
                  <a:gd name="connsiteX65" fmla="*/ 360677 w 584091"/>
                  <a:gd name="connsiteY65" fmla="*/ 58434 h 609586"/>
                  <a:gd name="connsiteX66" fmla="*/ 378442 w 584091"/>
                  <a:gd name="connsiteY66" fmla="*/ 58434 h 609586"/>
                  <a:gd name="connsiteX67" fmla="*/ 378442 w 584091"/>
                  <a:gd name="connsiteY67" fmla="*/ 83817 h 609586"/>
                  <a:gd name="connsiteX68" fmla="*/ 396254 w 584091"/>
                  <a:gd name="connsiteY68" fmla="*/ 83817 h 609586"/>
                  <a:gd name="connsiteX69" fmla="*/ 396254 w 584091"/>
                  <a:gd name="connsiteY69" fmla="*/ 58434 h 609586"/>
                  <a:gd name="connsiteX70" fmla="*/ 414019 w 584091"/>
                  <a:gd name="connsiteY70" fmla="*/ 58434 h 609586"/>
                  <a:gd name="connsiteX71" fmla="*/ 414019 w 584091"/>
                  <a:gd name="connsiteY71" fmla="*/ 83817 h 609586"/>
                  <a:gd name="connsiteX72" fmla="*/ 457216 w 584091"/>
                  <a:gd name="connsiteY72" fmla="*/ 134631 h 609586"/>
                  <a:gd name="connsiteX73" fmla="*/ 457216 w 584091"/>
                  <a:gd name="connsiteY73" fmla="*/ 190494 h 609586"/>
                  <a:gd name="connsiteX74" fmla="*/ 500366 w 584091"/>
                  <a:gd name="connsiteY74" fmla="*/ 241308 h 609586"/>
                  <a:gd name="connsiteX75" fmla="*/ 500366 w 584091"/>
                  <a:gd name="connsiteY75" fmla="*/ 264167 h 609586"/>
                  <a:gd name="connsiteX76" fmla="*/ 482601 w 584091"/>
                  <a:gd name="connsiteY76" fmla="*/ 264167 h 609586"/>
                  <a:gd name="connsiteX77" fmla="*/ 482601 w 584091"/>
                  <a:gd name="connsiteY77" fmla="*/ 241308 h 609586"/>
                  <a:gd name="connsiteX78" fmla="*/ 436880 w 584091"/>
                  <a:gd name="connsiteY78" fmla="*/ 203209 h 609586"/>
                  <a:gd name="connsiteX79" fmla="*/ 137165 w 584091"/>
                  <a:gd name="connsiteY79" fmla="*/ 203209 h 609586"/>
                  <a:gd name="connsiteX80" fmla="*/ 93967 w 584091"/>
                  <a:gd name="connsiteY80" fmla="*/ 241308 h 609586"/>
                  <a:gd name="connsiteX81" fmla="*/ 93967 w 584091"/>
                  <a:gd name="connsiteY81" fmla="*/ 320029 h 609586"/>
                  <a:gd name="connsiteX82" fmla="*/ 286998 w 584091"/>
                  <a:gd name="connsiteY82" fmla="*/ 287026 h 609586"/>
                  <a:gd name="connsiteX83" fmla="*/ 289570 w 584091"/>
                  <a:gd name="connsiteY83" fmla="*/ 287026 h 609586"/>
                  <a:gd name="connsiteX84" fmla="*/ 342912 w 584091"/>
                  <a:gd name="connsiteY84" fmla="*/ 294646 h 609586"/>
                  <a:gd name="connsiteX85" fmla="*/ 350532 w 584091"/>
                  <a:gd name="connsiteY85" fmla="*/ 304790 h 609586"/>
                  <a:gd name="connsiteX86" fmla="*/ 340340 w 584091"/>
                  <a:gd name="connsiteY86" fmla="*/ 312409 h 609586"/>
                  <a:gd name="connsiteX87" fmla="*/ 297191 w 584091"/>
                  <a:gd name="connsiteY87" fmla="*/ 304790 h 609586"/>
                  <a:gd name="connsiteX88" fmla="*/ 297191 w 584091"/>
                  <a:gd name="connsiteY88" fmla="*/ 347984 h 609586"/>
                  <a:gd name="connsiteX89" fmla="*/ 345436 w 584091"/>
                  <a:gd name="connsiteY89" fmla="*/ 355604 h 609586"/>
                  <a:gd name="connsiteX90" fmla="*/ 342912 w 584091"/>
                  <a:gd name="connsiteY90" fmla="*/ 373367 h 609586"/>
                  <a:gd name="connsiteX91" fmla="*/ 297191 w 584091"/>
                  <a:gd name="connsiteY91" fmla="*/ 365748 h 609586"/>
                  <a:gd name="connsiteX92" fmla="*/ 297191 w 584091"/>
                  <a:gd name="connsiteY92" fmla="*/ 500379 h 609586"/>
                  <a:gd name="connsiteX93" fmla="*/ 292095 w 584091"/>
                  <a:gd name="connsiteY93" fmla="*/ 507999 h 609586"/>
                  <a:gd name="connsiteX94" fmla="*/ 347961 w 584091"/>
                  <a:gd name="connsiteY94" fmla="*/ 507999 h 609586"/>
                  <a:gd name="connsiteX95" fmla="*/ 347961 w 584091"/>
                  <a:gd name="connsiteY95" fmla="*/ 525762 h 609586"/>
                  <a:gd name="connsiteX96" fmla="*/ 0 w 584091"/>
                  <a:gd name="connsiteY96" fmla="*/ 525762 h 609586"/>
                  <a:gd name="connsiteX97" fmla="*/ 0 w 584091"/>
                  <a:gd name="connsiteY97" fmla="*/ 507999 h 609586"/>
                  <a:gd name="connsiteX98" fmla="*/ 126973 w 584091"/>
                  <a:gd name="connsiteY98" fmla="*/ 507999 h 609586"/>
                  <a:gd name="connsiteX99" fmla="*/ 48246 w 584091"/>
                  <a:gd name="connsiteY99" fmla="*/ 335269 h 609586"/>
                  <a:gd name="connsiteX100" fmla="*/ 50770 w 584091"/>
                  <a:gd name="connsiteY100" fmla="*/ 327649 h 609586"/>
                  <a:gd name="connsiteX101" fmla="*/ 55866 w 584091"/>
                  <a:gd name="connsiteY101" fmla="*/ 325125 h 609586"/>
                  <a:gd name="connsiteX102" fmla="*/ 73631 w 584091"/>
                  <a:gd name="connsiteY102" fmla="*/ 322553 h 609586"/>
                  <a:gd name="connsiteX103" fmla="*/ 73631 w 584091"/>
                  <a:gd name="connsiteY103" fmla="*/ 238736 h 609586"/>
                  <a:gd name="connsiteX104" fmla="*/ 116828 w 584091"/>
                  <a:gd name="connsiteY104" fmla="*/ 187970 h 609586"/>
                  <a:gd name="connsiteX105" fmla="*/ 116828 w 584091"/>
                  <a:gd name="connsiteY105" fmla="*/ 134631 h 609586"/>
                  <a:gd name="connsiteX106" fmla="*/ 160026 w 584091"/>
                  <a:gd name="connsiteY106" fmla="*/ 83817 h 609586"/>
                  <a:gd name="connsiteX107" fmla="*/ 160026 w 584091"/>
                  <a:gd name="connsiteY107" fmla="*/ 58434 h 609586"/>
                  <a:gd name="connsiteX108" fmla="*/ 177790 w 584091"/>
                  <a:gd name="connsiteY108" fmla="*/ 58434 h 609586"/>
                  <a:gd name="connsiteX109" fmla="*/ 177790 w 584091"/>
                  <a:gd name="connsiteY109" fmla="*/ 83817 h 609586"/>
                  <a:gd name="connsiteX110" fmla="*/ 195555 w 584091"/>
                  <a:gd name="connsiteY110" fmla="*/ 83817 h 609586"/>
                  <a:gd name="connsiteX111" fmla="*/ 195555 w 584091"/>
                  <a:gd name="connsiteY111" fmla="*/ 58434 h 609586"/>
                  <a:gd name="connsiteX112" fmla="*/ 210796 w 584091"/>
                  <a:gd name="connsiteY112" fmla="*/ 58434 h 609586"/>
                  <a:gd name="connsiteX113" fmla="*/ 210796 w 584091"/>
                  <a:gd name="connsiteY113" fmla="*/ 83817 h 609586"/>
                  <a:gd name="connsiteX114" fmla="*/ 228608 w 584091"/>
                  <a:gd name="connsiteY114" fmla="*/ 83817 h 609586"/>
                  <a:gd name="connsiteX115" fmla="*/ 228608 w 584091"/>
                  <a:gd name="connsiteY115" fmla="*/ 50814 h 609586"/>
                  <a:gd name="connsiteX116" fmla="*/ 274330 w 584091"/>
                  <a:gd name="connsiteY116"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584091" h="609586">
                    <a:moveTo>
                      <a:pt x="144757" y="591822"/>
                    </a:moveTo>
                    <a:lnTo>
                      <a:pt x="347900" y="591822"/>
                    </a:lnTo>
                    <a:lnTo>
                      <a:pt x="347900" y="609586"/>
                    </a:lnTo>
                    <a:lnTo>
                      <a:pt x="144757" y="609586"/>
                    </a:lnTo>
                    <a:close/>
                    <a:moveTo>
                      <a:pt x="76186" y="551149"/>
                    </a:moveTo>
                    <a:lnTo>
                      <a:pt x="347900" y="551149"/>
                    </a:lnTo>
                    <a:lnTo>
                      <a:pt x="347900" y="568961"/>
                    </a:lnTo>
                    <a:lnTo>
                      <a:pt x="76186" y="568961"/>
                    </a:lnTo>
                    <a:close/>
                    <a:moveTo>
                      <a:pt x="370758" y="541005"/>
                    </a:moveTo>
                    <a:lnTo>
                      <a:pt x="370758" y="584202"/>
                    </a:lnTo>
                    <a:cubicBezTo>
                      <a:pt x="370758" y="589250"/>
                      <a:pt x="373329" y="591822"/>
                      <a:pt x="378377" y="591822"/>
                    </a:cubicBezTo>
                    <a:lnTo>
                      <a:pt x="556186" y="591822"/>
                    </a:lnTo>
                    <a:cubicBezTo>
                      <a:pt x="561234" y="591822"/>
                      <a:pt x="563805" y="589250"/>
                      <a:pt x="566329" y="584202"/>
                    </a:cubicBezTo>
                    <a:lnTo>
                      <a:pt x="566329" y="541005"/>
                    </a:lnTo>
                    <a:close/>
                    <a:moveTo>
                      <a:pt x="279378" y="304790"/>
                    </a:moveTo>
                    <a:lnTo>
                      <a:pt x="68582" y="342888"/>
                    </a:lnTo>
                    <a:cubicBezTo>
                      <a:pt x="81251" y="403846"/>
                      <a:pt x="109208" y="459708"/>
                      <a:pt x="147309" y="507999"/>
                    </a:cubicBezTo>
                    <a:lnTo>
                      <a:pt x="284474" y="507999"/>
                    </a:lnTo>
                    <a:cubicBezTo>
                      <a:pt x="281950" y="507999"/>
                      <a:pt x="279378" y="505427"/>
                      <a:pt x="279378" y="500379"/>
                    </a:cubicBezTo>
                    <a:lnTo>
                      <a:pt x="279378" y="365748"/>
                    </a:lnTo>
                    <a:lnTo>
                      <a:pt x="195555" y="380987"/>
                    </a:lnTo>
                    <a:lnTo>
                      <a:pt x="193031" y="363224"/>
                    </a:lnTo>
                    <a:lnTo>
                      <a:pt x="279378" y="347984"/>
                    </a:lnTo>
                    <a:close/>
                    <a:moveTo>
                      <a:pt x="380948" y="287017"/>
                    </a:moveTo>
                    <a:cubicBezTo>
                      <a:pt x="375853" y="287017"/>
                      <a:pt x="373329" y="292066"/>
                      <a:pt x="370758" y="294637"/>
                    </a:cubicBezTo>
                    <a:lnTo>
                      <a:pt x="370758" y="523241"/>
                    </a:lnTo>
                    <a:lnTo>
                      <a:pt x="566329" y="523241"/>
                    </a:lnTo>
                    <a:lnTo>
                      <a:pt x="566329" y="294637"/>
                    </a:lnTo>
                    <a:cubicBezTo>
                      <a:pt x="566329" y="289541"/>
                      <a:pt x="563805" y="287017"/>
                      <a:pt x="558710" y="287017"/>
                    </a:cubicBezTo>
                    <a:close/>
                    <a:moveTo>
                      <a:pt x="380948" y="271777"/>
                    </a:moveTo>
                    <a:lnTo>
                      <a:pt x="558710" y="271777"/>
                    </a:lnTo>
                    <a:cubicBezTo>
                      <a:pt x="573948" y="271777"/>
                      <a:pt x="584091" y="281921"/>
                      <a:pt x="584091" y="297162"/>
                    </a:cubicBezTo>
                    <a:lnTo>
                      <a:pt x="584091" y="584202"/>
                    </a:lnTo>
                    <a:cubicBezTo>
                      <a:pt x="584091" y="599442"/>
                      <a:pt x="573948" y="609586"/>
                      <a:pt x="558710" y="609586"/>
                    </a:cubicBezTo>
                    <a:lnTo>
                      <a:pt x="380948" y="609586"/>
                    </a:lnTo>
                    <a:cubicBezTo>
                      <a:pt x="365710" y="609586"/>
                      <a:pt x="355519" y="599442"/>
                      <a:pt x="355519" y="584202"/>
                    </a:cubicBezTo>
                    <a:lnTo>
                      <a:pt x="355519" y="297162"/>
                    </a:lnTo>
                    <a:cubicBezTo>
                      <a:pt x="355519" y="281921"/>
                      <a:pt x="365710" y="271777"/>
                      <a:pt x="380948" y="271777"/>
                    </a:cubicBezTo>
                    <a:close/>
                    <a:moveTo>
                      <a:pt x="126948" y="236201"/>
                    </a:moveTo>
                    <a:lnTo>
                      <a:pt x="449519" y="236201"/>
                    </a:lnTo>
                    <a:lnTo>
                      <a:pt x="449519" y="253965"/>
                    </a:lnTo>
                    <a:lnTo>
                      <a:pt x="126948" y="253965"/>
                    </a:lnTo>
                    <a:close/>
                    <a:moveTo>
                      <a:pt x="170138" y="134615"/>
                    </a:moveTo>
                    <a:lnTo>
                      <a:pt x="406329" y="134615"/>
                    </a:lnTo>
                    <a:lnTo>
                      <a:pt x="406329" y="152379"/>
                    </a:lnTo>
                    <a:lnTo>
                      <a:pt x="170138" y="152379"/>
                    </a:lnTo>
                    <a:close/>
                    <a:moveTo>
                      <a:pt x="170170" y="101581"/>
                    </a:moveTo>
                    <a:cubicBezTo>
                      <a:pt x="149834" y="101581"/>
                      <a:pt x="134593" y="116820"/>
                      <a:pt x="134593" y="134631"/>
                    </a:cubicBezTo>
                    <a:lnTo>
                      <a:pt x="134593" y="185398"/>
                    </a:lnTo>
                    <a:lnTo>
                      <a:pt x="444500" y="185398"/>
                    </a:lnTo>
                    <a:lnTo>
                      <a:pt x="444500" y="134631"/>
                    </a:lnTo>
                    <a:cubicBezTo>
                      <a:pt x="444500" y="116820"/>
                      <a:pt x="429259" y="101581"/>
                      <a:pt x="411495" y="101581"/>
                    </a:cubicBezTo>
                    <a:close/>
                    <a:moveTo>
                      <a:pt x="246373" y="58434"/>
                    </a:moveTo>
                    <a:lnTo>
                      <a:pt x="246373" y="83817"/>
                    </a:lnTo>
                    <a:lnTo>
                      <a:pt x="327672" y="83817"/>
                    </a:lnTo>
                    <a:lnTo>
                      <a:pt x="327672" y="58434"/>
                    </a:lnTo>
                    <a:close/>
                    <a:moveTo>
                      <a:pt x="274330" y="17763"/>
                    </a:moveTo>
                    <a:cubicBezTo>
                      <a:pt x="259089" y="17763"/>
                      <a:pt x="251469" y="27955"/>
                      <a:pt x="246373" y="43194"/>
                    </a:cubicBezTo>
                    <a:lnTo>
                      <a:pt x="325100" y="43194"/>
                    </a:lnTo>
                    <a:cubicBezTo>
                      <a:pt x="320051" y="27955"/>
                      <a:pt x="312431" y="17763"/>
                      <a:pt x="297191" y="17763"/>
                    </a:cubicBezTo>
                    <a:close/>
                    <a:moveTo>
                      <a:pt x="274330" y="0"/>
                    </a:moveTo>
                    <a:lnTo>
                      <a:pt x="292095" y="0"/>
                    </a:lnTo>
                    <a:cubicBezTo>
                      <a:pt x="320051" y="0"/>
                      <a:pt x="342912" y="22859"/>
                      <a:pt x="342912" y="50814"/>
                    </a:cubicBezTo>
                    <a:lnTo>
                      <a:pt x="342912" y="83817"/>
                    </a:lnTo>
                    <a:lnTo>
                      <a:pt x="360677" y="83817"/>
                    </a:lnTo>
                    <a:lnTo>
                      <a:pt x="360677" y="58434"/>
                    </a:lnTo>
                    <a:lnTo>
                      <a:pt x="378442" y="58434"/>
                    </a:lnTo>
                    <a:lnTo>
                      <a:pt x="378442" y="83817"/>
                    </a:lnTo>
                    <a:lnTo>
                      <a:pt x="396254" y="83817"/>
                    </a:lnTo>
                    <a:lnTo>
                      <a:pt x="396254" y="58434"/>
                    </a:lnTo>
                    <a:lnTo>
                      <a:pt x="414019" y="58434"/>
                    </a:lnTo>
                    <a:lnTo>
                      <a:pt x="414019" y="83817"/>
                    </a:lnTo>
                    <a:cubicBezTo>
                      <a:pt x="439404" y="88913"/>
                      <a:pt x="457216" y="109200"/>
                      <a:pt x="457216" y="134631"/>
                    </a:cubicBezTo>
                    <a:lnTo>
                      <a:pt x="457216" y="190494"/>
                    </a:lnTo>
                    <a:cubicBezTo>
                      <a:pt x="482601" y="198113"/>
                      <a:pt x="500366" y="218448"/>
                      <a:pt x="500366" y="241308"/>
                    </a:cubicBezTo>
                    <a:lnTo>
                      <a:pt x="500366" y="264167"/>
                    </a:lnTo>
                    <a:lnTo>
                      <a:pt x="482601" y="264167"/>
                    </a:lnTo>
                    <a:lnTo>
                      <a:pt x="482601" y="241308"/>
                    </a:lnTo>
                    <a:cubicBezTo>
                      <a:pt x="482601" y="220973"/>
                      <a:pt x="462265" y="203209"/>
                      <a:pt x="436880" y="203209"/>
                    </a:cubicBezTo>
                    <a:lnTo>
                      <a:pt x="137165" y="203209"/>
                    </a:lnTo>
                    <a:cubicBezTo>
                      <a:pt x="114304" y="203209"/>
                      <a:pt x="93967" y="220973"/>
                      <a:pt x="93967" y="241308"/>
                    </a:cubicBezTo>
                    <a:lnTo>
                      <a:pt x="93967" y="320029"/>
                    </a:lnTo>
                    <a:lnTo>
                      <a:pt x="286998" y="287026"/>
                    </a:lnTo>
                    <a:lnTo>
                      <a:pt x="289570" y="287026"/>
                    </a:lnTo>
                    <a:cubicBezTo>
                      <a:pt x="289570" y="287026"/>
                      <a:pt x="312431" y="289550"/>
                      <a:pt x="342912" y="294646"/>
                    </a:cubicBezTo>
                    <a:cubicBezTo>
                      <a:pt x="347961" y="294646"/>
                      <a:pt x="350532" y="299694"/>
                      <a:pt x="350532" y="304790"/>
                    </a:cubicBezTo>
                    <a:cubicBezTo>
                      <a:pt x="350532" y="309885"/>
                      <a:pt x="345436" y="312409"/>
                      <a:pt x="340340" y="312409"/>
                    </a:cubicBezTo>
                    <a:cubicBezTo>
                      <a:pt x="320051" y="309885"/>
                      <a:pt x="304811" y="307314"/>
                      <a:pt x="297191" y="304790"/>
                    </a:cubicBezTo>
                    <a:lnTo>
                      <a:pt x="297191" y="347984"/>
                    </a:lnTo>
                    <a:lnTo>
                      <a:pt x="345436" y="355604"/>
                    </a:lnTo>
                    <a:lnTo>
                      <a:pt x="342912" y="373367"/>
                    </a:lnTo>
                    <a:lnTo>
                      <a:pt x="297191" y="365748"/>
                    </a:lnTo>
                    <a:lnTo>
                      <a:pt x="297191" y="500379"/>
                    </a:lnTo>
                    <a:cubicBezTo>
                      <a:pt x="297191" y="505427"/>
                      <a:pt x="294619" y="507999"/>
                      <a:pt x="292095" y="507999"/>
                    </a:cubicBezTo>
                    <a:lnTo>
                      <a:pt x="347961" y="507999"/>
                    </a:lnTo>
                    <a:lnTo>
                      <a:pt x="347961" y="525762"/>
                    </a:lnTo>
                    <a:lnTo>
                      <a:pt x="0" y="525762"/>
                    </a:lnTo>
                    <a:lnTo>
                      <a:pt x="0" y="507999"/>
                    </a:lnTo>
                    <a:lnTo>
                      <a:pt x="126973" y="507999"/>
                    </a:lnTo>
                    <a:cubicBezTo>
                      <a:pt x="88871" y="457184"/>
                      <a:pt x="63486" y="398751"/>
                      <a:pt x="48246" y="335269"/>
                    </a:cubicBezTo>
                    <a:cubicBezTo>
                      <a:pt x="48246" y="332745"/>
                      <a:pt x="48246" y="330173"/>
                      <a:pt x="50770" y="327649"/>
                    </a:cubicBezTo>
                    <a:cubicBezTo>
                      <a:pt x="50770" y="327649"/>
                      <a:pt x="53342" y="325125"/>
                      <a:pt x="55866" y="325125"/>
                    </a:cubicBezTo>
                    <a:lnTo>
                      <a:pt x="73631" y="322553"/>
                    </a:lnTo>
                    <a:lnTo>
                      <a:pt x="73631" y="238736"/>
                    </a:lnTo>
                    <a:cubicBezTo>
                      <a:pt x="73631" y="215877"/>
                      <a:pt x="91443" y="195589"/>
                      <a:pt x="116828" y="187970"/>
                    </a:cubicBezTo>
                    <a:lnTo>
                      <a:pt x="116828" y="134631"/>
                    </a:lnTo>
                    <a:cubicBezTo>
                      <a:pt x="116828" y="109200"/>
                      <a:pt x="137165" y="88913"/>
                      <a:pt x="160026" y="83817"/>
                    </a:cubicBezTo>
                    <a:lnTo>
                      <a:pt x="160026" y="58434"/>
                    </a:lnTo>
                    <a:lnTo>
                      <a:pt x="177790" y="58434"/>
                    </a:lnTo>
                    <a:lnTo>
                      <a:pt x="177790" y="83817"/>
                    </a:lnTo>
                    <a:lnTo>
                      <a:pt x="195555" y="83817"/>
                    </a:lnTo>
                    <a:lnTo>
                      <a:pt x="195555" y="58434"/>
                    </a:lnTo>
                    <a:lnTo>
                      <a:pt x="210796" y="58434"/>
                    </a:lnTo>
                    <a:lnTo>
                      <a:pt x="210796" y="83817"/>
                    </a:lnTo>
                    <a:lnTo>
                      <a:pt x="228608" y="83817"/>
                    </a:lnTo>
                    <a:lnTo>
                      <a:pt x="228608" y="50814"/>
                    </a:lnTo>
                    <a:cubicBezTo>
                      <a:pt x="228608" y="22859"/>
                      <a:pt x="246373" y="0"/>
                      <a:pt x="274330" y="0"/>
                    </a:cubicBezTo>
                    <a:close/>
                  </a:path>
                </a:pathLst>
              </a:custGeom>
              <a:solidFill>
                <a:srgbClr val="FFFFFF"/>
              </a:solidFill>
              <a:ln>
                <a:noFill/>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sp>
            <p:nvSpPr>
              <p:cNvPr id="33" name="Bullet2"/>
              <p:cNvSpPr txBox="1"/>
              <p:nvPr/>
            </p:nvSpPr>
            <p:spPr>
              <a:xfrm>
                <a:off x="5673342" y="2962610"/>
                <a:ext cx="5845558" cy="518528"/>
              </a:xfrm>
              <a:prstGeom prst="rect">
                <a:avLst/>
              </a:prstGeom>
              <a:noFill/>
            </p:spPr>
            <p:txBody>
              <a:bodyPr wrap="square" rtlCol="0" anchor="b" anchorCtr="0">
                <a:normAutofit/>
              </a:bodyPr>
              <a:lstStyle/>
              <a:p>
                <a:r>
                  <a:rPr kumimoji="0" lang="zh-CN" altLang="en-US" b="1" i="0" u="none" strike="noStrike" kern="1200" cap="none" spc="0" normalizeH="0" baseline="0" noProof="0" dirty="0">
                    <a:ln>
                      <a:noFill/>
                    </a:ln>
                    <a:effectLst/>
                    <a:uLnTx/>
                    <a:uFillTx/>
                  </a:rPr>
                  <a:t>发展历程</a:t>
                </a:r>
                <a:endParaRPr lang="en-US" dirty="0"/>
              </a:p>
            </p:txBody>
          </p:sp>
          <p:sp>
            <p:nvSpPr>
              <p:cNvPr id="34" name="Text2"/>
              <p:cNvSpPr txBox="1"/>
              <p:nvPr/>
            </p:nvSpPr>
            <p:spPr>
              <a:xfrm>
                <a:off x="5673342" y="3481138"/>
                <a:ext cx="5845558" cy="820651"/>
              </a:xfrm>
              <a:prstGeom prst="rect">
                <a:avLst/>
              </a:prstGeom>
              <a:noFill/>
            </p:spPr>
            <p:txBody>
              <a:bodyPr wrap="square" rtlCol="0" anchor="t" anchorCtr="0">
                <a:normAutofit/>
              </a:bodyPr>
              <a:lstStyle/>
              <a:p>
                <a:pPr>
                  <a:lnSpc>
                    <a:spcPct val="120000"/>
                  </a:lnSpc>
                </a:pPr>
                <a:r>
                  <a:rPr kumimoji="0" lang="zh-CN" altLang="en-US" sz="1200" i="0" u="none" strike="noStrike" kern="1200" cap="none" spc="0" normalizeH="0" baseline="0" noProof="0" dirty="0">
                    <a:ln>
                      <a:noFill/>
                    </a:ln>
                    <a:effectLst/>
                    <a:uLnTx/>
                    <a:uFillTx/>
                  </a:rPr>
                  <a:t>概述迪士尼邮轮公司在发展过程中的关键阶段，包括新邮轮的加入、航线扩展和服务创新，展示其逐步壮大的历程。</a:t>
                </a:r>
                <a:endParaRPr lang="en-US" dirty="0"/>
              </a:p>
            </p:txBody>
          </p:sp>
        </p:grpSp>
        <p:grpSp>
          <p:nvGrpSpPr>
            <p:cNvPr id="42" name="组合 41"/>
            <p:cNvGrpSpPr/>
            <p:nvPr/>
          </p:nvGrpSpPr>
          <p:grpSpPr>
            <a:xfrm>
              <a:off x="5047235" y="4722758"/>
              <a:ext cx="6471665" cy="1339179"/>
              <a:chOff x="5047235" y="4722758"/>
              <a:chExt cx="6471665" cy="1339179"/>
            </a:xfrm>
          </p:grpSpPr>
          <p:sp>
            <p:nvSpPr>
              <p:cNvPr id="27" name="IconBackground3"/>
              <p:cNvSpPr/>
              <p:nvPr/>
            </p:nvSpPr>
            <p:spPr bwMode="auto">
              <a:xfrm>
                <a:off x="5047235" y="4904548"/>
                <a:ext cx="518532" cy="518528"/>
              </a:xfrm>
              <a:prstGeom prst="ellipse">
                <a:avLst/>
              </a:prstGeom>
              <a:solidFill>
                <a:schemeClr val="accent1"/>
              </a:solidFill>
              <a:ln w="2857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sp>
            <p:nvSpPr>
              <p:cNvPr id="28" name="Icon3"/>
              <p:cNvSpPr/>
              <p:nvPr/>
            </p:nvSpPr>
            <p:spPr bwMode="auto">
              <a:xfrm>
                <a:off x="5197386" y="5043715"/>
                <a:ext cx="218227" cy="268382"/>
              </a:xfrm>
              <a:custGeom>
                <a:avLst/>
                <a:gdLst>
                  <a:gd name="connsiteX0" fmla="*/ 328006 w 488029"/>
                  <a:gd name="connsiteY0" fmla="*/ 195005 h 600191"/>
                  <a:gd name="connsiteX1" fmla="*/ 340526 w 488029"/>
                  <a:gd name="connsiteY1" fmla="*/ 198695 h 600191"/>
                  <a:gd name="connsiteX2" fmla="*/ 339823 w 488029"/>
                  <a:gd name="connsiteY2" fmla="*/ 204551 h 600191"/>
                  <a:gd name="connsiteX3" fmla="*/ 339119 w 488029"/>
                  <a:gd name="connsiteY3" fmla="*/ 204786 h 600191"/>
                  <a:gd name="connsiteX4" fmla="*/ 339119 w 488029"/>
                  <a:gd name="connsiteY4" fmla="*/ 209002 h 600191"/>
                  <a:gd name="connsiteX5" fmla="*/ 333958 w 488029"/>
                  <a:gd name="connsiteY5" fmla="*/ 209705 h 600191"/>
                  <a:gd name="connsiteX6" fmla="*/ 333489 w 488029"/>
                  <a:gd name="connsiteY6" fmla="*/ 205957 h 600191"/>
                  <a:gd name="connsiteX7" fmla="*/ 328094 w 488029"/>
                  <a:gd name="connsiteY7" fmla="*/ 205957 h 600191"/>
                  <a:gd name="connsiteX8" fmla="*/ 315897 w 488029"/>
                  <a:gd name="connsiteY8" fmla="*/ 205723 h 600191"/>
                  <a:gd name="connsiteX9" fmla="*/ 315897 w 488029"/>
                  <a:gd name="connsiteY9" fmla="*/ 217436 h 600191"/>
                  <a:gd name="connsiteX10" fmla="*/ 315897 w 488029"/>
                  <a:gd name="connsiteY10" fmla="*/ 234069 h 600191"/>
                  <a:gd name="connsiteX11" fmla="*/ 329033 w 488029"/>
                  <a:gd name="connsiteY11" fmla="*/ 235943 h 600191"/>
                  <a:gd name="connsiteX12" fmla="*/ 334428 w 488029"/>
                  <a:gd name="connsiteY12" fmla="*/ 218842 h 600191"/>
                  <a:gd name="connsiteX13" fmla="*/ 338650 w 488029"/>
                  <a:gd name="connsiteY13" fmla="*/ 219310 h 600191"/>
                  <a:gd name="connsiteX14" fmla="*/ 332786 w 488029"/>
                  <a:gd name="connsiteY14" fmla="*/ 242268 h 600191"/>
                  <a:gd name="connsiteX15" fmla="*/ 313786 w 488029"/>
                  <a:gd name="connsiteY15" fmla="*/ 240628 h 600191"/>
                  <a:gd name="connsiteX16" fmla="*/ 308156 w 488029"/>
                  <a:gd name="connsiteY16" fmla="*/ 224698 h 600191"/>
                  <a:gd name="connsiteX17" fmla="*/ 310736 w 488029"/>
                  <a:gd name="connsiteY17" fmla="*/ 204083 h 600191"/>
                  <a:gd name="connsiteX18" fmla="*/ 314255 w 488029"/>
                  <a:gd name="connsiteY18" fmla="*/ 196586 h 600191"/>
                  <a:gd name="connsiteX19" fmla="*/ 328006 w 488029"/>
                  <a:gd name="connsiteY19" fmla="*/ 195005 h 600191"/>
                  <a:gd name="connsiteX20" fmla="*/ 325765 w 488029"/>
                  <a:gd name="connsiteY20" fmla="*/ 70982 h 600191"/>
                  <a:gd name="connsiteX21" fmla="*/ 291271 w 488029"/>
                  <a:gd name="connsiteY21" fmla="*/ 115506 h 600191"/>
                  <a:gd name="connsiteX22" fmla="*/ 300891 w 488029"/>
                  <a:gd name="connsiteY22" fmla="*/ 118084 h 600191"/>
                  <a:gd name="connsiteX23" fmla="*/ 304646 w 488029"/>
                  <a:gd name="connsiteY23" fmla="*/ 123005 h 600191"/>
                  <a:gd name="connsiteX24" fmla="*/ 302534 w 488029"/>
                  <a:gd name="connsiteY24" fmla="*/ 160031 h 600191"/>
                  <a:gd name="connsiteX25" fmla="*/ 302065 w 488029"/>
                  <a:gd name="connsiteY25" fmla="*/ 160968 h 600191"/>
                  <a:gd name="connsiteX26" fmla="*/ 301126 w 488029"/>
                  <a:gd name="connsiteY26" fmla="*/ 163312 h 600191"/>
                  <a:gd name="connsiteX27" fmla="*/ 299484 w 488029"/>
                  <a:gd name="connsiteY27" fmla="*/ 187683 h 600191"/>
                  <a:gd name="connsiteX28" fmla="*/ 303238 w 488029"/>
                  <a:gd name="connsiteY28" fmla="*/ 194245 h 600191"/>
                  <a:gd name="connsiteX29" fmla="*/ 304177 w 488029"/>
                  <a:gd name="connsiteY29" fmla="*/ 245097 h 600191"/>
                  <a:gd name="connsiteX30" fmla="*/ 299484 w 488029"/>
                  <a:gd name="connsiteY30" fmla="*/ 258454 h 600191"/>
                  <a:gd name="connsiteX31" fmla="*/ 284466 w 488029"/>
                  <a:gd name="connsiteY31" fmla="*/ 259392 h 600191"/>
                  <a:gd name="connsiteX32" fmla="*/ 295025 w 488029"/>
                  <a:gd name="connsiteY32" fmla="*/ 286341 h 600191"/>
                  <a:gd name="connsiteX33" fmla="*/ 296668 w 488029"/>
                  <a:gd name="connsiteY33" fmla="*/ 289153 h 600191"/>
                  <a:gd name="connsiteX34" fmla="*/ 297841 w 488029"/>
                  <a:gd name="connsiteY34" fmla="*/ 315868 h 600191"/>
                  <a:gd name="connsiteX35" fmla="*/ 283762 w 488029"/>
                  <a:gd name="connsiteY35" fmla="*/ 326647 h 600191"/>
                  <a:gd name="connsiteX36" fmla="*/ 258888 w 488029"/>
                  <a:gd name="connsiteY36" fmla="*/ 302745 h 600191"/>
                  <a:gd name="connsiteX37" fmla="*/ 243166 w 488029"/>
                  <a:gd name="connsiteY37" fmla="*/ 268297 h 600191"/>
                  <a:gd name="connsiteX38" fmla="*/ 246451 w 488029"/>
                  <a:gd name="connsiteY38" fmla="*/ 264079 h 600191"/>
                  <a:gd name="connsiteX39" fmla="*/ 249033 w 488029"/>
                  <a:gd name="connsiteY39" fmla="*/ 261735 h 600191"/>
                  <a:gd name="connsiteX40" fmla="*/ 253960 w 488029"/>
                  <a:gd name="connsiteY40" fmla="*/ 260564 h 600191"/>
                  <a:gd name="connsiteX41" fmla="*/ 232138 w 488029"/>
                  <a:gd name="connsiteY41" fmla="*/ 235255 h 600191"/>
                  <a:gd name="connsiteX42" fmla="*/ 210315 w 488029"/>
                  <a:gd name="connsiteY42" fmla="*/ 254939 h 600191"/>
                  <a:gd name="connsiteX43" fmla="*/ 215477 w 488029"/>
                  <a:gd name="connsiteY43" fmla="*/ 261267 h 600191"/>
                  <a:gd name="connsiteX44" fmla="*/ 220405 w 488029"/>
                  <a:gd name="connsiteY44" fmla="*/ 267594 h 600191"/>
                  <a:gd name="connsiteX45" fmla="*/ 218762 w 488029"/>
                  <a:gd name="connsiteY45" fmla="*/ 361798 h 600191"/>
                  <a:gd name="connsiteX46" fmla="*/ 209845 w 488029"/>
                  <a:gd name="connsiteY46" fmla="*/ 365314 h 600191"/>
                  <a:gd name="connsiteX47" fmla="*/ 183329 w 488029"/>
                  <a:gd name="connsiteY47" fmla="*/ 360392 h 600191"/>
                  <a:gd name="connsiteX48" fmla="*/ 167373 w 488029"/>
                  <a:gd name="connsiteY48" fmla="*/ 328053 h 600191"/>
                  <a:gd name="connsiteX49" fmla="*/ 151885 w 488029"/>
                  <a:gd name="connsiteY49" fmla="*/ 347504 h 600191"/>
                  <a:gd name="connsiteX50" fmla="*/ 145315 w 488029"/>
                  <a:gd name="connsiteY50" fmla="*/ 357580 h 600191"/>
                  <a:gd name="connsiteX51" fmla="*/ 155405 w 488029"/>
                  <a:gd name="connsiteY51" fmla="*/ 358518 h 600191"/>
                  <a:gd name="connsiteX52" fmla="*/ 159629 w 488029"/>
                  <a:gd name="connsiteY52" fmla="*/ 363908 h 600191"/>
                  <a:gd name="connsiteX53" fmla="*/ 160802 w 488029"/>
                  <a:gd name="connsiteY53" fmla="*/ 366720 h 600191"/>
                  <a:gd name="connsiteX54" fmla="*/ 162210 w 488029"/>
                  <a:gd name="connsiteY54" fmla="*/ 424602 h 600191"/>
                  <a:gd name="connsiteX55" fmla="*/ 155405 w 488029"/>
                  <a:gd name="connsiteY55" fmla="*/ 450848 h 600191"/>
                  <a:gd name="connsiteX56" fmla="*/ 99792 w 488029"/>
                  <a:gd name="connsiteY56" fmla="*/ 449910 h 600191"/>
                  <a:gd name="connsiteX57" fmla="*/ 97446 w 488029"/>
                  <a:gd name="connsiteY57" fmla="*/ 445692 h 600191"/>
                  <a:gd name="connsiteX58" fmla="*/ 105893 w 488029"/>
                  <a:gd name="connsiteY58" fmla="*/ 395778 h 600191"/>
                  <a:gd name="connsiteX59" fmla="*/ 102608 w 488029"/>
                  <a:gd name="connsiteY59" fmla="*/ 350784 h 600191"/>
                  <a:gd name="connsiteX60" fmla="*/ 107536 w 488029"/>
                  <a:gd name="connsiteY60" fmla="*/ 345629 h 600191"/>
                  <a:gd name="connsiteX61" fmla="*/ 111994 w 488029"/>
                  <a:gd name="connsiteY61" fmla="*/ 344223 h 600191"/>
                  <a:gd name="connsiteX62" fmla="*/ 114341 w 488029"/>
                  <a:gd name="connsiteY62" fmla="*/ 344457 h 600191"/>
                  <a:gd name="connsiteX63" fmla="*/ 102139 w 488029"/>
                  <a:gd name="connsiteY63" fmla="*/ 327350 h 600191"/>
                  <a:gd name="connsiteX64" fmla="*/ 82662 w 488029"/>
                  <a:gd name="connsiteY64" fmla="*/ 303916 h 600191"/>
                  <a:gd name="connsiteX65" fmla="*/ 45821 w 488029"/>
                  <a:gd name="connsiteY65" fmla="*/ 346566 h 600191"/>
                  <a:gd name="connsiteX66" fmla="*/ 50515 w 488029"/>
                  <a:gd name="connsiteY66" fmla="*/ 350784 h 600191"/>
                  <a:gd name="connsiteX67" fmla="*/ 51453 w 488029"/>
                  <a:gd name="connsiteY67" fmla="*/ 354300 h 600191"/>
                  <a:gd name="connsiteX68" fmla="*/ 51688 w 488029"/>
                  <a:gd name="connsiteY68" fmla="*/ 376562 h 600191"/>
                  <a:gd name="connsiteX69" fmla="*/ 49576 w 488029"/>
                  <a:gd name="connsiteY69" fmla="*/ 399527 h 600191"/>
                  <a:gd name="connsiteX70" fmla="*/ 59431 w 488029"/>
                  <a:gd name="connsiteY70" fmla="*/ 401168 h 600191"/>
                  <a:gd name="connsiteX71" fmla="*/ 62717 w 488029"/>
                  <a:gd name="connsiteY71" fmla="*/ 407963 h 600191"/>
                  <a:gd name="connsiteX72" fmla="*/ 66236 w 488029"/>
                  <a:gd name="connsiteY72" fmla="*/ 433975 h 600191"/>
                  <a:gd name="connsiteX73" fmla="*/ 62482 w 488029"/>
                  <a:gd name="connsiteY73" fmla="*/ 452019 h 600191"/>
                  <a:gd name="connsiteX74" fmla="*/ 61074 w 488029"/>
                  <a:gd name="connsiteY74" fmla="*/ 455535 h 600191"/>
                  <a:gd name="connsiteX75" fmla="*/ 35027 w 488029"/>
                  <a:gd name="connsiteY75" fmla="*/ 459050 h 600191"/>
                  <a:gd name="connsiteX76" fmla="*/ 10623 w 488029"/>
                  <a:gd name="connsiteY76" fmla="*/ 457878 h 600191"/>
                  <a:gd name="connsiteX77" fmla="*/ 11092 w 488029"/>
                  <a:gd name="connsiteY77" fmla="*/ 526071 h 600191"/>
                  <a:gd name="connsiteX78" fmla="*/ 8511 w 488029"/>
                  <a:gd name="connsiteY78" fmla="*/ 586765 h 600191"/>
                  <a:gd name="connsiteX79" fmla="*/ 90406 w 488029"/>
                  <a:gd name="connsiteY79" fmla="*/ 586062 h 600191"/>
                  <a:gd name="connsiteX80" fmla="*/ 192950 w 488029"/>
                  <a:gd name="connsiteY80" fmla="*/ 583250 h 600191"/>
                  <a:gd name="connsiteX81" fmla="*/ 243401 w 488029"/>
                  <a:gd name="connsiteY81" fmla="*/ 485061 h 600191"/>
                  <a:gd name="connsiteX82" fmla="*/ 304411 w 488029"/>
                  <a:gd name="connsiteY82" fmla="*/ 584656 h 600191"/>
                  <a:gd name="connsiteX83" fmla="*/ 477352 w 488029"/>
                  <a:gd name="connsiteY83" fmla="*/ 579500 h 600191"/>
                  <a:gd name="connsiteX84" fmla="*/ 475475 w 488029"/>
                  <a:gd name="connsiteY84" fmla="*/ 493732 h 600191"/>
                  <a:gd name="connsiteX85" fmla="*/ 475475 w 488029"/>
                  <a:gd name="connsiteY85" fmla="*/ 415462 h 600191"/>
                  <a:gd name="connsiteX86" fmla="*/ 473363 w 488029"/>
                  <a:gd name="connsiteY86" fmla="*/ 405620 h 600191"/>
                  <a:gd name="connsiteX87" fmla="*/ 443093 w 488029"/>
                  <a:gd name="connsiteY87" fmla="*/ 388045 h 600191"/>
                  <a:gd name="connsiteX88" fmla="*/ 448725 w 488029"/>
                  <a:gd name="connsiteY88" fmla="*/ 340239 h 600191"/>
                  <a:gd name="connsiteX89" fmla="*/ 452010 w 488029"/>
                  <a:gd name="connsiteY89" fmla="*/ 333209 h 600191"/>
                  <a:gd name="connsiteX90" fmla="*/ 460223 w 488029"/>
                  <a:gd name="connsiteY90" fmla="*/ 332272 h 600191"/>
                  <a:gd name="connsiteX91" fmla="*/ 437930 w 488029"/>
                  <a:gd name="connsiteY91" fmla="*/ 302276 h 600191"/>
                  <a:gd name="connsiteX92" fmla="*/ 413292 w 488029"/>
                  <a:gd name="connsiteY92" fmla="*/ 321492 h 600191"/>
                  <a:gd name="connsiteX93" fmla="*/ 399212 w 488029"/>
                  <a:gd name="connsiteY93" fmla="*/ 340708 h 600191"/>
                  <a:gd name="connsiteX94" fmla="*/ 406487 w 488029"/>
                  <a:gd name="connsiteY94" fmla="*/ 340708 h 600191"/>
                  <a:gd name="connsiteX95" fmla="*/ 410006 w 488029"/>
                  <a:gd name="connsiteY95" fmla="*/ 343520 h 600191"/>
                  <a:gd name="connsiteX96" fmla="*/ 417515 w 488029"/>
                  <a:gd name="connsiteY96" fmla="*/ 397418 h 600191"/>
                  <a:gd name="connsiteX97" fmla="*/ 412822 w 488029"/>
                  <a:gd name="connsiteY97" fmla="*/ 404917 h 600191"/>
                  <a:gd name="connsiteX98" fmla="*/ 359086 w 488029"/>
                  <a:gd name="connsiteY98" fmla="*/ 403277 h 600191"/>
                  <a:gd name="connsiteX99" fmla="*/ 355801 w 488029"/>
                  <a:gd name="connsiteY99" fmla="*/ 400230 h 600191"/>
                  <a:gd name="connsiteX100" fmla="*/ 354863 w 488029"/>
                  <a:gd name="connsiteY100" fmla="*/ 344457 h 600191"/>
                  <a:gd name="connsiteX101" fmla="*/ 351577 w 488029"/>
                  <a:gd name="connsiteY101" fmla="*/ 294308 h 600191"/>
                  <a:gd name="connsiteX102" fmla="*/ 351343 w 488029"/>
                  <a:gd name="connsiteY102" fmla="*/ 292668 h 600191"/>
                  <a:gd name="connsiteX103" fmla="*/ 364718 w 488029"/>
                  <a:gd name="connsiteY103" fmla="*/ 268765 h 600191"/>
                  <a:gd name="connsiteX104" fmla="*/ 353220 w 488029"/>
                  <a:gd name="connsiteY104" fmla="*/ 255174 h 600191"/>
                  <a:gd name="connsiteX105" fmla="*/ 348762 w 488029"/>
                  <a:gd name="connsiteY105" fmla="*/ 249550 h 600191"/>
                  <a:gd name="connsiteX106" fmla="*/ 349231 w 488029"/>
                  <a:gd name="connsiteY106" fmla="*/ 194714 h 600191"/>
                  <a:gd name="connsiteX107" fmla="*/ 350639 w 488029"/>
                  <a:gd name="connsiteY107" fmla="*/ 190261 h 600191"/>
                  <a:gd name="connsiteX108" fmla="*/ 357444 w 488029"/>
                  <a:gd name="connsiteY108" fmla="*/ 177841 h 600191"/>
                  <a:gd name="connsiteX109" fmla="*/ 343834 w 488029"/>
                  <a:gd name="connsiteY109" fmla="*/ 166358 h 600191"/>
                  <a:gd name="connsiteX110" fmla="*/ 339141 w 488029"/>
                  <a:gd name="connsiteY110" fmla="*/ 160031 h 600191"/>
                  <a:gd name="connsiteX111" fmla="*/ 341487 w 488029"/>
                  <a:gd name="connsiteY111" fmla="*/ 121365 h 600191"/>
                  <a:gd name="connsiteX112" fmla="*/ 348762 w 488029"/>
                  <a:gd name="connsiteY112" fmla="*/ 112929 h 600191"/>
                  <a:gd name="connsiteX113" fmla="*/ 353455 w 488029"/>
                  <a:gd name="connsiteY113" fmla="*/ 113163 h 600191"/>
                  <a:gd name="connsiteX114" fmla="*/ 325765 w 488029"/>
                  <a:gd name="connsiteY114" fmla="*/ 70982 h 600191"/>
                  <a:gd name="connsiteX115" fmla="*/ 337498 w 488029"/>
                  <a:gd name="connsiteY115" fmla="*/ 15678 h 600191"/>
                  <a:gd name="connsiteX116" fmla="*/ 337029 w 488029"/>
                  <a:gd name="connsiteY116" fmla="*/ 22942 h 600191"/>
                  <a:gd name="connsiteX117" fmla="*/ 347119 w 488029"/>
                  <a:gd name="connsiteY117" fmla="*/ 24817 h 600191"/>
                  <a:gd name="connsiteX118" fmla="*/ 349465 w 488029"/>
                  <a:gd name="connsiteY118" fmla="*/ 25051 h 600191"/>
                  <a:gd name="connsiteX119" fmla="*/ 337498 w 488029"/>
                  <a:gd name="connsiteY119" fmla="*/ 15678 h 600191"/>
                  <a:gd name="connsiteX120" fmla="*/ 332013 w 488029"/>
                  <a:gd name="connsiteY120" fmla="*/ 35 h 600191"/>
                  <a:gd name="connsiteX121" fmla="*/ 337498 w 488029"/>
                  <a:gd name="connsiteY121" fmla="*/ 6304 h 600191"/>
                  <a:gd name="connsiteX122" fmla="*/ 337498 w 488029"/>
                  <a:gd name="connsiteY122" fmla="*/ 8647 h 600191"/>
                  <a:gd name="connsiteX123" fmla="*/ 369177 w 488029"/>
                  <a:gd name="connsiteY123" fmla="*/ 26457 h 600191"/>
                  <a:gd name="connsiteX124" fmla="*/ 368003 w 488029"/>
                  <a:gd name="connsiteY124" fmla="*/ 35597 h 600191"/>
                  <a:gd name="connsiteX125" fmla="*/ 342191 w 488029"/>
                  <a:gd name="connsiteY125" fmla="*/ 37471 h 600191"/>
                  <a:gd name="connsiteX126" fmla="*/ 335621 w 488029"/>
                  <a:gd name="connsiteY126" fmla="*/ 36768 h 600191"/>
                  <a:gd name="connsiteX127" fmla="*/ 330928 w 488029"/>
                  <a:gd name="connsiteY127" fmla="*/ 58562 h 600191"/>
                  <a:gd name="connsiteX128" fmla="*/ 373166 w 488029"/>
                  <a:gd name="connsiteY128" fmla="*/ 117616 h 600191"/>
                  <a:gd name="connsiteX129" fmla="*/ 364483 w 488029"/>
                  <a:gd name="connsiteY129" fmla="*/ 129098 h 600191"/>
                  <a:gd name="connsiteX130" fmla="*/ 350169 w 488029"/>
                  <a:gd name="connsiteY130" fmla="*/ 125817 h 600191"/>
                  <a:gd name="connsiteX131" fmla="*/ 351812 w 488029"/>
                  <a:gd name="connsiteY131" fmla="*/ 155579 h 600191"/>
                  <a:gd name="connsiteX132" fmla="*/ 369880 w 488029"/>
                  <a:gd name="connsiteY132" fmla="*/ 179247 h 600191"/>
                  <a:gd name="connsiteX133" fmla="*/ 357913 w 488029"/>
                  <a:gd name="connsiteY133" fmla="*/ 197057 h 600191"/>
                  <a:gd name="connsiteX134" fmla="*/ 360964 w 488029"/>
                  <a:gd name="connsiteY134" fmla="*/ 244160 h 600191"/>
                  <a:gd name="connsiteX135" fmla="*/ 385837 w 488029"/>
                  <a:gd name="connsiteY135" fmla="*/ 259157 h 600191"/>
                  <a:gd name="connsiteX136" fmla="*/ 363075 w 488029"/>
                  <a:gd name="connsiteY136" fmla="*/ 297589 h 600191"/>
                  <a:gd name="connsiteX137" fmla="*/ 360729 w 488029"/>
                  <a:gd name="connsiteY137" fmla="*/ 298761 h 600191"/>
                  <a:gd name="connsiteX138" fmla="*/ 364718 w 488029"/>
                  <a:gd name="connsiteY138" fmla="*/ 394606 h 600191"/>
                  <a:gd name="connsiteX139" fmla="*/ 409068 w 488029"/>
                  <a:gd name="connsiteY139" fmla="*/ 394372 h 600191"/>
                  <a:gd name="connsiteX140" fmla="*/ 403201 w 488029"/>
                  <a:gd name="connsiteY140" fmla="*/ 348675 h 600191"/>
                  <a:gd name="connsiteX141" fmla="*/ 392407 w 488029"/>
                  <a:gd name="connsiteY141" fmla="*/ 349613 h 600191"/>
                  <a:gd name="connsiteX142" fmla="*/ 388653 w 488029"/>
                  <a:gd name="connsiteY142" fmla="*/ 342817 h 600191"/>
                  <a:gd name="connsiteX143" fmla="*/ 417985 w 488029"/>
                  <a:gd name="connsiteY143" fmla="*/ 295949 h 600191"/>
                  <a:gd name="connsiteX144" fmla="*/ 429248 w 488029"/>
                  <a:gd name="connsiteY144" fmla="*/ 284935 h 600191"/>
                  <a:gd name="connsiteX145" fmla="*/ 430421 w 488029"/>
                  <a:gd name="connsiteY145" fmla="*/ 238301 h 600191"/>
                  <a:gd name="connsiteX146" fmla="*/ 437461 w 488029"/>
                  <a:gd name="connsiteY146" fmla="*/ 239239 h 600191"/>
                  <a:gd name="connsiteX147" fmla="*/ 437930 w 488029"/>
                  <a:gd name="connsiteY147" fmla="*/ 242051 h 600191"/>
                  <a:gd name="connsiteX148" fmla="*/ 461865 w 488029"/>
                  <a:gd name="connsiteY148" fmla="*/ 245800 h 600191"/>
                  <a:gd name="connsiteX149" fmla="*/ 458815 w 488029"/>
                  <a:gd name="connsiteY149" fmla="*/ 257751 h 600191"/>
                  <a:gd name="connsiteX150" fmla="*/ 451540 w 488029"/>
                  <a:gd name="connsiteY150" fmla="*/ 258454 h 600191"/>
                  <a:gd name="connsiteX151" fmla="*/ 443562 w 488029"/>
                  <a:gd name="connsiteY151" fmla="*/ 258220 h 600191"/>
                  <a:gd name="connsiteX152" fmla="*/ 437930 w 488029"/>
                  <a:gd name="connsiteY152" fmla="*/ 257751 h 600191"/>
                  <a:gd name="connsiteX153" fmla="*/ 437696 w 488029"/>
                  <a:gd name="connsiteY153" fmla="*/ 262438 h 600191"/>
                  <a:gd name="connsiteX154" fmla="*/ 436523 w 488029"/>
                  <a:gd name="connsiteY154" fmla="*/ 286575 h 600191"/>
                  <a:gd name="connsiteX155" fmla="*/ 449898 w 488029"/>
                  <a:gd name="connsiteY155" fmla="*/ 300870 h 600191"/>
                  <a:gd name="connsiteX156" fmla="*/ 472894 w 488029"/>
                  <a:gd name="connsiteY156" fmla="*/ 334146 h 600191"/>
                  <a:gd name="connsiteX157" fmla="*/ 469844 w 488029"/>
                  <a:gd name="connsiteY157" fmla="*/ 339302 h 600191"/>
                  <a:gd name="connsiteX158" fmla="*/ 454826 w 488029"/>
                  <a:gd name="connsiteY158" fmla="*/ 341411 h 600191"/>
                  <a:gd name="connsiteX159" fmla="*/ 453183 w 488029"/>
                  <a:gd name="connsiteY159" fmla="*/ 395075 h 600191"/>
                  <a:gd name="connsiteX160" fmla="*/ 477822 w 488029"/>
                  <a:gd name="connsiteY160" fmla="*/ 395309 h 600191"/>
                  <a:gd name="connsiteX161" fmla="*/ 482750 w 488029"/>
                  <a:gd name="connsiteY161" fmla="*/ 398824 h 600191"/>
                  <a:gd name="connsiteX162" fmla="*/ 486035 w 488029"/>
                  <a:gd name="connsiteY162" fmla="*/ 427414 h 600191"/>
                  <a:gd name="connsiteX163" fmla="*/ 487208 w 488029"/>
                  <a:gd name="connsiteY163" fmla="*/ 493732 h 600191"/>
                  <a:gd name="connsiteX164" fmla="*/ 487912 w 488029"/>
                  <a:gd name="connsiteY164" fmla="*/ 580438 h 600191"/>
                  <a:gd name="connsiteX165" fmla="*/ 485096 w 488029"/>
                  <a:gd name="connsiteY165" fmla="*/ 585125 h 600191"/>
                  <a:gd name="connsiteX166" fmla="*/ 480403 w 488029"/>
                  <a:gd name="connsiteY166" fmla="*/ 592623 h 600191"/>
                  <a:gd name="connsiteX167" fmla="*/ 399212 w 488029"/>
                  <a:gd name="connsiteY167" fmla="*/ 596607 h 600191"/>
                  <a:gd name="connsiteX168" fmla="*/ 300187 w 488029"/>
                  <a:gd name="connsiteY168" fmla="*/ 592858 h 600191"/>
                  <a:gd name="connsiteX169" fmla="*/ 296902 w 488029"/>
                  <a:gd name="connsiteY169" fmla="*/ 590046 h 600191"/>
                  <a:gd name="connsiteX170" fmla="*/ 293617 w 488029"/>
                  <a:gd name="connsiteY170" fmla="*/ 586765 h 600191"/>
                  <a:gd name="connsiteX171" fmla="*/ 289393 w 488029"/>
                  <a:gd name="connsiteY171" fmla="*/ 524665 h 600191"/>
                  <a:gd name="connsiteX172" fmla="*/ 230026 w 488029"/>
                  <a:gd name="connsiteY172" fmla="*/ 505449 h 600191"/>
                  <a:gd name="connsiteX173" fmla="*/ 203510 w 488029"/>
                  <a:gd name="connsiteY173" fmla="*/ 592389 h 600191"/>
                  <a:gd name="connsiteX174" fmla="*/ 198816 w 488029"/>
                  <a:gd name="connsiteY174" fmla="*/ 595904 h 600191"/>
                  <a:gd name="connsiteX175" fmla="*/ 198347 w 488029"/>
                  <a:gd name="connsiteY175" fmla="*/ 595904 h 600191"/>
                  <a:gd name="connsiteX176" fmla="*/ 76561 w 488029"/>
                  <a:gd name="connsiteY176" fmla="*/ 595904 h 600191"/>
                  <a:gd name="connsiteX177" fmla="*/ 5226 w 488029"/>
                  <a:gd name="connsiteY177" fmla="*/ 591452 h 600191"/>
                  <a:gd name="connsiteX178" fmla="*/ 3584 w 488029"/>
                  <a:gd name="connsiteY178" fmla="*/ 589577 h 600191"/>
                  <a:gd name="connsiteX179" fmla="*/ 3114 w 488029"/>
                  <a:gd name="connsiteY179" fmla="*/ 588874 h 600191"/>
                  <a:gd name="connsiteX180" fmla="*/ 533 w 488029"/>
                  <a:gd name="connsiteY180" fmla="*/ 515526 h 600191"/>
                  <a:gd name="connsiteX181" fmla="*/ 2645 w 488029"/>
                  <a:gd name="connsiteY181" fmla="*/ 456238 h 600191"/>
                  <a:gd name="connsiteX182" fmla="*/ 4522 w 488029"/>
                  <a:gd name="connsiteY182" fmla="*/ 449442 h 600191"/>
                  <a:gd name="connsiteX183" fmla="*/ 35027 w 488029"/>
                  <a:gd name="connsiteY183" fmla="*/ 444989 h 600191"/>
                  <a:gd name="connsiteX184" fmla="*/ 53800 w 488029"/>
                  <a:gd name="connsiteY184" fmla="*/ 444989 h 600191"/>
                  <a:gd name="connsiteX185" fmla="*/ 52861 w 488029"/>
                  <a:gd name="connsiteY185" fmla="*/ 427414 h 600191"/>
                  <a:gd name="connsiteX186" fmla="*/ 52626 w 488029"/>
                  <a:gd name="connsiteY186" fmla="*/ 412650 h 600191"/>
                  <a:gd name="connsiteX187" fmla="*/ 43240 w 488029"/>
                  <a:gd name="connsiteY187" fmla="*/ 411713 h 600191"/>
                  <a:gd name="connsiteX188" fmla="*/ 40424 w 488029"/>
                  <a:gd name="connsiteY188" fmla="*/ 402105 h 600191"/>
                  <a:gd name="connsiteX189" fmla="*/ 39251 w 488029"/>
                  <a:gd name="connsiteY189" fmla="*/ 376562 h 600191"/>
                  <a:gd name="connsiteX190" fmla="*/ 43006 w 488029"/>
                  <a:gd name="connsiteY190" fmla="*/ 357815 h 600191"/>
                  <a:gd name="connsiteX191" fmla="*/ 31507 w 488029"/>
                  <a:gd name="connsiteY191" fmla="*/ 357112 h 600191"/>
                  <a:gd name="connsiteX192" fmla="*/ 27988 w 488029"/>
                  <a:gd name="connsiteY192" fmla="*/ 343520 h 600191"/>
                  <a:gd name="connsiteX193" fmla="*/ 62951 w 488029"/>
                  <a:gd name="connsiteY193" fmla="*/ 303448 h 600191"/>
                  <a:gd name="connsiteX194" fmla="*/ 78908 w 488029"/>
                  <a:gd name="connsiteY194" fmla="*/ 289622 h 600191"/>
                  <a:gd name="connsiteX195" fmla="*/ 82428 w 488029"/>
                  <a:gd name="connsiteY195" fmla="*/ 236895 h 600191"/>
                  <a:gd name="connsiteX196" fmla="*/ 92987 w 488029"/>
                  <a:gd name="connsiteY196" fmla="*/ 238301 h 600191"/>
                  <a:gd name="connsiteX197" fmla="*/ 92518 w 488029"/>
                  <a:gd name="connsiteY197" fmla="*/ 241816 h 600191"/>
                  <a:gd name="connsiteX198" fmla="*/ 116687 w 488029"/>
                  <a:gd name="connsiteY198" fmla="*/ 252830 h 600191"/>
                  <a:gd name="connsiteX199" fmla="*/ 116687 w 488029"/>
                  <a:gd name="connsiteY199" fmla="*/ 261501 h 600191"/>
                  <a:gd name="connsiteX200" fmla="*/ 99557 w 488029"/>
                  <a:gd name="connsiteY200" fmla="*/ 267594 h 600191"/>
                  <a:gd name="connsiteX201" fmla="*/ 88294 w 488029"/>
                  <a:gd name="connsiteY201" fmla="*/ 270640 h 600191"/>
                  <a:gd name="connsiteX202" fmla="*/ 85478 w 488029"/>
                  <a:gd name="connsiteY202" fmla="*/ 289622 h 600191"/>
                  <a:gd name="connsiteX203" fmla="*/ 106362 w 488029"/>
                  <a:gd name="connsiteY203" fmla="*/ 307900 h 600191"/>
                  <a:gd name="connsiteX204" fmla="*/ 132878 w 488029"/>
                  <a:gd name="connsiteY204" fmla="*/ 347504 h 600191"/>
                  <a:gd name="connsiteX205" fmla="*/ 127481 w 488029"/>
                  <a:gd name="connsiteY205" fmla="*/ 356877 h 600191"/>
                  <a:gd name="connsiteX206" fmla="*/ 115514 w 488029"/>
                  <a:gd name="connsiteY206" fmla="*/ 355471 h 600191"/>
                  <a:gd name="connsiteX207" fmla="*/ 117626 w 488029"/>
                  <a:gd name="connsiteY207" fmla="*/ 400933 h 600191"/>
                  <a:gd name="connsiteX208" fmla="*/ 110586 w 488029"/>
                  <a:gd name="connsiteY208" fmla="*/ 406557 h 600191"/>
                  <a:gd name="connsiteX209" fmla="*/ 105893 w 488029"/>
                  <a:gd name="connsiteY209" fmla="*/ 440537 h 600191"/>
                  <a:gd name="connsiteX210" fmla="*/ 145784 w 488029"/>
                  <a:gd name="connsiteY210" fmla="*/ 433975 h 600191"/>
                  <a:gd name="connsiteX211" fmla="*/ 143438 w 488029"/>
                  <a:gd name="connsiteY211" fmla="*/ 400933 h 600191"/>
                  <a:gd name="connsiteX212" fmla="*/ 147896 w 488029"/>
                  <a:gd name="connsiteY212" fmla="*/ 370703 h 600191"/>
                  <a:gd name="connsiteX213" fmla="*/ 138979 w 488029"/>
                  <a:gd name="connsiteY213" fmla="*/ 355003 h 600191"/>
                  <a:gd name="connsiteX214" fmla="*/ 163149 w 488029"/>
                  <a:gd name="connsiteY214" fmla="*/ 316571 h 600191"/>
                  <a:gd name="connsiteX215" fmla="*/ 169015 w 488029"/>
                  <a:gd name="connsiteY215" fmla="*/ 267359 h 600191"/>
                  <a:gd name="connsiteX216" fmla="*/ 180279 w 488029"/>
                  <a:gd name="connsiteY216" fmla="*/ 270406 h 600191"/>
                  <a:gd name="connsiteX217" fmla="*/ 176524 w 488029"/>
                  <a:gd name="connsiteY217" fmla="*/ 292668 h 600191"/>
                  <a:gd name="connsiteX218" fmla="*/ 173004 w 488029"/>
                  <a:gd name="connsiteY218" fmla="*/ 315399 h 600191"/>
                  <a:gd name="connsiteX219" fmla="*/ 173474 w 488029"/>
                  <a:gd name="connsiteY219" fmla="*/ 315868 h 600191"/>
                  <a:gd name="connsiteX220" fmla="*/ 193654 w 488029"/>
                  <a:gd name="connsiteY220" fmla="*/ 357580 h 600191"/>
                  <a:gd name="connsiteX221" fmla="*/ 207733 w 488029"/>
                  <a:gd name="connsiteY221" fmla="*/ 357346 h 600191"/>
                  <a:gd name="connsiteX222" fmla="*/ 208907 w 488029"/>
                  <a:gd name="connsiteY222" fmla="*/ 317743 h 600191"/>
                  <a:gd name="connsiteX223" fmla="*/ 208907 w 488029"/>
                  <a:gd name="connsiteY223" fmla="*/ 272749 h 600191"/>
                  <a:gd name="connsiteX224" fmla="*/ 198816 w 488029"/>
                  <a:gd name="connsiteY224" fmla="*/ 272046 h 600191"/>
                  <a:gd name="connsiteX225" fmla="*/ 195062 w 488029"/>
                  <a:gd name="connsiteY225" fmla="*/ 263141 h 600191"/>
                  <a:gd name="connsiteX226" fmla="*/ 222047 w 488029"/>
                  <a:gd name="connsiteY226" fmla="*/ 224709 h 600191"/>
                  <a:gd name="connsiteX227" fmla="*/ 222047 w 488029"/>
                  <a:gd name="connsiteY227" fmla="*/ 224241 h 600191"/>
                  <a:gd name="connsiteX228" fmla="*/ 222282 w 488029"/>
                  <a:gd name="connsiteY228" fmla="*/ 198229 h 600191"/>
                  <a:gd name="connsiteX229" fmla="*/ 224863 w 488029"/>
                  <a:gd name="connsiteY229" fmla="*/ 174560 h 600191"/>
                  <a:gd name="connsiteX230" fmla="*/ 235657 w 488029"/>
                  <a:gd name="connsiteY230" fmla="*/ 174560 h 600191"/>
                  <a:gd name="connsiteX231" fmla="*/ 236831 w 488029"/>
                  <a:gd name="connsiteY231" fmla="*/ 180653 h 600191"/>
                  <a:gd name="connsiteX232" fmla="*/ 260765 w 488029"/>
                  <a:gd name="connsiteY232" fmla="*/ 189089 h 600191"/>
                  <a:gd name="connsiteX233" fmla="*/ 260765 w 488029"/>
                  <a:gd name="connsiteY233" fmla="*/ 202213 h 600191"/>
                  <a:gd name="connsiteX234" fmla="*/ 243636 w 488029"/>
                  <a:gd name="connsiteY234" fmla="*/ 206431 h 600191"/>
                  <a:gd name="connsiteX235" fmla="*/ 234484 w 488029"/>
                  <a:gd name="connsiteY235" fmla="*/ 208306 h 600191"/>
                  <a:gd name="connsiteX236" fmla="*/ 233076 w 488029"/>
                  <a:gd name="connsiteY236" fmla="*/ 223303 h 600191"/>
                  <a:gd name="connsiteX237" fmla="*/ 268274 w 488029"/>
                  <a:gd name="connsiteY237" fmla="*/ 261501 h 600191"/>
                  <a:gd name="connsiteX238" fmla="*/ 263816 w 488029"/>
                  <a:gd name="connsiteY238" fmla="*/ 267359 h 600191"/>
                  <a:gd name="connsiteX239" fmla="*/ 252787 w 488029"/>
                  <a:gd name="connsiteY239" fmla="*/ 267828 h 600191"/>
                  <a:gd name="connsiteX240" fmla="*/ 257011 w 488029"/>
                  <a:gd name="connsiteY240" fmla="*/ 273687 h 600191"/>
                  <a:gd name="connsiteX241" fmla="*/ 262877 w 488029"/>
                  <a:gd name="connsiteY241" fmla="*/ 279779 h 600191"/>
                  <a:gd name="connsiteX242" fmla="*/ 263816 w 488029"/>
                  <a:gd name="connsiteY242" fmla="*/ 283998 h 600191"/>
                  <a:gd name="connsiteX243" fmla="*/ 281650 w 488029"/>
                  <a:gd name="connsiteY243" fmla="*/ 308603 h 600191"/>
                  <a:gd name="connsiteX244" fmla="*/ 284466 w 488029"/>
                  <a:gd name="connsiteY244" fmla="*/ 311415 h 600191"/>
                  <a:gd name="connsiteX245" fmla="*/ 284935 w 488029"/>
                  <a:gd name="connsiteY245" fmla="*/ 307666 h 600191"/>
                  <a:gd name="connsiteX246" fmla="*/ 285404 w 488029"/>
                  <a:gd name="connsiteY246" fmla="*/ 290559 h 600191"/>
                  <a:gd name="connsiteX247" fmla="*/ 285874 w 488029"/>
                  <a:gd name="connsiteY247" fmla="*/ 289622 h 600191"/>
                  <a:gd name="connsiteX248" fmla="*/ 271560 w 488029"/>
                  <a:gd name="connsiteY248" fmla="*/ 253533 h 600191"/>
                  <a:gd name="connsiteX249" fmla="*/ 276018 w 488029"/>
                  <a:gd name="connsiteY249" fmla="*/ 247440 h 600191"/>
                  <a:gd name="connsiteX250" fmla="*/ 293148 w 488029"/>
                  <a:gd name="connsiteY250" fmla="*/ 243457 h 600191"/>
                  <a:gd name="connsiteX251" fmla="*/ 292913 w 488029"/>
                  <a:gd name="connsiteY251" fmla="*/ 210180 h 600191"/>
                  <a:gd name="connsiteX252" fmla="*/ 287516 w 488029"/>
                  <a:gd name="connsiteY252" fmla="*/ 194948 h 600191"/>
                  <a:gd name="connsiteX253" fmla="*/ 283292 w 488029"/>
                  <a:gd name="connsiteY253" fmla="*/ 191198 h 600191"/>
                  <a:gd name="connsiteX254" fmla="*/ 292209 w 488029"/>
                  <a:gd name="connsiteY254" fmla="*/ 158156 h 600191"/>
                  <a:gd name="connsiteX255" fmla="*/ 293148 w 488029"/>
                  <a:gd name="connsiteY255" fmla="*/ 157219 h 600191"/>
                  <a:gd name="connsiteX256" fmla="*/ 293617 w 488029"/>
                  <a:gd name="connsiteY256" fmla="*/ 127458 h 600191"/>
                  <a:gd name="connsiteX257" fmla="*/ 278130 w 488029"/>
                  <a:gd name="connsiteY257" fmla="*/ 125349 h 600191"/>
                  <a:gd name="connsiteX258" fmla="*/ 275079 w 488029"/>
                  <a:gd name="connsiteY258" fmla="*/ 114100 h 600191"/>
                  <a:gd name="connsiteX259" fmla="*/ 319430 w 488029"/>
                  <a:gd name="connsiteY259" fmla="*/ 60671 h 600191"/>
                  <a:gd name="connsiteX260" fmla="*/ 319430 w 488029"/>
                  <a:gd name="connsiteY260" fmla="*/ 59265 h 600191"/>
                  <a:gd name="connsiteX261" fmla="*/ 324592 w 488029"/>
                  <a:gd name="connsiteY261" fmla="*/ 4664 h 600191"/>
                  <a:gd name="connsiteX262" fmla="*/ 332013 w 488029"/>
                  <a:gd name="connsiteY262" fmla="*/ 35 h 60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488029" h="600191">
                    <a:moveTo>
                      <a:pt x="328006" y="195005"/>
                    </a:moveTo>
                    <a:cubicBezTo>
                      <a:pt x="332786" y="194771"/>
                      <a:pt x="337360" y="195415"/>
                      <a:pt x="340526" y="198695"/>
                    </a:cubicBezTo>
                    <a:cubicBezTo>
                      <a:pt x="342168" y="200335"/>
                      <a:pt x="341934" y="203380"/>
                      <a:pt x="339823" y="204551"/>
                    </a:cubicBezTo>
                    <a:cubicBezTo>
                      <a:pt x="339588" y="204551"/>
                      <a:pt x="339353" y="204551"/>
                      <a:pt x="339119" y="204786"/>
                    </a:cubicBezTo>
                    <a:cubicBezTo>
                      <a:pt x="339119" y="206191"/>
                      <a:pt x="338884" y="207597"/>
                      <a:pt x="339119" y="209002"/>
                    </a:cubicBezTo>
                    <a:cubicBezTo>
                      <a:pt x="339588" y="211814"/>
                      <a:pt x="334662" y="212282"/>
                      <a:pt x="333958" y="209705"/>
                    </a:cubicBezTo>
                    <a:cubicBezTo>
                      <a:pt x="333724" y="208300"/>
                      <a:pt x="333489" y="207128"/>
                      <a:pt x="333489" y="205957"/>
                    </a:cubicBezTo>
                    <a:cubicBezTo>
                      <a:pt x="331847" y="205957"/>
                      <a:pt x="329971" y="205957"/>
                      <a:pt x="328094" y="205957"/>
                    </a:cubicBezTo>
                    <a:cubicBezTo>
                      <a:pt x="324107" y="205723"/>
                      <a:pt x="320119" y="205957"/>
                      <a:pt x="315897" y="205723"/>
                    </a:cubicBezTo>
                    <a:cubicBezTo>
                      <a:pt x="316131" y="209705"/>
                      <a:pt x="316131" y="213453"/>
                      <a:pt x="315897" y="217436"/>
                    </a:cubicBezTo>
                    <a:cubicBezTo>
                      <a:pt x="315662" y="222590"/>
                      <a:pt x="314255" y="228915"/>
                      <a:pt x="315897" y="234069"/>
                    </a:cubicBezTo>
                    <a:cubicBezTo>
                      <a:pt x="316601" y="236646"/>
                      <a:pt x="325983" y="235943"/>
                      <a:pt x="329033" y="235943"/>
                    </a:cubicBezTo>
                    <a:cubicBezTo>
                      <a:pt x="335835" y="235474"/>
                      <a:pt x="333255" y="223761"/>
                      <a:pt x="334428" y="218842"/>
                    </a:cubicBezTo>
                    <a:cubicBezTo>
                      <a:pt x="335131" y="216265"/>
                      <a:pt x="338415" y="217202"/>
                      <a:pt x="338650" y="219310"/>
                    </a:cubicBezTo>
                    <a:cubicBezTo>
                      <a:pt x="339353" y="226104"/>
                      <a:pt x="340761" y="239223"/>
                      <a:pt x="332786" y="242268"/>
                    </a:cubicBezTo>
                    <a:cubicBezTo>
                      <a:pt x="328329" y="244142"/>
                      <a:pt x="318243" y="242268"/>
                      <a:pt x="313786" y="240628"/>
                    </a:cubicBezTo>
                    <a:cubicBezTo>
                      <a:pt x="308156" y="238754"/>
                      <a:pt x="308391" y="229384"/>
                      <a:pt x="308156" y="224698"/>
                    </a:cubicBezTo>
                    <a:cubicBezTo>
                      <a:pt x="308156" y="217436"/>
                      <a:pt x="309564" y="210877"/>
                      <a:pt x="310736" y="204083"/>
                    </a:cubicBezTo>
                    <a:cubicBezTo>
                      <a:pt x="308860" y="201506"/>
                      <a:pt x="309798" y="197055"/>
                      <a:pt x="314255" y="196586"/>
                    </a:cubicBezTo>
                    <a:cubicBezTo>
                      <a:pt x="318242" y="196352"/>
                      <a:pt x="323227" y="195239"/>
                      <a:pt x="328006" y="195005"/>
                    </a:cubicBezTo>
                    <a:close/>
                    <a:moveTo>
                      <a:pt x="325765" y="70982"/>
                    </a:moveTo>
                    <a:cubicBezTo>
                      <a:pt x="313798" y="85277"/>
                      <a:pt x="302769" y="100743"/>
                      <a:pt x="291271" y="115506"/>
                    </a:cubicBezTo>
                    <a:cubicBezTo>
                      <a:pt x="294790" y="116678"/>
                      <a:pt x="298310" y="117616"/>
                      <a:pt x="300891" y="118084"/>
                    </a:cubicBezTo>
                    <a:cubicBezTo>
                      <a:pt x="303238" y="118553"/>
                      <a:pt x="304411" y="120896"/>
                      <a:pt x="304646" y="123005"/>
                    </a:cubicBezTo>
                    <a:cubicBezTo>
                      <a:pt x="305585" y="135660"/>
                      <a:pt x="303942" y="147611"/>
                      <a:pt x="302534" y="160031"/>
                    </a:cubicBezTo>
                    <a:cubicBezTo>
                      <a:pt x="302299" y="160265"/>
                      <a:pt x="302065" y="160500"/>
                      <a:pt x="302065" y="160968"/>
                    </a:cubicBezTo>
                    <a:cubicBezTo>
                      <a:pt x="302065" y="161672"/>
                      <a:pt x="301830" y="162609"/>
                      <a:pt x="301126" y="163312"/>
                    </a:cubicBezTo>
                    <a:cubicBezTo>
                      <a:pt x="297372" y="168936"/>
                      <a:pt x="284231" y="184403"/>
                      <a:pt x="299484" y="187683"/>
                    </a:cubicBezTo>
                    <a:cubicBezTo>
                      <a:pt x="302534" y="188386"/>
                      <a:pt x="303707" y="191667"/>
                      <a:pt x="303238" y="194245"/>
                    </a:cubicBezTo>
                    <a:cubicBezTo>
                      <a:pt x="300187" y="210180"/>
                      <a:pt x="302299" y="228459"/>
                      <a:pt x="304177" y="245097"/>
                    </a:cubicBezTo>
                    <a:cubicBezTo>
                      <a:pt x="308870" y="249081"/>
                      <a:pt x="307227" y="257751"/>
                      <a:pt x="299484" y="258454"/>
                    </a:cubicBezTo>
                    <a:cubicBezTo>
                      <a:pt x="294321" y="258923"/>
                      <a:pt x="289393" y="258923"/>
                      <a:pt x="284466" y="259392"/>
                    </a:cubicBezTo>
                    <a:cubicBezTo>
                      <a:pt x="285639" y="268765"/>
                      <a:pt x="291271" y="277670"/>
                      <a:pt x="295025" y="286341"/>
                    </a:cubicBezTo>
                    <a:cubicBezTo>
                      <a:pt x="295964" y="287278"/>
                      <a:pt x="296433" y="288216"/>
                      <a:pt x="296668" y="289153"/>
                    </a:cubicBezTo>
                    <a:cubicBezTo>
                      <a:pt x="298310" y="298058"/>
                      <a:pt x="299953" y="306963"/>
                      <a:pt x="297841" y="315868"/>
                    </a:cubicBezTo>
                    <a:cubicBezTo>
                      <a:pt x="296198" y="322195"/>
                      <a:pt x="291036" y="329460"/>
                      <a:pt x="283762" y="326647"/>
                    </a:cubicBezTo>
                    <a:cubicBezTo>
                      <a:pt x="273202" y="322898"/>
                      <a:pt x="265224" y="311415"/>
                      <a:pt x="258888" y="302745"/>
                    </a:cubicBezTo>
                    <a:cubicBezTo>
                      <a:pt x="251614" y="293137"/>
                      <a:pt x="243166" y="280717"/>
                      <a:pt x="243166" y="268297"/>
                    </a:cubicBezTo>
                    <a:cubicBezTo>
                      <a:pt x="243166" y="266422"/>
                      <a:pt x="244574" y="264782"/>
                      <a:pt x="246451" y="264079"/>
                    </a:cubicBezTo>
                    <a:cubicBezTo>
                      <a:pt x="246686" y="262907"/>
                      <a:pt x="247625" y="261735"/>
                      <a:pt x="249033" y="261735"/>
                    </a:cubicBezTo>
                    <a:cubicBezTo>
                      <a:pt x="250675" y="261267"/>
                      <a:pt x="252318" y="260798"/>
                      <a:pt x="253960" y="260564"/>
                    </a:cubicBezTo>
                    <a:cubicBezTo>
                      <a:pt x="246451" y="252596"/>
                      <a:pt x="240585" y="242051"/>
                      <a:pt x="232138" y="235255"/>
                    </a:cubicBezTo>
                    <a:cubicBezTo>
                      <a:pt x="224159" y="228693"/>
                      <a:pt x="213130" y="250487"/>
                      <a:pt x="210315" y="254939"/>
                    </a:cubicBezTo>
                    <a:cubicBezTo>
                      <a:pt x="203979" y="265485"/>
                      <a:pt x="203744" y="261267"/>
                      <a:pt x="215477" y="261267"/>
                    </a:cubicBezTo>
                    <a:cubicBezTo>
                      <a:pt x="218762" y="261267"/>
                      <a:pt x="221109" y="264313"/>
                      <a:pt x="220405" y="267594"/>
                    </a:cubicBezTo>
                    <a:cubicBezTo>
                      <a:pt x="212426" y="297589"/>
                      <a:pt x="222517" y="331100"/>
                      <a:pt x="218762" y="361798"/>
                    </a:cubicBezTo>
                    <a:cubicBezTo>
                      <a:pt x="218058" y="367188"/>
                      <a:pt x="212661" y="368360"/>
                      <a:pt x="209845" y="365314"/>
                    </a:cubicBezTo>
                    <a:cubicBezTo>
                      <a:pt x="200459" y="366017"/>
                      <a:pt x="188726" y="370000"/>
                      <a:pt x="183329" y="360392"/>
                    </a:cubicBezTo>
                    <a:cubicBezTo>
                      <a:pt x="177463" y="349847"/>
                      <a:pt x="172770" y="338833"/>
                      <a:pt x="167373" y="328053"/>
                    </a:cubicBezTo>
                    <a:cubicBezTo>
                      <a:pt x="161741" y="334146"/>
                      <a:pt x="156344" y="340708"/>
                      <a:pt x="151885" y="347504"/>
                    </a:cubicBezTo>
                    <a:cubicBezTo>
                      <a:pt x="149304" y="351253"/>
                      <a:pt x="149539" y="357580"/>
                      <a:pt x="145315" y="357580"/>
                    </a:cubicBezTo>
                    <a:cubicBezTo>
                      <a:pt x="148835" y="357580"/>
                      <a:pt x="152120" y="357815"/>
                      <a:pt x="155405" y="358518"/>
                    </a:cubicBezTo>
                    <a:cubicBezTo>
                      <a:pt x="158456" y="358986"/>
                      <a:pt x="159629" y="361564"/>
                      <a:pt x="159629" y="363908"/>
                    </a:cubicBezTo>
                    <a:cubicBezTo>
                      <a:pt x="160098" y="364845"/>
                      <a:pt x="160568" y="365782"/>
                      <a:pt x="160802" y="366720"/>
                    </a:cubicBezTo>
                    <a:cubicBezTo>
                      <a:pt x="162914" y="385701"/>
                      <a:pt x="162445" y="405386"/>
                      <a:pt x="162210" y="424602"/>
                    </a:cubicBezTo>
                    <a:cubicBezTo>
                      <a:pt x="162210" y="433741"/>
                      <a:pt x="163149" y="444521"/>
                      <a:pt x="155405" y="450848"/>
                    </a:cubicBezTo>
                    <a:cubicBezTo>
                      <a:pt x="142734" y="461159"/>
                      <a:pt x="113402" y="456003"/>
                      <a:pt x="99792" y="449910"/>
                    </a:cubicBezTo>
                    <a:cubicBezTo>
                      <a:pt x="98384" y="449207"/>
                      <a:pt x="97446" y="447333"/>
                      <a:pt x="97446" y="445692"/>
                    </a:cubicBezTo>
                    <a:cubicBezTo>
                      <a:pt x="97211" y="433741"/>
                      <a:pt x="90641" y="400699"/>
                      <a:pt x="105893" y="395778"/>
                    </a:cubicBezTo>
                    <a:cubicBezTo>
                      <a:pt x="104251" y="381014"/>
                      <a:pt x="101200" y="365079"/>
                      <a:pt x="102608" y="350784"/>
                    </a:cubicBezTo>
                    <a:cubicBezTo>
                      <a:pt x="102843" y="347972"/>
                      <a:pt x="104954" y="346098"/>
                      <a:pt x="107536" y="345629"/>
                    </a:cubicBezTo>
                    <a:cubicBezTo>
                      <a:pt x="108474" y="344692"/>
                      <a:pt x="110117" y="343989"/>
                      <a:pt x="111994" y="344223"/>
                    </a:cubicBezTo>
                    <a:lnTo>
                      <a:pt x="114341" y="344457"/>
                    </a:lnTo>
                    <a:cubicBezTo>
                      <a:pt x="110117" y="338833"/>
                      <a:pt x="106128" y="332975"/>
                      <a:pt x="102139" y="327350"/>
                    </a:cubicBezTo>
                    <a:cubicBezTo>
                      <a:pt x="97211" y="320086"/>
                      <a:pt x="91110" y="307666"/>
                      <a:pt x="82662" y="303916"/>
                    </a:cubicBezTo>
                    <a:cubicBezTo>
                      <a:pt x="80550" y="302979"/>
                      <a:pt x="56616" y="332975"/>
                      <a:pt x="45821" y="346566"/>
                    </a:cubicBezTo>
                    <a:cubicBezTo>
                      <a:pt x="47464" y="347738"/>
                      <a:pt x="49107" y="349144"/>
                      <a:pt x="50515" y="350784"/>
                    </a:cubicBezTo>
                    <a:cubicBezTo>
                      <a:pt x="51218" y="351722"/>
                      <a:pt x="51688" y="353128"/>
                      <a:pt x="51453" y="354300"/>
                    </a:cubicBezTo>
                    <a:cubicBezTo>
                      <a:pt x="53565" y="361095"/>
                      <a:pt x="52626" y="369766"/>
                      <a:pt x="51688" y="376562"/>
                    </a:cubicBezTo>
                    <a:cubicBezTo>
                      <a:pt x="50749" y="384061"/>
                      <a:pt x="49811" y="391794"/>
                      <a:pt x="49576" y="399527"/>
                    </a:cubicBezTo>
                    <a:cubicBezTo>
                      <a:pt x="52861" y="399527"/>
                      <a:pt x="56381" y="400230"/>
                      <a:pt x="59431" y="401168"/>
                    </a:cubicBezTo>
                    <a:cubicBezTo>
                      <a:pt x="62482" y="402105"/>
                      <a:pt x="63890" y="405386"/>
                      <a:pt x="62717" y="407963"/>
                    </a:cubicBezTo>
                    <a:cubicBezTo>
                      <a:pt x="66002" y="415228"/>
                      <a:pt x="66471" y="426476"/>
                      <a:pt x="66236" y="433975"/>
                    </a:cubicBezTo>
                    <a:cubicBezTo>
                      <a:pt x="66002" y="440537"/>
                      <a:pt x="65298" y="446630"/>
                      <a:pt x="62482" y="452019"/>
                    </a:cubicBezTo>
                    <a:cubicBezTo>
                      <a:pt x="62247" y="453425"/>
                      <a:pt x="61778" y="454597"/>
                      <a:pt x="61074" y="455535"/>
                    </a:cubicBezTo>
                    <a:cubicBezTo>
                      <a:pt x="54738" y="462565"/>
                      <a:pt x="43710" y="459518"/>
                      <a:pt x="35027" y="459050"/>
                    </a:cubicBezTo>
                    <a:cubicBezTo>
                      <a:pt x="27049" y="458347"/>
                      <a:pt x="18836" y="458112"/>
                      <a:pt x="10623" y="457878"/>
                    </a:cubicBezTo>
                    <a:cubicBezTo>
                      <a:pt x="14612" y="480375"/>
                      <a:pt x="11327" y="503106"/>
                      <a:pt x="11092" y="526071"/>
                    </a:cubicBezTo>
                    <a:cubicBezTo>
                      <a:pt x="10858" y="546224"/>
                      <a:pt x="11796" y="566846"/>
                      <a:pt x="8511" y="586765"/>
                    </a:cubicBezTo>
                    <a:cubicBezTo>
                      <a:pt x="28457" y="575517"/>
                      <a:pt x="68818" y="587702"/>
                      <a:pt x="90406" y="586062"/>
                    </a:cubicBezTo>
                    <a:cubicBezTo>
                      <a:pt x="124666" y="583719"/>
                      <a:pt x="158925" y="585593"/>
                      <a:pt x="192950" y="583250"/>
                    </a:cubicBezTo>
                    <a:cubicBezTo>
                      <a:pt x="188961" y="543412"/>
                      <a:pt x="197878" y="494201"/>
                      <a:pt x="243401" y="485061"/>
                    </a:cubicBezTo>
                    <a:cubicBezTo>
                      <a:pt x="306289" y="472641"/>
                      <a:pt x="313798" y="537788"/>
                      <a:pt x="304411" y="584656"/>
                    </a:cubicBezTo>
                    <a:cubicBezTo>
                      <a:pt x="361902" y="581375"/>
                      <a:pt x="419862" y="586296"/>
                      <a:pt x="477352" y="579500"/>
                    </a:cubicBezTo>
                    <a:cubicBezTo>
                      <a:pt x="471721" y="551380"/>
                      <a:pt x="474537" y="522321"/>
                      <a:pt x="475475" y="493732"/>
                    </a:cubicBezTo>
                    <a:cubicBezTo>
                      <a:pt x="476414" y="467486"/>
                      <a:pt x="475241" y="441474"/>
                      <a:pt x="475475" y="415462"/>
                    </a:cubicBezTo>
                    <a:cubicBezTo>
                      <a:pt x="474537" y="412182"/>
                      <a:pt x="473833" y="409135"/>
                      <a:pt x="473363" y="405620"/>
                    </a:cubicBezTo>
                    <a:cubicBezTo>
                      <a:pt x="458815" y="406557"/>
                      <a:pt x="445909" y="404214"/>
                      <a:pt x="443093" y="388045"/>
                    </a:cubicBezTo>
                    <a:cubicBezTo>
                      <a:pt x="440512" y="373984"/>
                      <a:pt x="440512" y="353128"/>
                      <a:pt x="448725" y="340239"/>
                    </a:cubicBezTo>
                    <a:cubicBezTo>
                      <a:pt x="447082" y="337896"/>
                      <a:pt x="448255" y="333678"/>
                      <a:pt x="452010" y="333209"/>
                    </a:cubicBezTo>
                    <a:cubicBezTo>
                      <a:pt x="454591" y="332975"/>
                      <a:pt x="457407" y="332506"/>
                      <a:pt x="460223" y="332272"/>
                    </a:cubicBezTo>
                    <a:cubicBezTo>
                      <a:pt x="451775" y="322898"/>
                      <a:pt x="444970" y="312821"/>
                      <a:pt x="437930" y="302276"/>
                    </a:cubicBezTo>
                    <a:cubicBezTo>
                      <a:pt x="427606" y="287278"/>
                      <a:pt x="417985" y="314930"/>
                      <a:pt x="413292" y="321492"/>
                    </a:cubicBezTo>
                    <a:cubicBezTo>
                      <a:pt x="409068" y="327819"/>
                      <a:pt x="402967" y="333912"/>
                      <a:pt x="399212" y="340708"/>
                    </a:cubicBezTo>
                    <a:cubicBezTo>
                      <a:pt x="401559" y="340708"/>
                      <a:pt x="404140" y="340942"/>
                      <a:pt x="406487" y="340708"/>
                    </a:cubicBezTo>
                    <a:cubicBezTo>
                      <a:pt x="408129" y="340708"/>
                      <a:pt x="409537" y="341880"/>
                      <a:pt x="410006" y="343520"/>
                    </a:cubicBezTo>
                    <a:cubicBezTo>
                      <a:pt x="414230" y="361095"/>
                      <a:pt x="420097" y="379140"/>
                      <a:pt x="417515" y="397418"/>
                    </a:cubicBezTo>
                    <a:cubicBezTo>
                      <a:pt x="418923" y="400465"/>
                      <a:pt x="417281" y="404683"/>
                      <a:pt x="412822" y="404917"/>
                    </a:cubicBezTo>
                    <a:cubicBezTo>
                      <a:pt x="394754" y="405854"/>
                      <a:pt x="376920" y="406557"/>
                      <a:pt x="359086" y="403277"/>
                    </a:cubicBezTo>
                    <a:cubicBezTo>
                      <a:pt x="357678" y="403042"/>
                      <a:pt x="356036" y="401636"/>
                      <a:pt x="355801" y="400230"/>
                    </a:cubicBezTo>
                    <a:cubicBezTo>
                      <a:pt x="352985" y="381483"/>
                      <a:pt x="356974" y="362970"/>
                      <a:pt x="354863" y="344457"/>
                    </a:cubicBezTo>
                    <a:cubicBezTo>
                      <a:pt x="352751" y="328053"/>
                      <a:pt x="346415" y="310712"/>
                      <a:pt x="351577" y="294308"/>
                    </a:cubicBezTo>
                    <a:cubicBezTo>
                      <a:pt x="351343" y="293840"/>
                      <a:pt x="351343" y="293371"/>
                      <a:pt x="351343" y="292668"/>
                    </a:cubicBezTo>
                    <a:cubicBezTo>
                      <a:pt x="352516" y="283295"/>
                      <a:pt x="359321" y="276264"/>
                      <a:pt x="364718" y="268765"/>
                    </a:cubicBezTo>
                    <a:cubicBezTo>
                      <a:pt x="374104" y="255408"/>
                      <a:pt x="364014" y="257751"/>
                      <a:pt x="353220" y="255174"/>
                    </a:cubicBezTo>
                    <a:cubicBezTo>
                      <a:pt x="350639" y="254705"/>
                      <a:pt x="348527" y="251893"/>
                      <a:pt x="348762" y="249550"/>
                    </a:cubicBezTo>
                    <a:cubicBezTo>
                      <a:pt x="350169" y="231037"/>
                      <a:pt x="343364" y="212524"/>
                      <a:pt x="349231" y="194714"/>
                    </a:cubicBezTo>
                    <a:cubicBezTo>
                      <a:pt x="348762" y="193074"/>
                      <a:pt x="349231" y="191198"/>
                      <a:pt x="350639" y="190261"/>
                    </a:cubicBezTo>
                    <a:cubicBezTo>
                      <a:pt x="357209" y="186512"/>
                      <a:pt x="363779" y="186043"/>
                      <a:pt x="357444" y="177841"/>
                    </a:cubicBezTo>
                    <a:cubicBezTo>
                      <a:pt x="354159" y="173389"/>
                      <a:pt x="349231" y="168233"/>
                      <a:pt x="343834" y="166358"/>
                    </a:cubicBezTo>
                    <a:cubicBezTo>
                      <a:pt x="341018" y="165421"/>
                      <a:pt x="339141" y="163078"/>
                      <a:pt x="339141" y="160031"/>
                    </a:cubicBezTo>
                    <a:cubicBezTo>
                      <a:pt x="339141" y="146908"/>
                      <a:pt x="337029" y="133785"/>
                      <a:pt x="341487" y="121365"/>
                    </a:cubicBezTo>
                    <a:cubicBezTo>
                      <a:pt x="339845" y="117147"/>
                      <a:pt x="343130" y="111288"/>
                      <a:pt x="348762" y="112929"/>
                    </a:cubicBezTo>
                    <a:cubicBezTo>
                      <a:pt x="350169" y="112929"/>
                      <a:pt x="351812" y="113163"/>
                      <a:pt x="353455" y="113163"/>
                    </a:cubicBezTo>
                    <a:cubicBezTo>
                      <a:pt x="345242" y="98400"/>
                      <a:pt x="335621" y="84808"/>
                      <a:pt x="325765" y="70982"/>
                    </a:cubicBezTo>
                    <a:close/>
                    <a:moveTo>
                      <a:pt x="337498" y="15678"/>
                    </a:moveTo>
                    <a:cubicBezTo>
                      <a:pt x="337498" y="18255"/>
                      <a:pt x="337263" y="20599"/>
                      <a:pt x="337029" y="22942"/>
                    </a:cubicBezTo>
                    <a:cubicBezTo>
                      <a:pt x="340549" y="23645"/>
                      <a:pt x="344068" y="24583"/>
                      <a:pt x="347119" y="24817"/>
                    </a:cubicBezTo>
                    <a:cubicBezTo>
                      <a:pt x="347823" y="24817"/>
                      <a:pt x="348762" y="24817"/>
                      <a:pt x="349465" y="25051"/>
                    </a:cubicBezTo>
                    <a:cubicBezTo>
                      <a:pt x="345242" y="22005"/>
                      <a:pt x="341487" y="18958"/>
                      <a:pt x="337498" y="15678"/>
                    </a:cubicBezTo>
                    <a:close/>
                    <a:moveTo>
                      <a:pt x="332013" y="35"/>
                    </a:moveTo>
                    <a:cubicBezTo>
                      <a:pt x="334917" y="328"/>
                      <a:pt x="337498" y="2437"/>
                      <a:pt x="337498" y="6304"/>
                    </a:cubicBezTo>
                    <a:cubicBezTo>
                      <a:pt x="337498" y="7007"/>
                      <a:pt x="337498" y="7944"/>
                      <a:pt x="337498" y="8647"/>
                    </a:cubicBezTo>
                    <a:cubicBezTo>
                      <a:pt x="347588" y="15209"/>
                      <a:pt x="358382" y="21067"/>
                      <a:pt x="369177" y="26457"/>
                    </a:cubicBezTo>
                    <a:cubicBezTo>
                      <a:pt x="372696" y="28332"/>
                      <a:pt x="372227" y="34893"/>
                      <a:pt x="368003" y="35597"/>
                    </a:cubicBezTo>
                    <a:cubicBezTo>
                      <a:pt x="359321" y="36768"/>
                      <a:pt x="350873" y="38174"/>
                      <a:pt x="342191" y="37471"/>
                    </a:cubicBezTo>
                    <a:cubicBezTo>
                      <a:pt x="340079" y="37237"/>
                      <a:pt x="337967" y="37003"/>
                      <a:pt x="335621" y="36768"/>
                    </a:cubicBezTo>
                    <a:cubicBezTo>
                      <a:pt x="334682" y="44267"/>
                      <a:pt x="333274" y="51766"/>
                      <a:pt x="330928" y="58562"/>
                    </a:cubicBezTo>
                    <a:cubicBezTo>
                      <a:pt x="345007" y="78481"/>
                      <a:pt x="362606" y="95822"/>
                      <a:pt x="373166" y="117616"/>
                    </a:cubicBezTo>
                    <a:cubicBezTo>
                      <a:pt x="376216" y="123708"/>
                      <a:pt x="371523" y="130739"/>
                      <a:pt x="364483" y="129098"/>
                    </a:cubicBezTo>
                    <a:cubicBezTo>
                      <a:pt x="359790" y="127927"/>
                      <a:pt x="354863" y="126989"/>
                      <a:pt x="350169" y="125817"/>
                    </a:cubicBezTo>
                    <a:cubicBezTo>
                      <a:pt x="350169" y="135660"/>
                      <a:pt x="351108" y="145502"/>
                      <a:pt x="351812" y="155579"/>
                    </a:cubicBezTo>
                    <a:cubicBezTo>
                      <a:pt x="361198" y="159797"/>
                      <a:pt x="369646" y="168702"/>
                      <a:pt x="369880" y="179247"/>
                    </a:cubicBezTo>
                    <a:cubicBezTo>
                      <a:pt x="370115" y="187918"/>
                      <a:pt x="365422" y="195183"/>
                      <a:pt x="357913" y="197057"/>
                    </a:cubicBezTo>
                    <a:cubicBezTo>
                      <a:pt x="362137" y="212055"/>
                      <a:pt x="361902" y="228459"/>
                      <a:pt x="360964" y="244160"/>
                    </a:cubicBezTo>
                    <a:cubicBezTo>
                      <a:pt x="371288" y="245097"/>
                      <a:pt x="387480" y="245800"/>
                      <a:pt x="385837" y="259157"/>
                    </a:cubicBezTo>
                    <a:cubicBezTo>
                      <a:pt x="384194" y="273452"/>
                      <a:pt x="373870" y="288216"/>
                      <a:pt x="363075" y="297589"/>
                    </a:cubicBezTo>
                    <a:cubicBezTo>
                      <a:pt x="362372" y="298058"/>
                      <a:pt x="361668" y="298527"/>
                      <a:pt x="360729" y="298761"/>
                    </a:cubicBezTo>
                    <a:cubicBezTo>
                      <a:pt x="361433" y="330631"/>
                      <a:pt x="361902" y="362970"/>
                      <a:pt x="364718" y="394606"/>
                    </a:cubicBezTo>
                    <a:cubicBezTo>
                      <a:pt x="379501" y="395778"/>
                      <a:pt x="394285" y="394372"/>
                      <a:pt x="409068" y="394372"/>
                    </a:cubicBezTo>
                    <a:cubicBezTo>
                      <a:pt x="404140" y="379843"/>
                      <a:pt x="403905" y="363908"/>
                      <a:pt x="403201" y="348675"/>
                    </a:cubicBezTo>
                    <a:cubicBezTo>
                      <a:pt x="399682" y="349144"/>
                      <a:pt x="397335" y="349378"/>
                      <a:pt x="392407" y="349613"/>
                    </a:cubicBezTo>
                    <a:cubicBezTo>
                      <a:pt x="389357" y="349613"/>
                      <a:pt x="386776" y="345629"/>
                      <a:pt x="388653" y="342817"/>
                    </a:cubicBezTo>
                    <a:cubicBezTo>
                      <a:pt x="399682" y="327819"/>
                      <a:pt x="407425" y="311181"/>
                      <a:pt x="417985" y="295949"/>
                    </a:cubicBezTo>
                    <a:cubicBezTo>
                      <a:pt x="420097" y="292902"/>
                      <a:pt x="424555" y="286107"/>
                      <a:pt x="429248" y="284935"/>
                    </a:cubicBezTo>
                    <a:cubicBezTo>
                      <a:pt x="427371" y="270171"/>
                      <a:pt x="424086" y="251659"/>
                      <a:pt x="430421" y="238301"/>
                    </a:cubicBezTo>
                    <a:cubicBezTo>
                      <a:pt x="431829" y="235255"/>
                      <a:pt x="436757" y="236192"/>
                      <a:pt x="437461" y="239239"/>
                    </a:cubicBezTo>
                    <a:cubicBezTo>
                      <a:pt x="437696" y="240176"/>
                      <a:pt x="437930" y="241113"/>
                      <a:pt x="437930" y="242051"/>
                    </a:cubicBezTo>
                    <a:cubicBezTo>
                      <a:pt x="444970" y="240645"/>
                      <a:pt x="456703" y="240410"/>
                      <a:pt x="461865" y="245800"/>
                    </a:cubicBezTo>
                    <a:cubicBezTo>
                      <a:pt x="466089" y="249784"/>
                      <a:pt x="463742" y="255877"/>
                      <a:pt x="458815" y="257751"/>
                    </a:cubicBezTo>
                    <a:cubicBezTo>
                      <a:pt x="456703" y="258454"/>
                      <a:pt x="454356" y="258689"/>
                      <a:pt x="451540" y="258454"/>
                    </a:cubicBezTo>
                    <a:cubicBezTo>
                      <a:pt x="448959" y="258689"/>
                      <a:pt x="446143" y="258689"/>
                      <a:pt x="443562" y="258220"/>
                    </a:cubicBezTo>
                    <a:cubicBezTo>
                      <a:pt x="441920" y="258220"/>
                      <a:pt x="439808" y="257986"/>
                      <a:pt x="437930" y="257751"/>
                    </a:cubicBezTo>
                    <a:cubicBezTo>
                      <a:pt x="437696" y="259392"/>
                      <a:pt x="437696" y="261032"/>
                      <a:pt x="437696" y="262438"/>
                    </a:cubicBezTo>
                    <a:cubicBezTo>
                      <a:pt x="437461" y="270640"/>
                      <a:pt x="437226" y="278608"/>
                      <a:pt x="436523" y="286575"/>
                    </a:cubicBezTo>
                    <a:cubicBezTo>
                      <a:pt x="442389" y="289622"/>
                      <a:pt x="446143" y="295012"/>
                      <a:pt x="449898" y="300870"/>
                    </a:cubicBezTo>
                    <a:cubicBezTo>
                      <a:pt x="457407" y="312587"/>
                      <a:pt x="470547" y="320086"/>
                      <a:pt x="472894" y="334146"/>
                    </a:cubicBezTo>
                    <a:cubicBezTo>
                      <a:pt x="473129" y="336255"/>
                      <a:pt x="472190" y="339067"/>
                      <a:pt x="469844" y="339302"/>
                    </a:cubicBezTo>
                    <a:cubicBezTo>
                      <a:pt x="463977" y="340239"/>
                      <a:pt x="459988" y="340708"/>
                      <a:pt x="454826" y="341411"/>
                    </a:cubicBezTo>
                    <a:cubicBezTo>
                      <a:pt x="459049" y="356643"/>
                      <a:pt x="457641" y="379608"/>
                      <a:pt x="453183" y="395075"/>
                    </a:cubicBezTo>
                    <a:cubicBezTo>
                      <a:pt x="461396" y="394606"/>
                      <a:pt x="469609" y="394372"/>
                      <a:pt x="477822" y="395309"/>
                    </a:cubicBezTo>
                    <a:cubicBezTo>
                      <a:pt x="480403" y="395309"/>
                      <a:pt x="481811" y="396715"/>
                      <a:pt x="482750" y="398824"/>
                    </a:cubicBezTo>
                    <a:cubicBezTo>
                      <a:pt x="486504" y="408901"/>
                      <a:pt x="488147" y="417337"/>
                      <a:pt x="486035" y="427414"/>
                    </a:cubicBezTo>
                    <a:cubicBezTo>
                      <a:pt x="489085" y="449207"/>
                      <a:pt x="487912" y="471235"/>
                      <a:pt x="487208" y="493732"/>
                    </a:cubicBezTo>
                    <a:cubicBezTo>
                      <a:pt x="486504" y="522556"/>
                      <a:pt x="488147" y="551614"/>
                      <a:pt x="487912" y="580438"/>
                    </a:cubicBezTo>
                    <a:cubicBezTo>
                      <a:pt x="487912" y="582781"/>
                      <a:pt x="486739" y="584187"/>
                      <a:pt x="485096" y="585125"/>
                    </a:cubicBezTo>
                    <a:cubicBezTo>
                      <a:pt x="485331" y="588171"/>
                      <a:pt x="483923" y="591686"/>
                      <a:pt x="480403" y="592623"/>
                    </a:cubicBezTo>
                    <a:cubicBezTo>
                      <a:pt x="453887" y="598482"/>
                      <a:pt x="426198" y="598716"/>
                      <a:pt x="399212" y="596607"/>
                    </a:cubicBezTo>
                    <a:cubicBezTo>
                      <a:pt x="366361" y="594030"/>
                      <a:pt x="333040" y="596139"/>
                      <a:pt x="300187" y="592858"/>
                    </a:cubicBezTo>
                    <a:cubicBezTo>
                      <a:pt x="298310" y="592623"/>
                      <a:pt x="297372" y="591452"/>
                      <a:pt x="296902" y="590046"/>
                    </a:cubicBezTo>
                    <a:cubicBezTo>
                      <a:pt x="295260" y="589577"/>
                      <a:pt x="293852" y="588640"/>
                      <a:pt x="293617" y="586765"/>
                    </a:cubicBezTo>
                    <a:cubicBezTo>
                      <a:pt x="290097" y="566612"/>
                      <a:pt x="296902" y="544115"/>
                      <a:pt x="289393" y="524665"/>
                    </a:cubicBezTo>
                    <a:cubicBezTo>
                      <a:pt x="279772" y="499590"/>
                      <a:pt x="253491" y="490451"/>
                      <a:pt x="230026" y="505449"/>
                    </a:cubicBezTo>
                    <a:cubicBezTo>
                      <a:pt x="201163" y="523727"/>
                      <a:pt x="207733" y="563097"/>
                      <a:pt x="203510" y="592389"/>
                    </a:cubicBezTo>
                    <a:cubicBezTo>
                      <a:pt x="203275" y="594733"/>
                      <a:pt x="200928" y="595904"/>
                      <a:pt x="198816" y="595904"/>
                    </a:cubicBezTo>
                    <a:cubicBezTo>
                      <a:pt x="198582" y="595904"/>
                      <a:pt x="198582" y="595904"/>
                      <a:pt x="198347" y="595904"/>
                    </a:cubicBezTo>
                    <a:cubicBezTo>
                      <a:pt x="160802" y="603637"/>
                      <a:pt x="114810" y="599185"/>
                      <a:pt x="76561" y="595904"/>
                    </a:cubicBezTo>
                    <a:cubicBezTo>
                      <a:pt x="60839" y="594498"/>
                      <a:pt x="15082" y="606918"/>
                      <a:pt x="5226" y="591452"/>
                    </a:cubicBezTo>
                    <a:cubicBezTo>
                      <a:pt x="4287" y="591217"/>
                      <a:pt x="3584" y="590514"/>
                      <a:pt x="3584" y="589577"/>
                    </a:cubicBezTo>
                    <a:cubicBezTo>
                      <a:pt x="3584" y="589343"/>
                      <a:pt x="3349" y="589108"/>
                      <a:pt x="3114" y="588874"/>
                    </a:cubicBezTo>
                    <a:cubicBezTo>
                      <a:pt x="-1110" y="564971"/>
                      <a:pt x="1002" y="539897"/>
                      <a:pt x="533" y="515526"/>
                    </a:cubicBezTo>
                    <a:cubicBezTo>
                      <a:pt x="298" y="495607"/>
                      <a:pt x="-1344" y="475688"/>
                      <a:pt x="2645" y="456238"/>
                    </a:cubicBezTo>
                    <a:cubicBezTo>
                      <a:pt x="1002" y="454128"/>
                      <a:pt x="1706" y="450613"/>
                      <a:pt x="4522" y="449442"/>
                    </a:cubicBezTo>
                    <a:cubicBezTo>
                      <a:pt x="14378" y="445458"/>
                      <a:pt x="24702" y="444989"/>
                      <a:pt x="35027" y="444989"/>
                    </a:cubicBezTo>
                    <a:cubicBezTo>
                      <a:pt x="41128" y="445224"/>
                      <a:pt x="47933" y="443818"/>
                      <a:pt x="53800" y="444989"/>
                    </a:cubicBezTo>
                    <a:cubicBezTo>
                      <a:pt x="53096" y="439131"/>
                      <a:pt x="53096" y="433038"/>
                      <a:pt x="52861" y="427414"/>
                    </a:cubicBezTo>
                    <a:cubicBezTo>
                      <a:pt x="52626" y="422493"/>
                      <a:pt x="51922" y="417337"/>
                      <a:pt x="52626" y="412650"/>
                    </a:cubicBezTo>
                    <a:cubicBezTo>
                      <a:pt x="49341" y="412885"/>
                      <a:pt x="46056" y="412650"/>
                      <a:pt x="43240" y="411713"/>
                    </a:cubicBezTo>
                    <a:cubicBezTo>
                      <a:pt x="39016" y="410307"/>
                      <a:pt x="37843" y="405151"/>
                      <a:pt x="40424" y="402105"/>
                    </a:cubicBezTo>
                    <a:cubicBezTo>
                      <a:pt x="38782" y="393669"/>
                      <a:pt x="38312" y="385232"/>
                      <a:pt x="39251" y="376562"/>
                    </a:cubicBezTo>
                    <a:cubicBezTo>
                      <a:pt x="39955" y="370938"/>
                      <a:pt x="40894" y="363673"/>
                      <a:pt x="43006" y="357815"/>
                    </a:cubicBezTo>
                    <a:cubicBezTo>
                      <a:pt x="39251" y="357815"/>
                      <a:pt x="35497" y="357815"/>
                      <a:pt x="31507" y="357112"/>
                    </a:cubicBezTo>
                    <a:cubicBezTo>
                      <a:pt x="25876" y="356174"/>
                      <a:pt x="23529" y="347269"/>
                      <a:pt x="27988" y="343520"/>
                    </a:cubicBezTo>
                    <a:cubicBezTo>
                      <a:pt x="42302" y="331803"/>
                      <a:pt x="51922" y="317743"/>
                      <a:pt x="62951" y="303448"/>
                    </a:cubicBezTo>
                    <a:cubicBezTo>
                      <a:pt x="67410" y="297824"/>
                      <a:pt x="72103" y="291028"/>
                      <a:pt x="78908" y="289622"/>
                    </a:cubicBezTo>
                    <a:cubicBezTo>
                      <a:pt x="73041" y="273921"/>
                      <a:pt x="78908" y="251893"/>
                      <a:pt x="82428" y="236895"/>
                    </a:cubicBezTo>
                    <a:cubicBezTo>
                      <a:pt x="83836" y="230802"/>
                      <a:pt x="93222" y="232208"/>
                      <a:pt x="92987" y="238301"/>
                    </a:cubicBezTo>
                    <a:cubicBezTo>
                      <a:pt x="92987" y="239473"/>
                      <a:pt x="92752" y="240645"/>
                      <a:pt x="92518" y="241816"/>
                    </a:cubicBezTo>
                    <a:cubicBezTo>
                      <a:pt x="100731" y="245331"/>
                      <a:pt x="109178" y="248144"/>
                      <a:pt x="116687" y="252830"/>
                    </a:cubicBezTo>
                    <a:cubicBezTo>
                      <a:pt x="119972" y="254705"/>
                      <a:pt x="120207" y="259626"/>
                      <a:pt x="116687" y="261501"/>
                    </a:cubicBezTo>
                    <a:cubicBezTo>
                      <a:pt x="111290" y="264313"/>
                      <a:pt x="105658" y="266188"/>
                      <a:pt x="99557" y="267594"/>
                    </a:cubicBezTo>
                    <a:cubicBezTo>
                      <a:pt x="95803" y="268531"/>
                      <a:pt x="92048" y="269937"/>
                      <a:pt x="88294" y="270640"/>
                    </a:cubicBezTo>
                    <a:cubicBezTo>
                      <a:pt x="87355" y="276967"/>
                      <a:pt x="86886" y="283529"/>
                      <a:pt x="85478" y="289622"/>
                    </a:cubicBezTo>
                    <a:cubicBezTo>
                      <a:pt x="94395" y="291731"/>
                      <a:pt x="101435" y="301104"/>
                      <a:pt x="106362" y="307900"/>
                    </a:cubicBezTo>
                    <a:cubicBezTo>
                      <a:pt x="115514" y="320555"/>
                      <a:pt x="126308" y="333443"/>
                      <a:pt x="132878" y="347504"/>
                    </a:cubicBezTo>
                    <a:cubicBezTo>
                      <a:pt x="134521" y="351487"/>
                      <a:pt x="132644" y="357346"/>
                      <a:pt x="127481" y="356877"/>
                    </a:cubicBezTo>
                    <a:cubicBezTo>
                      <a:pt x="123258" y="356643"/>
                      <a:pt x="119503" y="356174"/>
                      <a:pt x="115514" y="355471"/>
                    </a:cubicBezTo>
                    <a:cubicBezTo>
                      <a:pt x="119972" y="369766"/>
                      <a:pt x="118799" y="386873"/>
                      <a:pt x="117626" y="400933"/>
                    </a:cubicBezTo>
                    <a:cubicBezTo>
                      <a:pt x="117391" y="404917"/>
                      <a:pt x="114341" y="407260"/>
                      <a:pt x="110586" y="406557"/>
                    </a:cubicBezTo>
                    <a:cubicBezTo>
                      <a:pt x="101669" y="404683"/>
                      <a:pt x="103781" y="429991"/>
                      <a:pt x="105893" y="440537"/>
                    </a:cubicBezTo>
                    <a:cubicBezTo>
                      <a:pt x="118564" y="440068"/>
                      <a:pt x="145784" y="442880"/>
                      <a:pt x="145784" y="433975"/>
                    </a:cubicBezTo>
                    <a:cubicBezTo>
                      <a:pt x="145784" y="422961"/>
                      <a:pt x="142499" y="411947"/>
                      <a:pt x="143438" y="400933"/>
                    </a:cubicBezTo>
                    <a:cubicBezTo>
                      <a:pt x="144142" y="390857"/>
                      <a:pt x="146254" y="380780"/>
                      <a:pt x="147896" y="370703"/>
                    </a:cubicBezTo>
                    <a:cubicBezTo>
                      <a:pt x="139918" y="370703"/>
                      <a:pt x="135694" y="365314"/>
                      <a:pt x="138979" y="355003"/>
                    </a:cubicBezTo>
                    <a:cubicBezTo>
                      <a:pt x="143673" y="340474"/>
                      <a:pt x="152824" y="327819"/>
                      <a:pt x="163149" y="316571"/>
                    </a:cubicBezTo>
                    <a:cubicBezTo>
                      <a:pt x="161037" y="300870"/>
                      <a:pt x="162445" y="281420"/>
                      <a:pt x="169015" y="267359"/>
                    </a:cubicBezTo>
                    <a:cubicBezTo>
                      <a:pt x="171831" y="261501"/>
                      <a:pt x="180044" y="265016"/>
                      <a:pt x="180279" y="270406"/>
                    </a:cubicBezTo>
                    <a:cubicBezTo>
                      <a:pt x="180983" y="278139"/>
                      <a:pt x="178167" y="285404"/>
                      <a:pt x="176524" y="292668"/>
                    </a:cubicBezTo>
                    <a:cubicBezTo>
                      <a:pt x="174882" y="300167"/>
                      <a:pt x="173708" y="307900"/>
                      <a:pt x="173004" y="315399"/>
                    </a:cubicBezTo>
                    <a:cubicBezTo>
                      <a:pt x="173239" y="315633"/>
                      <a:pt x="173239" y="315633"/>
                      <a:pt x="173474" y="315868"/>
                    </a:cubicBezTo>
                    <a:cubicBezTo>
                      <a:pt x="181921" y="328053"/>
                      <a:pt x="189665" y="342817"/>
                      <a:pt x="193654" y="357580"/>
                    </a:cubicBezTo>
                    <a:cubicBezTo>
                      <a:pt x="198347" y="357815"/>
                      <a:pt x="203040" y="357580"/>
                      <a:pt x="207733" y="357346"/>
                    </a:cubicBezTo>
                    <a:cubicBezTo>
                      <a:pt x="206560" y="344223"/>
                      <a:pt x="206795" y="330631"/>
                      <a:pt x="208907" y="317743"/>
                    </a:cubicBezTo>
                    <a:cubicBezTo>
                      <a:pt x="208672" y="319617"/>
                      <a:pt x="216885" y="270874"/>
                      <a:pt x="208907" y="272749"/>
                    </a:cubicBezTo>
                    <a:cubicBezTo>
                      <a:pt x="205621" y="273218"/>
                      <a:pt x="202102" y="272984"/>
                      <a:pt x="198816" y="272046"/>
                    </a:cubicBezTo>
                    <a:cubicBezTo>
                      <a:pt x="194593" y="271578"/>
                      <a:pt x="191542" y="266656"/>
                      <a:pt x="195062" y="263141"/>
                    </a:cubicBezTo>
                    <a:cubicBezTo>
                      <a:pt x="203040" y="255877"/>
                      <a:pt x="210315" y="231974"/>
                      <a:pt x="222047" y="224709"/>
                    </a:cubicBezTo>
                    <a:cubicBezTo>
                      <a:pt x="222047" y="224475"/>
                      <a:pt x="222047" y="224475"/>
                      <a:pt x="222047" y="224241"/>
                    </a:cubicBezTo>
                    <a:cubicBezTo>
                      <a:pt x="221109" y="215570"/>
                      <a:pt x="221578" y="207134"/>
                      <a:pt x="222282" y="198229"/>
                    </a:cubicBezTo>
                    <a:cubicBezTo>
                      <a:pt x="222751" y="190495"/>
                      <a:pt x="222282" y="182059"/>
                      <a:pt x="224863" y="174560"/>
                    </a:cubicBezTo>
                    <a:cubicBezTo>
                      <a:pt x="226975" y="169639"/>
                      <a:pt x="233780" y="169405"/>
                      <a:pt x="235657" y="174560"/>
                    </a:cubicBezTo>
                    <a:cubicBezTo>
                      <a:pt x="236127" y="176669"/>
                      <a:pt x="236596" y="178778"/>
                      <a:pt x="236831" y="180653"/>
                    </a:cubicBezTo>
                    <a:cubicBezTo>
                      <a:pt x="244809" y="183231"/>
                      <a:pt x="252787" y="186043"/>
                      <a:pt x="260765" y="189089"/>
                    </a:cubicBezTo>
                    <a:cubicBezTo>
                      <a:pt x="266632" y="191667"/>
                      <a:pt x="267570" y="200104"/>
                      <a:pt x="260765" y="202213"/>
                    </a:cubicBezTo>
                    <a:cubicBezTo>
                      <a:pt x="255134" y="203853"/>
                      <a:pt x="249502" y="205025"/>
                      <a:pt x="243636" y="206431"/>
                    </a:cubicBezTo>
                    <a:cubicBezTo>
                      <a:pt x="240350" y="207368"/>
                      <a:pt x="237535" y="208071"/>
                      <a:pt x="234484" y="208306"/>
                    </a:cubicBezTo>
                    <a:cubicBezTo>
                      <a:pt x="234015" y="213227"/>
                      <a:pt x="233311" y="218382"/>
                      <a:pt x="233076" y="223303"/>
                    </a:cubicBezTo>
                    <a:cubicBezTo>
                      <a:pt x="245513" y="227053"/>
                      <a:pt x="266632" y="249784"/>
                      <a:pt x="268274" y="261501"/>
                    </a:cubicBezTo>
                    <a:cubicBezTo>
                      <a:pt x="268744" y="264547"/>
                      <a:pt x="267101" y="267359"/>
                      <a:pt x="263816" y="267359"/>
                    </a:cubicBezTo>
                    <a:cubicBezTo>
                      <a:pt x="260061" y="267359"/>
                      <a:pt x="256542" y="267594"/>
                      <a:pt x="252787" y="267828"/>
                    </a:cubicBezTo>
                    <a:cubicBezTo>
                      <a:pt x="254430" y="269703"/>
                      <a:pt x="255603" y="271578"/>
                      <a:pt x="257011" y="273687"/>
                    </a:cubicBezTo>
                    <a:cubicBezTo>
                      <a:pt x="259123" y="275561"/>
                      <a:pt x="261000" y="277436"/>
                      <a:pt x="262877" y="279779"/>
                    </a:cubicBezTo>
                    <a:cubicBezTo>
                      <a:pt x="264051" y="281185"/>
                      <a:pt x="264285" y="282826"/>
                      <a:pt x="263816" y="283998"/>
                    </a:cubicBezTo>
                    <a:cubicBezTo>
                      <a:pt x="269213" y="292668"/>
                      <a:pt x="274610" y="301104"/>
                      <a:pt x="281650" y="308603"/>
                    </a:cubicBezTo>
                    <a:cubicBezTo>
                      <a:pt x="282588" y="309541"/>
                      <a:pt x="283527" y="310478"/>
                      <a:pt x="284466" y="311415"/>
                    </a:cubicBezTo>
                    <a:cubicBezTo>
                      <a:pt x="284700" y="310244"/>
                      <a:pt x="284935" y="309072"/>
                      <a:pt x="284935" y="307666"/>
                    </a:cubicBezTo>
                    <a:cubicBezTo>
                      <a:pt x="284935" y="302042"/>
                      <a:pt x="285170" y="296418"/>
                      <a:pt x="285404" y="290559"/>
                    </a:cubicBezTo>
                    <a:cubicBezTo>
                      <a:pt x="285404" y="290325"/>
                      <a:pt x="285639" y="290090"/>
                      <a:pt x="285874" y="289622"/>
                    </a:cubicBezTo>
                    <a:cubicBezTo>
                      <a:pt x="276018" y="281185"/>
                      <a:pt x="271794" y="265719"/>
                      <a:pt x="271560" y="253533"/>
                    </a:cubicBezTo>
                    <a:cubicBezTo>
                      <a:pt x="271325" y="250721"/>
                      <a:pt x="273437" y="248378"/>
                      <a:pt x="276018" y="247440"/>
                    </a:cubicBezTo>
                    <a:cubicBezTo>
                      <a:pt x="281415" y="245566"/>
                      <a:pt x="287281" y="243925"/>
                      <a:pt x="293148" y="243457"/>
                    </a:cubicBezTo>
                    <a:cubicBezTo>
                      <a:pt x="291036" y="232443"/>
                      <a:pt x="291975" y="221897"/>
                      <a:pt x="292913" y="210180"/>
                    </a:cubicBezTo>
                    <a:cubicBezTo>
                      <a:pt x="293382" y="202682"/>
                      <a:pt x="294556" y="198229"/>
                      <a:pt x="287516" y="194948"/>
                    </a:cubicBezTo>
                    <a:cubicBezTo>
                      <a:pt x="285874" y="194245"/>
                      <a:pt x="284231" y="192605"/>
                      <a:pt x="283292" y="191198"/>
                    </a:cubicBezTo>
                    <a:cubicBezTo>
                      <a:pt x="276957" y="179481"/>
                      <a:pt x="284935" y="167296"/>
                      <a:pt x="292209" y="158156"/>
                    </a:cubicBezTo>
                    <a:cubicBezTo>
                      <a:pt x="292444" y="157688"/>
                      <a:pt x="292679" y="157453"/>
                      <a:pt x="293148" y="157219"/>
                    </a:cubicBezTo>
                    <a:cubicBezTo>
                      <a:pt x="290801" y="147142"/>
                      <a:pt x="291740" y="137534"/>
                      <a:pt x="293617" y="127458"/>
                    </a:cubicBezTo>
                    <a:cubicBezTo>
                      <a:pt x="288455" y="126755"/>
                      <a:pt x="283058" y="126520"/>
                      <a:pt x="278130" y="125349"/>
                    </a:cubicBezTo>
                    <a:cubicBezTo>
                      <a:pt x="272967" y="124177"/>
                      <a:pt x="271560" y="117616"/>
                      <a:pt x="275079" y="114100"/>
                    </a:cubicBezTo>
                    <a:cubicBezTo>
                      <a:pt x="291036" y="97462"/>
                      <a:pt x="304646" y="78246"/>
                      <a:pt x="319430" y="60671"/>
                    </a:cubicBezTo>
                    <a:cubicBezTo>
                      <a:pt x="319430" y="60202"/>
                      <a:pt x="319195" y="59734"/>
                      <a:pt x="319430" y="59265"/>
                    </a:cubicBezTo>
                    <a:cubicBezTo>
                      <a:pt x="322011" y="41689"/>
                      <a:pt x="318022" y="21536"/>
                      <a:pt x="324592" y="4664"/>
                    </a:cubicBezTo>
                    <a:cubicBezTo>
                      <a:pt x="325883" y="1266"/>
                      <a:pt x="329109" y="-257"/>
                      <a:pt x="332013" y="35"/>
                    </a:cubicBezTo>
                    <a:close/>
                  </a:path>
                </a:pathLst>
              </a:custGeom>
              <a:solidFill>
                <a:srgbClr val="FFFFFF"/>
              </a:solidFill>
              <a:ln>
                <a:noFill/>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sp>
            <p:nvSpPr>
              <p:cNvPr id="29" name="Bullet3"/>
              <p:cNvSpPr txBox="1"/>
              <p:nvPr/>
            </p:nvSpPr>
            <p:spPr>
              <a:xfrm>
                <a:off x="5673342" y="4722758"/>
                <a:ext cx="5845558" cy="518528"/>
              </a:xfrm>
              <a:prstGeom prst="rect">
                <a:avLst/>
              </a:prstGeom>
              <a:noFill/>
            </p:spPr>
            <p:txBody>
              <a:bodyPr wrap="square" rtlCol="0" anchor="b" anchorCtr="0">
                <a:normAutofit/>
              </a:bodyPr>
              <a:lstStyle/>
              <a:p>
                <a:r>
                  <a:rPr kumimoji="0" lang="zh-CN" altLang="en-US" b="1" i="0" u="none" strike="noStrike" kern="1200" cap="none" spc="0" normalizeH="0" baseline="0" noProof="0" dirty="0">
                    <a:ln>
                      <a:noFill/>
                    </a:ln>
                    <a:effectLst/>
                    <a:uLnTx/>
                    <a:uFillTx/>
                  </a:rPr>
                  <a:t>重要里程碑</a:t>
                </a:r>
                <a:endParaRPr lang="en-US" dirty="0"/>
              </a:p>
            </p:txBody>
          </p:sp>
          <p:sp>
            <p:nvSpPr>
              <p:cNvPr id="30" name="Text3"/>
              <p:cNvSpPr txBox="1"/>
              <p:nvPr/>
            </p:nvSpPr>
            <p:spPr>
              <a:xfrm>
                <a:off x="5673342" y="5241286"/>
                <a:ext cx="5845558" cy="820651"/>
              </a:xfrm>
              <a:prstGeom prst="rect">
                <a:avLst/>
              </a:prstGeom>
              <a:noFill/>
            </p:spPr>
            <p:txBody>
              <a:bodyPr wrap="square" rtlCol="0" anchor="t" anchorCtr="0">
                <a:normAutofit/>
              </a:bodyPr>
              <a:lstStyle/>
              <a:p>
                <a:pPr>
                  <a:lnSpc>
                    <a:spcPct val="120000"/>
                  </a:lnSpc>
                </a:pPr>
                <a:r>
                  <a:rPr kumimoji="0" lang="zh-CN" altLang="en-US" sz="1200" i="0" u="none" strike="noStrike" kern="1200" cap="none" spc="0" normalizeH="0" baseline="0" noProof="0" dirty="0">
                    <a:ln>
                      <a:noFill/>
                    </a:ln>
                    <a:effectLst/>
                    <a:uLnTx/>
                    <a:uFillTx/>
                  </a:rPr>
                  <a:t>总结迪士尼邮轮历史上的重大事件和成就，如获得行业奖项、推出特色活动或设施，强调这些事件对公司发展的深远影响。</a:t>
                </a:r>
                <a:endParaRPr lang="en-US" dirty="0"/>
              </a:p>
            </p:txBody>
          </p:sp>
        </p:grpSp>
        <p:sp>
          <p:nvSpPr>
            <p:cNvPr id="18" name="Title"/>
            <p:cNvSpPr txBox="1"/>
            <p:nvPr/>
          </p:nvSpPr>
          <p:spPr>
            <a:xfrm>
              <a:off x="660401" y="1142297"/>
              <a:ext cx="4140200" cy="1182594"/>
            </a:xfrm>
            <a:prstGeom prst="rect">
              <a:avLst/>
            </a:prstGeom>
            <a:noFill/>
          </p:spPr>
          <p:txBody>
            <a:bodyPr vert="horz" wrap="square" rtlCol="0" anchor="t" anchorCtr="0">
              <a:normAutofit/>
            </a:bodyPr>
            <a:lstStyle/>
            <a:p>
              <a:r>
                <a:rPr lang="zh-CN" altLang="en-US" sz="2400" b="1" dirty="0"/>
                <a:t>迪士尼邮轮从创立到现在的重大事件回顾</a:t>
              </a:r>
              <a:endParaRPr lang="en-US" dirty="0"/>
            </a:p>
          </p:txBody>
        </p:sp>
      </p:grpSp>
      <p:sp>
        <p:nvSpPr>
          <p:cNvPr id="2" name="标题 1"/>
          <p:cNvSpPr>
            <a:spLocks noGrp="1"/>
          </p:cNvSpPr>
          <p:nvPr>
            <p:ph type="title" hasCustomPrompt="1"/>
          </p:nvPr>
        </p:nvSpPr>
        <p:spPr/>
        <p:txBody>
          <a:bodyPr/>
          <a:lstStyle/>
          <a:p>
            <a:r>
              <a:rPr lang="zh-CN" altLang="en-US" dirty="0"/>
              <a:t>1.4 迪士尼邮轮的历史沿革</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b543c41d-ff37-44c0-a1d4-a4d58773fd17.source.6.zh-Hans.pptx"/>
          <p:cNvGrpSpPr/>
          <p:nvPr/>
        </p:nvGrpSpPr>
        <p:grpSpPr>
          <a:xfrm>
            <a:off x="660399" y="1130300"/>
            <a:ext cx="10858500" cy="5155456"/>
            <a:chOff x="660399" y="1130300"/>
            <a:chExt cx="10858500" cy="5155456"/>
          </a:xfrm>
        </p:grpSpPr>
        <p:sp>
          <p:nvSpPr>
            <p:cNvPr id="3" name="í$lídé"/>
            <p:cNvSpPr/>
            <p:nvPr/>
          </p:nvSpPr>
          <p:spPr>
            <a:xfrm>
              <a:off x="1613759" y="3244782"/>
              <a:ext cx="1759813" cy="1802011"/>
            </a:xfrm>
            <a:prstGeom prst="leftCircularArrow">
              <a:avLst>
                <a:gd name="adj1" fmla="val 3773"/>
                <a:gd name="adj2" fmla="val 471256"/>
                <a:gd name="adj3" fmla="val 2246767"/>
                <a:gd name="adj4" fmla="val 9024489"/>
                <a:gd name="adj5" fmla="val 4402"/>
              </a:avLst>
            </a:prstGeom>
            <a:solidFill>
              <a:schemeClr val="accent1"/>
            </a:solidFill>
            <a:ln>
              <a:noFill/>
            </a:ln>
          </p:spPr>
          <p:style>
            <a:lnRef idx="0">
              <a:scrgbClr r="0" g="0" b="0"/>
            </a:lnRef>
            <a:fillRef idx="1">
              <a:scrgbClr r="0" g="0" b="0"/>
            </a:fillRef>
            <a:effectRef idx="0">
              <a:schemeClr val="accent2">
                <a:hueOff val="0"/>
                <a:satOff val="0"/>
                <a:lumOff val="0"/>
                <a:alphaOff val="0"/>
              </a:schemeClr>
            </a:effectRef>
            <a:fontRef idx="minor">
              <a:schemeClr val="lt1"/>
            </a:fontRef>
          </p:style>
          <p:txBody>
            <a:bodyPr wrap="square" lIns="91440" tIns="45720" rIns="91440" bIns="45720" anchor="ctr">
              <a:normAutofit/>
            </a:bodyPr>
            <a:lstStyle/>
            <a:p>
              <a:pPr algn="ctr"/>
              <a:endParaRPr>
                <a:solidFill>
                  <a:schemeClr val="tx1"/>
                </a:solidFill>
              </a:endParaRPr>
            </a:p>
          </p:txBody>
        </p:sp>
        <p:sp>
          <p:nvSpPr>
            <p:cNvPr id="4" name="ïşlídè"/>
            <p:cNvSpPr/>
            <p:nvPr/>
          </p:nvSpPr>
          <p:spPr>
            <a:xfrm>
              <a:off x="5080205" y="3281562"/>
              <a:ext cx="1759813" cy="1802011"/>
            </a:xfrm>
            <a:prstGeom prst="leftCircularArrow">
              <a:avLst>
                <a:gd name="adj1" fmla="val 3773"/>
                <a:gd name="adj2" fmla="val 471256"/>
                <a:gd name="adj3" fmla="val 2246767"/>
                <a:gd name="adj4" fmla="val 9024489"/>
                <a:gd name="adj5" fmla="val 4402"/>
              </a:avLst>
            </a:prstGeom>
            <a:solidFill>
              <a:schemeClr val="accent3"/>
            </a:solidFill>
            <a:ln>
              <a:noFill/>
            </a:ln>
          </p:spPr>
          <p:style>
            <a:lnRef idx="0">
              <a:scrgbClr r="0" g="0" b="0"/>
            </a:lnRef>
            <a:fillRef idx="1">
              <a:scrgbClr r="0" g="0" b="0"/>
            </a:fillRef>
            <a:effectRef idx="0">
              <a:schemeClr val="accent2">
                <a:hueOff val="0"/>
                <a:satOff val="0"/>
                <a:lumOff val="0"/>
                <a:alphaOff val="0"/>
              </a:schemeClr>
            </a:effectRef>
            <a:fontRef idx="minor">
              <a:schemeClr val="lt1"/>
            </a:fontRef>
          </p:style>
          <p:txBody>
            <a:bodyPr wrap="square" lIns="91440" tIns="45720" rIns="91440" bIns="45720" anchor="ctr">
              <a:normAutofit/>
            </a:bodyPr>
            <a:lstStyle/>
            <a:p>
              <a:pPr algn="ctr"/>
              <a:endParaRPr>
                <a:solidFill>
                  <a:schemeClr val="tx1"/>
                </a:solidFill>
              </a:endParaRPr>
            </a:p>
          </p:txBody>
        </p:sp>
        <p:sp>
          <p:nvSpPr>
            <p:cNvPr id="5" name="ïṩḷîḋè"/>
            <p:cNvSpPr/>
            <p:nvPr/>
          </p:nvSpPr>
          <p:spPr>
            <a:xfrm>
              <a:off x="8527231" y="3244782"/>
              <a:ext cx="1759813" cy="1802011"/>
            </a:xfrm>
            <a:prstGeom prst="leftCircularArrow">
              <a:avLst>
                <a:gd name="adj1" fmla="val 3773"/>
                <a:gd name="adj2" fmla="val 471256"/>
                <a:gd name="adj3" fmla="val 2246767"/>
                <a:gd name="adj4" fmla="val 9024489"/>
                <a:gd name="adj5" fmla="val 4402"/>
              </a:avLst>
            </a:prstGeom>
            <a:solidFill>
              <a:schemeClr val="accent5"/>
            </a:solidFill>
            <a:ln>
              <a:noFill/>
            </a:ln>
          </p:spPr>
          <p:style>
            <a:lnRef idx="0">
              <a:scrgbClr r="0" g="0" b="0"/>
            </a:lnRef>
            <a:fillRef idx="1">
              <a:scrgbClr r="0" g="0" b="0"/>
            </a:fillRef>
            <a:effectRef idx="0">
              <a:schemeClr val="accent2">
                <a:hueOff val="0"/>
                <a:satOff val="0"/>
                <a:lumOff val="0"/>
                <a:alphaOff val="0"/>
              </a:schemeClr>
            </a:effectRef>
            <a:fontRef idx="minor">
              <a:schemeClr val="lt1"/>
            </a:fontRef>
          </p:style>
          <p:txBody>
            <a:bodyPr wrap="square" lIns="91440" tIns="45720" rIns="91440" bIns="45720" anchor="ctr">
              <a:normAutofit/>
            </a:bodyPr>
            <a:lstStyle/>
            <a:p>
              <a:pPr algn="ctr"/>
              <a:endParaRPr>
                <a:solidFill>
                  <a:schemeClr val="tx1"/>
                </a:solidFill>
              </a:endParaRPr>
            </a:p>
          </p:txBody>
        </p:sp>
        <p:sp>
          <p:nvSpPr>
            <p:cNvPr id="6" name="ís1iḓê"/>
            <p:cNvSpPr/>
            <p:nvPr/>
          </p:nvSpPr>
          <p:spPr>
            <a:xfrm flipV="1">
              <a:off x="3257846" y="2610119"/>
              <a:ext cx="1759813" cy="1802011"/>
            </a:xfrm>
            <a:prstGeom prst="leftCircularArrow">
              <a:avLst>
                <a:gd name="adj1" fmla="val 3773"/>
                <a:gd name="adj2" fmla="val 471256"/>
                <a:gd name="adj3" fmla="val 2246767"/>
                <a:gd name="adj4" fmla="val 9024489"/>
                <a:gd name="adj5" fmla="val 4402"/>
              </a:avLst>
            </a:prstGeom>
            <a:solidFill>
              <a:schemeClr val="accent2"/>
            </a:solidFill>
            <a:ln>
              <a:noFill/>
            </a:ln>
          </p:spPr>
          <p:style>
            <a:lnRef idx="0">
              <a:scrgbClr r="0" g="0" b="0"/>
            </a:lnRef>
            <a:fillRef idx="1">
              <a:scrgbClr r="0" g="0" b="0"/>
            </a:fillRef>
            <a:effectRef idx="0">
              <a:schemeClr val="accent2">
                <a:hueOff val="0"/>
                <a:satOff val="0"/>
                <a:lumOff val="0"/>
                <a:alphaOff val="0"/>
              </a:schemeClr>
            </a:effectRef>
            <a:fontRef idx="minor">
              <a:schemeClr val="lt1"/>
            </a:fontRef>
          </p:style>
          <p:txBody>
            <a:bodyPr wrap="square" lIns="91440" tIns="45720" rIns="91440" bIns="45720" anchor="ctr">
              <a:normAutofit/>
            </a:bodyPr>
            <a:lstStyle/>
            <a:p>
              <a:pPr algn="ctr"/>
              <a:endParaRPr>
                <a:solidFill>
                  <a:schemeClr val="tx1"/>
                </a:solidFill>
              </a:endParaRPr>
            </a:p>
          </p:txBody>
        </p:sp>
        <p:sp>
          <p:nvSpPr>
            <p:cNvPr id="7" name="îŝḷïďé"/>
            <p:cNvSpPr/>
            <p:nvPr/>
          </p:nvSpPr>
          <p:spPr>
            <a:xfrm flipV="1">
              <a:off x="6742867" y="2610119"/>
              <a:ext cx="1759813" cy="1802011"/>
            </a:xfrm>
            <a:prstGeom prst="leftCircularArrow">
              <a:avLst>
                <a:gd name="adj1" fmla="val 3773"/>
                <a:gd name="adj2" fmla="val 471256"/>
                <a:gd name="adj3" fmla="val 2246767"/>
                <a:gd name="adj4" fmla="val 9024489"/>
                <a:gd name="adj5" fmla="val 4402"/>
              </a:avLst>
            </a:prstGeom>
            <a:solidFill>
              <a:schemeClr val="accent4"/>
            </a:solidFill>
            <a:ln>
              <a:noFill/>
            </a:ln>
          </p:spPr>
          <p:style>
            <a:lnRef idx="0">
              <a:scrgbClr r="0" g="0" b="0"/>
            </a:lnRef>
            <a:fillRef idx="1">
              <a:scrgbClr r="0" g="0" b="0"/>
            </a:fillRef>
            <a:effectRef idx="0">
              <a:schemeClr val="accent2">
                <a:hueOff val="0"/>
                <a:satOff val="0"/>
                <a:lumOff val="0"/>
                <a:alphaOff val="0"/>
              </a:schemeClr>
            </a:effectRef>
            <a:fontRef idx="minor">
              <a:schemeClr val="lt1"/>
            </a:fontRef>
          </p:style>
          <p:txBody>
            <a:bodyPr wrap="square" lIns="91440" tIns="45720" rIns="91440" bIns="45720" anchor="ctr">
              <a:normAutofit/>
            </a:bodyPr>
            <a:lstStyle/>
            <a:p>
              <a:pPr algn="ctr"/>
              <a:endParaRPr>
                <a:solidFill>
                  <a:schemeClr val="tx1"/>
                </a:solidFill>
              </a:endParaRPr>
            </a:p>
          </p:txBody>
        </p:sp>
        <p:sp>
          <p:nvSpPr>
            <p:cNvPr id="55" name="Title"/>
            <p:cNvSpPr txBox="1"/>
            <p:nvPr/>
          </p:nvSpPr>
          <p:spPr>
            <a:xfrm>
              <a:off x="660399" y="1130300"/>
              <a:ext cx="10858500" cy="526150"/>
            </a:xfrm>
            <a:prstGeom prst="rect">
              <a:avLst/>
            </a:prstGeom>
            <a:noFill/>
            <a:ln>
              <a:noFill/>
            </a:ln>
          </p:spPr>
          <p:txBody>
            <a:bodyPr wrap="square" lIns="91440" tIns="45720" rIns="91440" bIns="45720" anchor="ctr"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zh-CN" altLang="en-US" sz="2400" b="1" dirty="0"/>
                <a:t>迪士尼邮轮未来的扩展计划和愿景</a:t>
              </a:r>
              <a:endParaRPr lang="en-US" dirty="0"/>
            </a:p>
          </p:txBody>
        </p:sp>
        <p:grpSp>
          <p:nvGrpSpPr>
            <p:cNvPr id="70" name="组合 69"/>
            <p:cNvGrpSpPr/>
            <p:nvPr/>
          </p:nvGrpSpPr>
          <p:grpSpPr>
            <a:xfrm>
              <a:off x="781253" y="3240333"/>
              <a:ext cx="4424593" cy="2990674"/>
              <a:chOff x="781253" y="3240333"/>
              <a:chExt cx="4424593" cy="2990674"/>
            </a:xfrm>
          </p:grpSpPr>
          <p:sp>
            <p:nvSpPr>
              <p:cNvPr id="9" name="IconBackground1"/>
              <p:cNvSpPr/>
              <p:nvPr/>
            </p:nvSpPr>
            <p:spPr>
              <a:xfrm>
                <a:off x="781253" y="3240333"/>
                <a:ext cx="1496280" cy="1263711"/>
              </a:xfrm>
              <a:prstGeom prst="roundRect">
                <a:avLst>
                  <a:gd name="adj" fmla="val 10000"/>
                </a:avLst>
              </a:prstGeom>
              <a:solidFill>
                <a:srgbClr val="FFFFFF">
                  <a:alpha val="90000"/>
                </a:srgbClr>
              </a:solidFill>
              <a:ln w="12700">
                <a:solidFill>
                  <a:schemeClr val="accent1"/>
                </a:solidFill>
              </a:ln>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square" lIns="91440" tIns="45720" rIns="91440" bIns="45720" anchor="ctr">
                <a:normAutofit/>
              </a:bodyPr>
              <a:lstStyle/>
              <a:p>
                <a:pPr algn="ctr"/>
                <a:endParaRPr>
                  <a:solidFill>
                    <a:schemeClr val="tx1"/>
                  </a:solidFill>
                </a:endParaRPr>
              </a:p>
            </p:txBody>
          </p:sp>
          <p:sp>
            <p:nvSpPr>
              <p:cNvPr id="10" name="Number1"/>
              <p:cNvSpPr/>
              <p:nvPr/>
            </p:nvSpPr>
            <p:spPr>
              <a:xfrm>
                <a:off x="1366124" y="4233249"/>
                <a:ext cx="825296" cy="541589"/>
              </a:xfrm>
              <a:custGeom>
                <a:avLst/>
                <a:gdLst>
                  <a:gd name="connsiteX0" fmla="*/ 0 w 1981805"/>
                  <a:gd name="connsiteY0" fmla="*/ 78810 h 788098"/>
                  <a:gd name="connsiteX1" fmla="*/ 78810 w 1981805"/>
                  <a:gd name="connsiteY1" fmla="*/ 0 h 788098"/>
                  <a:gd name="connsiteX2" fmla="*/ 1902995 w 1981805"/>
                  <a:gd name="connsiteY2" fmla="*/ 0 h 788098"/>
                  <a:gd name="connsiteX3" fmla="*/ 1981805 w 1981805"/>
                  <a:gd name="connsiteY3" fmla="*/ 78810 h 788098"/>
                  <a:gd name="connsiteX4" fmla="*/ 1981805 w 1981805"/>
                  <a:gd name="connsiteY4" fmla="*/ 709288 h 788098"/>
                  <a:gd name="connsiteX5" fmla="*/ 1902995 w 1981805"/>
                  <a:gd name="connsiteY5" fmla="*/ 788098 h 788098"/>
                  <a:gd name="connsiteX6" fmla="*/ 78810 w 1981805"/>
                  <a:gd name="connsiteY6" fmla="*/ 788098 h 788098"/>
                  <a:gd name="connsiteX7" fmla="*/ 0 w 1981805"/>
                  <a:gd name="connsiteY7" fmla="*/ 709288 h 788098"/>
                  <a:gd name="connsiteX8" fmla="*/ 0 w 1981805"/>
                  <a:gd name="connsiteY8" fmla="*/ 78810 h 78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1805" h="788098">
                    <a:moveTo>
                      <a:pt x="0" y="78810"/>
                    </a:moveTo>
                    <a:cubicBezTo>
                      <a:pt x="0" y="35284"/>
                      <a:pt x="35284" y="0"/>
                      <a:pt x="78810" y="0"/>
                    </a:cubicBezTo>
                    <a:lnTo>
                      <a:pt x="1902995" y="0"/>
                    </a:lnTo>
                    <a:cubicBezTo>
                      <a:pt x="1946521" y="0"/>
                      <a:pt x="1981805" y="35284"/>
                      <a:pt x="1981805" y="78810"/>
                    </a:cubicBezTo>
                    <a:lnTo>
                      <a:pt x="1981805" y="709288"/>
                    </a:lnTo>
                    <a:cubicBezTo>
                      <a:pt x="1981805" y="752814"/>
                      <a:pt x="1946521" y="788098"/>
                      <a:pt x="1902995" y="788098"/>
                    </a:cubicBezTo>
                    <a:lnTo>
                      <a:pt x="78810" y="788098"/>
                    </a:lnTo>
                    <a:cubicBezTo>
                      <a:pt x="35284" y="788098"/>
                      <a:pt x="0" y="752814"/>
                      <a:pt x="0" y="709288"/>
                    </a:cubicBezTo>
                    <a:lnTo>
                      <a:pt x="0" y="78810"/>
                    </a:ln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91440" tIns="45720" rIns="91440" bIns="45720" anchor="ctr" anchorCtr="0">
                <a:normAutofit/>
              </a:bodyPr>
              <a:lstStyle/>
              <a:p>
                <a:pPr algn="ctr"/>
                <a:r>
                  <a:rPr lang="en-US" altLang="zh-CN" sz="2000" b="1" i="1" dirty="0">
                    <a:solidFill>
                      <a:srgbClr val="FFFFFF"/>
                    </a:solidFill>
                  </a:rPr>
                  <a:t>1</a:t>
                </a:r>
                <a:endParaRPr lang="zh-CN" altLang="en-US" sz="2000" b="1" i="1" dirty="0">
                  <a:solidFill>
                    <a:srgbClr val="FFFFFF"/>
                  </a:solidFill>
                </a:endParaRPr>
              </a:p>
            </p:txBody>
          </p:sp>
          <p:sp>
            <p:nvSpPr>
              <p:cNvPr id="21" name="Icon1"/>
              <p:cNvSpPr/>
              <p:nvPr/>
            </p:nvSpPr>
            <p:spPr>
              <a:xfrm>
                <a:off x="1324785" y="3655819"/>
                <a:ext cx="409216" cy="432736"/>
              </a:xfrm>
              <a:custGeom>
                <a:avLst/>
                <a:gdLst>
                  <a:gd name="connsiteX0" fmla="*/ 144744 w 576453"/>
                  <a:gd name="connsiteY0" fmla="*/ 591822 h 609586"/>
                  <a:gd name="connsiteX1" fmla="*/ 431709 w 576453"/>
                  <a:gd name="connsiteY1" fmla="*/ 591822 h 609586"/>
                  <a:gd name="connsiteX2" fmla="*/ 431709 w 576453"/>
                  <a:gd name="connsiteY2" fmla="*/ 609586 h 609586"/>
                  <a:gd name="connsiteX3" fmla="*/ 144744 w 576453"/>
                  <a:gd name="connsiteY3" fmla="*/ 609586 h 609586"/>
                  <a:gd name="connsiteX4" fmla="*/ 78705 w 576453"/>
                  <a:gd name="connsiteY4" fmla="*/ 551152 h 609586"/>
                  <a:gd name="connsiteX5" fmla="*/ 502796 w 576453"/>
                  <a:gd name="connsiteY5" fmla="*/ 551152 h 609586"/>
                  <a:gd name="connsiteX6" fmla="*/ 502796 w 576453"/>
                  <a:gd name="connsiteY6" fmla="*/ 568963 h 609586"/>
                  <a:gd name="connsiteX7" fmla="*/ 78705 w 576453"/>
                  <a:gd name="connsiteY7" fmla="*/ 568963 h 609586"/>
                  <a:gd name="connsiteX8" fmla="*/ 299630 w 576453"/>
                  <a:gd name="connsiteY8" fmla="*/ 304793 h 609586"/>
                  <a:gd name="connsiteX9" fmla="*/ 299630 w 576453"/>
                  <a:gd name="connsiteY9" fmla="*/ 347988 h 609586"/>
                  <a:gd name="connsiteX10" fmla="*/ 386000 w 576453"/>
                  <a:gd name="connsiteY10" fmla="*/ 363228 h 609586"/>
                  <a:gd name="connsiteX11" fmla="*/ 383429 w 576453"/>
                  <a:gd name="connsiteY11" fmla="*/ 380991 h 609586"/>
                  <a:gd name="connsiteX12" fmla="*/ 299630 w 576453"/>
                  <a:gd name="connsiteY12" fmla="*/ 365752 h 609586"/>
                  <a:gd name="connsiteX13" fmla="*/ 299630 w 576453"/>
                  <a:gd name="connsiteY13" fmla="*/ 500384 h 609586"/>
                  <a:gd name="connsiteX14" fmla="*/ 294583 w 576453"/>
                  <a:gd name="connsiteY14" fmla="*/ 508004 h 609586"/>
                  <a:gd name="connsiteX15" fmla="*/ 431709 w 576453"/>
                  <a:gd name="connsiteY15" fmla="*/ 508004 h 609586"/>
                  <a:gd name="connsiteX16" fmla="*/ 510414 w 576453"/>
                  <a:gd name="connsiteY16" fmla="*/ 342892 h 609586"/>
                  <a:gd name="connsiteX17" fmla="*/ 281870 w 576453"/>
                  <a:gd name="connsiteY17" fmla="*/ 304793 h 609586"/>
                  <a:gd name="connsiteX18" fmla="*/ 71087 w 576453"/>
                  <a:gd name="connsiteY18" fmla="*/ 342892 h 609586"/>
                  <a:gd name="connsiteX19" fmla="*/ 149839 w 576453"/>
                  <a:gd name="connsiteY19" fmla="*/ 508004 h 609586"/>
                  <a:gd name="connsiteX20" fmla="*/ 286965 w 576453"/>
                  <a:gd name="connsiteY20" fmla="*/ 508004 h 609586"/>
                  <a:gd name="connsiteX21" fmla="*/ 281870 w 576453"/>
                  <a:gd name="connsiteY21" fmla="*/ 500384 h 609586"/>
                  <a:gd name="connsiteX22" fmla="*/ 281870 w 576453"/>
                  <a:gd name="connsiteY22" fmla="*/ 365752 h 609586"/>
                  <a:gd name="connsiteX23" fmla="*/ 198071 w 576453"/>
                  <a:gd name="connsiteY23" fmla="*/ 380991 h 609586"/>
                  <a:gd name="connsiteX24" fmla="*/ 195548 w 576453"/>
                  <a:gd name="connsiteY24" fmla="*/ 363228 h 609586"/>
                  <a:gd name="connsiteX25" fmla="*/ 281870 w 576453"/>
                  <a:gd name="connsiteY25" fmla="*/ 347988 h 609586"/>
                  <a:gd name="connsiteX26" fmla="*/ 129456 w 576453"/>
                  <a:gd name="connsiteY26" fmla="*/ 236190 h 609586"/>
                  <a:gd name="connsiteX27" fmla="*/ 452055 w 576453"/>
                  <a:gd name="connsiteY27" fmla="*/ 236190 h 609586"/>
                  <a:gd name="connsiteX28" fmla="*/ 452055 w 576453"/>
                  <a:gd name="connsiteY28" fmla="*/ 253953 h 609586"/>
                  <a:gd name="connsiteX29" fmla="*/ 129456 w 576453"/>
                  <a:gd name="connsiteY29" fmla="*/ 253953 h 609586"/>
                  <a:gd name="connsiteX30" fmla="*/ 139650 w 576453"/>
                  <a:gd name="connsiteY30" fmla="*/ 203211 h 609586"/>
                  <a:gd name="connsiteX31" fmla="*/ 93941 w 576453"/>
                  <a:gd name="connsiteY31" fmla="*/ 241310 h 609586"/>
                  <a:gd name="connsiteX32" fmla="*/ 93941 w 576453"/>
                  <a:gd name="connsiteY32" fmla="*/ 322557 h 609586"/>
                  <a:gd name="connsiteX33" fmla="*/ 289488 w 576453"/>
                  <a:gd name="connsiteY33" fmla="*/ 289553 h 609586"/>
                  <a:gd name="connsiteX34" fmla="*/ 292012 w 576453"/>
                  <a:gd name="connsiteY34" fmla="*/ 289553 h 609586"/>
                  <a:gd name="connsiteX35" fmla="*/ 485036 w 576453"/>
                  <a:gd name="connsiteY35" fmla="*/ 322557 h 609586"/>
                  <a:gd name="connsiteX36" fmla="*/ 485036 w 576453"/>
                  <a:gd name="connsiteY36" fmla="*/ 241310 h 609586"/>
                  <a:gd name="connsiteX37" fmla="*/ 439327 w 576453"/>
                  <a:gd name="connsiteY37" fmla="*/ 203211 h 609586"/>
                  <a:gd name="connsiteX38" fmla="*/ 170085 w 576453"/>
                  <a:gd name="connsiteY38" fmla="*/ 134615 h 609586"/>
                  <a:gd name="connsiteX39" fmla="*/ 406330 w 576453"/>
                  <a:gd name="connsiteY39" fmla="*/ 134615 h 609586"/>
                  <a:gd name="connsiteX40" fmla="*/ 406330 w 576453"/>
                  <a:gd name="connsiteY40" fmla="*/ 152378 h 609586"/>
                  <a:gd name="connsiteX41" fmla="*/ 170085 w 576453"/>
                  <a:gd name="connsiteY41" fmla="*/ 152378 h 609586"/>
                  <a:gd name="connsiteX42" fmla="*/ 170122 w 576453"/>
                  <a:gd name="connsiteY42" fmla="*/ 101582 h 609586"/>
                  <a:gd name="connsiteX43" fmla="*/ 137126 w 576453"/>
                  <a:gd name="connsiteY43" fmla="*/ 134633 h 609586"/>
                  <a:gd name="connsiteX44" fmla="*/ 137126 w 576453"/>
                  <a:gd name="connsiteY44" fmla="*/ 185400 h 609586"/>
                  <a:gd name="connsiteX45" fmla="*/ 441851 w 576453"/>
                  <a:gd name="connsiteY45" fmla="*/ 185400 h 609586"/>
                  <a:gd name="connsiteX46" fmla="*/ 441851 w 576453"/>
                  <a:gd name="connsiteY46" fmla="*/ 134633 h 609586"/>
                  <a:gd name="connsiteX47" fmla="*/ 408855 w 576453"/>
                  <a:gd name="connsiteY47" fmla="*/ 101582 h 609586"/>
                  <a:gd name="connsiteX48" fmla="*/ 246303 w 576453"/>
                  <a:gd name="connsiteY48" fmla="*/ 58435 h 609586"/>
                  <a:gd name="connsiteX49" fmla="*/ 246303 w 576453"/>
                  <a:gd name="connsiteY49" fmla="*/ 83818 h 609586"/>
                  <a:gd name="connsiteX50" fmla="*/ 330102 w 576453"/>
                  <a:gd name="connsiteY50" fmla="*/ 83818 h 609586"/>
                  <a:gd name="connsiteX51" fmla="*/ 330102 w 576453"/>
                  <a:gd name="connsiteY51" fmla="*/ 58435 h 609586"/>
                  <a:gd name="connsiteX52" fmla="*/ 281870 w 576453"/>
                  <a:gd name="connsiteY52" fmla="*/ 17764 h 609586"/>
                  <a:gd name="connsiteX53" fmla="*/ 251398 w 576453"/>
                  <a:gd name="connsiteY53" fmla="*/ 43195 h 609586"/>
                  <a:gd name="connsiteX54" fmla="*/ 332674 w 576453"/>
                  <a:gd name="connsiteY54" fmla="*/ 43195 h 609586"/>
                  <a:gd name="connsiteX55" fmla="*/ 299630 w 576453"/>
                  <a:gd name="connsiteY55" fmla="*/ 17764 h 609586"/>
                  <a:gd name="connsiteX56" fmla="*/ 279347 w 576453"/>
                  <a:gd name="connsiteY56" fmla="*/ 0 h 609586"/>
                  <a:gd name="connsiteX57" fmla="*/ 297107 w 576453"/>
                  <a:gd name="connsiteY57" fmla="*/ 0 h 609586"/>
                  <a:gd name="connsiteX58" fmla="*/ 347910 w 576453"/>
                  <a:gd name="connsiteY58" fmla="*/ 50815 h 609586"/>
                  <a:gd name="connsiteX59" fmla="*/ 347910 w 576453"/>
                  <a:gd name="connsiteY59" fmla="*/ 83818 h 609586"/>
                  <a:gd name="connsiteX60" fmla="*/ 365670 w 576453"/>
                  <a:gd name="connsiteY60" fmla="*/ 83818 h 609586"/>
                  <a:gd name="connsiteX61" fmla="*/ 365670 w 576453"/>
                  <a:gd name="connsiteY61" fmla="*/ 58435 h 609586"/>
                  <a:gd name="connsiteX62" fmla="*/ 378382 w 576453"/>
                  <a:gd name="connsiteY62" fmla="*/ 58435 h 609586"/>
                  <a:gd name="connsiteX63" fmla="*/ 378382 w 576453"/>
                  <a:gd name="connsiteY63" fmla="*/ 83818 h 609586"/>
                  <a:gd name="connsiteX64" fmla="*/ 396142 w 576453"/>
                  <a:gd name="connsiteY64" fmla="*/ 83818 h 609586"/>
                  <a:gd name="connsiteX65" fmla="*/ 396142 w 576453"/>
                  <a:gd name="connsiteY65" fmla="*/ 58435 h 609586"/>
                  <a:gd name="connsiteX66" fmla="*/ 413902 w 576453"/>
                  <a:gd name="connsiteY66" fmla="*/ 58435 h 609586"/>
                  <a:gd name="connsiteX67" fmla="*/ 413902 w 576453"/>
                  <a:gd name="connsiteY67" fmla="*/ 83818 h 609586"/>
                  <a:gd name="connsiteX68" fmla="*/ 457087 w 576453"/>
                  <a:gd name="connsiteY68" fmla="*/ 134633 h 609586"/>
                  <a:gd name="connsiteX69" fmla="*/ 457087 w 576453"/>
                  <a:gd name="connsiteY69" fmla="*/ 190496 h 609586"/>
                  <a:gd name="connsiteX70" fmla="*/ 500272 w 576453"/>
                  <a:gd name="connsiteY70" fmla="*/ 241310 h 609586"/>
                  <a:gd name="connsiteX71" fmla="*/ 500272 w 576453"/>
                  <a:gd name="connsiteY71" fmla="*/ 325128 h 609586"/>
                  <a:gd name="connsiteX72" fmla="*/ 518032 w 576453"/>
                  <a:gd name="connsiteY72" fmla="*/ 327653 h 609586"/>
                  <a:gd name="connsiteX73" fmla="*/ 523126 w 576453"/>
                  <a:gd name="connsiteY73" fmla="*/ 330177 h 609586"/>
                  <a:gd name="connsiteX74" fmla="*/ 525650 w 576453"/>
                  <a:gd name="connsiteY74" fmla="*/ 337796 h 609586"/>
                  <a:gd name="connsiteX75" fmla="*/ 449469 w 576453"/>
                  <a:gd name="connsiteY75" fmla="*/ 508004 h 609586"/>
                  <a:gd name="connsiteX76" fmla="*/ 576453 w 576453"/>
                  <a:gd name="connsiteY76" fmla="*/ 508004 h 609586"/>
                  <a:gd name="connsiteX77" fmla="*/ 576453 w 576453"/>
                  <a:gd name="connsiteY77" fmla="*/ 523244 h 609586"/>
                  <a:gd name="connsiteX78" fmla="*/ 0 w 576453"/>
                  <a:gd name="connsiteY78" fmla="*/ 523244 h 609586"/>
                  <a:gd name="connsiteX79" fmla="*/ 0 w 576453"/>
                  <a:gd name="connsiteY79" fmla="*/ 505433 h 609586"/>
                  <a:gd name="connsiteX80" fmla="*/ 126985 w 576453"/>
                  <a:gd name="connsiteY80" fmla="*/ 505433 h 609586"/>
                  <a:gd name="connsiteX81" fmla="*/ 50803 w 576453"/>
                  <a:gd name="connsiteY81" fmla="*/ 337796 h 609586"/>
                  <a:gd name="connsiteX82" fmla="*/ 53327 w 576453"/>
                  <a:gd name="connsiteY82" fmla="*/ 330177 h 609586"/>
                  <a:gd name="connsiteX83" fmla="*/ 58422 w 576453"/>
                  <a:gd name="connsiteY83" fmla="*/ 327653 h 609586"/>
                  <a:gd name="connsiteX84" fmla="*/ 76181 w 576453"/>
                  <a:gd name="connsiteY84" fmla="*/ 325128 h 609586"/>
                  <a:gd name="connsiteX85" fmla="*/ 76181 w 576453"/>
                  <a:gd name="connsiteY85" fmla="*/ 238739 h 609586"/>
                  <a:gd name="connsiteX86" fmla="*/ 119366 w 576453"/>
                  <a:gd name="connsiteY86" fmla="*/ 187972 h 609586"/>
                  <a:gd name="connsiteX87" fmla="*/ 119366 w 576453"/>
                  <a:gd name="connsiteY87" fmla="*/ 134633 h 609586"/>
                  <a:gd name="connsiteX88" fmla="*/ 162504 w 576453"/>
                  <a:gd name="connsiteY88" fmla="*/ 83818 h 609586"/>
                  <a:gd name="connsiteX89" fmla="*/ 162504 w 576453"/>
                  <a:gd name="connsiteY89" fmla="*/ 58435 h 609586"/>
                  <a:gd name="connsiteX90" fmla="*/ 180311 w 576453"/>
                  <a:gd name="connsiteY90" fmla="*/ 58435 h 609586"/>
                  <a:gd name="connsiteX91" fmla="*/ 180311 w 576453"/>
                  <a:gd name="connsiteY91" fmla="*/ 83818 h 609586"/>
                  <a:gd name="connsiteX92" fmla="*/ 195548 w 576453"/>
                  <a:gd name="connsiteY92" fmla="*/ 83818 h 609586"/>
                  <a:gd name="connsiteX93" fmla="*/ 195548 w 576453"/>
                  <a:gd name="connsiteY93" fmla="*/ 58435 h 609586"/>
                  <a:gd name="connsiteX94" fmla="*/ 213307 w 576453"/>
                  <a:gd name="connsiteY94" fmla="*/ 58435 h 609586"/>
                  <a:gd name="connsiteX95" fmla="*/ 213307 w 576453"/>
                  <a:gd name="connsiteY95" fmla="*/ 83818 h 609586"/>
                  <a:gd name="connsiteX96" fmla="*/ 228543 w 576453"/>
                  <a:gd name="connsiteY96" fmla="*/ 83818 h 609586"/>
                  <a:gd name="connsiteX97" fmla="*/ 228543 w 576453"/>
                  <a:gd name="connsiteY97" fmla="*/ 50815 h 609586"/>
                  <a:gd name="connsiteX98" fmla="*/ 279347 w 576453"/>
                  <a:gd name="connsiteY98"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76453" h="609586">
                    <a:moveTo>
                      <a:pt x="144744" y="591822"/>
                    </a:moveTo>
                    <a:lnTo>
                      <a:pt x="431709" y="591822"/>
                    </a:lnTo>
                    <a:lnTo>
                      <a:pt x="431709" y="609586"/>
                    </a:lnTo>
                    <a:lnTo>
                      <a:pt x="144744" y="609586"/>
                    </a:lnTo>
                    <a:close/>
                    <a:moveTo>
                      <a:pt x="78705" y="551152"/>
                    </a:moveTo>
                    <a:lnTo>
                      <a:pt x="502796" y="551152"/>
                    </a:lnTo>
                    <a:lnTo>
                      <a:pt x="502796" y="568963"/>
                    </a:lnTo>
                    <a:lnTo>
                      <a:pt x="78705" y="568963"/>
                    </a:lnTo>
                    <a:close/>
                    <a:moveTo>
                      <a:pt x="299630" y="304793"/>
                    </a:moveTo>
                    <a:lnTo>
                      <a:pt x="299630" y="347988"/>
                    </a:lnTo>
                    <a:lnTo>
                      <a:pt x="386000" y="363228"/>
                    </a:lnTo>
                    <a:lnTo>
                      <a:pt x="383429" y="380991"/>
                    </a:lnTo>
                    <a:lnTo>
                      <a:pt x="299630" y="365752"/>
                    </a:lnTo>
                    <a:lnTo>
                      <a:pt x="299630" y="500384"/>
                    </a:lnTo>
                    <a:cubicBezTo>
                      <a:pt x="299630" y="505433"/>
                      <a:pt x="297107" y="508004"/>
                      <a:pt x="294583" y="508004"/>
                    </a:cubicBezTo>
                    <a:lnTo>
                      <a:pt x="431709" y="508004"/>
                    </a:lnTo>
                    <a:cubicBezTo>
                      <a:pt x="469800" y="459714"/>
                      <a:pt x="497701" y="403851"/>
                      <a:pt x="510414" y="342892"/>
                    </a:cubicBezTo>
                    <a:close/>
                    <a:moveTo>
                      <a:pt x="281870" y="304793"/>
                    </a:moveTo>
                    <a:lnTo>
                      <a:pt x="71087" y="342892"/>
                    </a:lnTo>
                    <a:cubicBezTo>
                      <a:pt x="83799" y="403851"/>
                      <a:pt x="111748" y="459714"/>
                      <a:pt x="149839" y="508004"/>
                    </a:cubicBezTo>
                    <a:lnTo>
                      <a:pt x="286965" y="508004"/>
                    </a:lnTo>
                    <a:cubicBezTo>
                      <a:pt x="284394" y="508004"/>
                      <a:pt x="281870" y="505433"/>
                      <a:pt x="281870" y="500384"/>
                    </a:cubicBezTo>
                    <a:lnTo>
                      <a:pt x="281870" y="365752"/>
                    </a:lnTo>
                    <a:lnTo>
                      <a:pt x="198071" y="380991"/>
                    </a:lnTo>
                    <a:lnTo>
                      <a:pt x="195548" y="363228"/>
                    </a:lnTo>
                    <a:lnTo>
                      <a:pt x="281870" y="347988"/>
                    </a:lnTo>
                    <a:close/>
                    <a:moveTo>
                      <a:pt x="129456" y="236190"/>
                    </a:moveTo>
                    <a:lnTo>
                      <a:pt x="452055" y="236190"/>
                    </a:lnTo>
                    <a:lnTo>
                      <a:pt x="452055" y="253953"/>
                    </a:lnTo>
                    <a:lnTo>
                      <a:pt x="129456" y="253953"/>
                    </a:lnTo>
                    <a:close/>
                    <a:moveTo>
                      <a:pt x="139650" y="203211"/>
                    </a:moveTo>
                    <a:cubicBezTo>
                      <a:pt x="114272" y="203211"/>
                      <a:pt x="93941" y="220975"/>
                      <a:pt x="93941" y="241310"/>
                    </a:cubicBezTo>
                    <a:lnTo>
                      <a:pt x="93941" y="322557"/>
                    </a:lnTo>
                    <a:lnTo>
                      <a:pt x="289488" y="289553"/>
                    </a:lnTo>
                    <a:lnTo>
                      <a:pt x="292012" y="289553"/>
                    </a:lnTo>
                    <a:lnTo>
                      <a:pt x="485036" y="322557"/>
                    </a:lnTo>
                    <a:lnTo>
                      <a:pt x="485036" y="241310"/>
                    </a:lnTo>
                    <a:cubicBezTo>
                      <a:pt x="485036" y="220975"/>
                      <a:pt x="464705" y="203211"/>
                      <a:pt x="439327" y="203211"/>
                    </a:cubicBezTo>
                    <a:close/>
                    <a:moveTo>
                      <a:pt x="170085" y="134615"/>
                    </a:moveTo>
                    <a:lnTo>
                      <a:pt x="406330" y="134615"/>
                    </a:lnTo>
                    <a:lnTo>
                      <a:pt x="406330" y="152378"/>
                    </a:lnTo>
                    <a:lnTo>
                      <a:pt x="170085" y="152378"/>
                    </a:lnTo>
                    <a:close/>
                    <a:moveTo>
                      <a:pt x="170122" y="101582"/>
                    </a:moveTo>
                    <a:cubicBezTo>
                      <a:pt x="152362" y="101582"/>
                      <a:pt x="137126" y="116822"/>
                      <a:pt x="137126" y="134633"/>
                    </a:cubicBezTo>
                    <a:lnTo>
                      <a:pt x="137126" y="185400"/>
                    </a:lnTo>
                    <a:lnTo>
                      <a:pt x="441851" y="185400"/>
                    </a:lnTo>
                    <a:lnTo>
                      <a:pt x="441851" y="134633"/>
                    </a:lnTo>
                    <a:cubicBezTo>
                      <a:pt x="441851" y="116822"/>
                      <a:pt x="426614" y="101582"/>
                      <a:pt x="408855" y="101582"/>
                    </a:cubicBezTo>
                    <a:close/>
                    <a:moveTo>
                      <a:pt x="246303" y="58435"/>
                    </a:moveTo>
                    <a:lnTo>
                      <a:pt x="246303" y="83818"/>
                    </a:lnTo>
                    <a:lnTo>
                      <a:pt x="330102" y="83818"/>
                    </a:lnTo>
                    <a:lnTo>
                      <a:pt x="330102" y="58435"/>
                    </a:lnTo>
                    <a:close/>
                    <a:moveTo>
                      <a:pt x="281870" y="17764"/>
                    </a:moveTo>
                    <a:cubicBezTo>
                      <a:pt x="264111" y="17764"/>
                      <a:pt x="253921" y="27955"/>
                      <a:pt x="251398" y="43195"/>
                    </a:cubicBezTo>
                    <a:lnTo>
                      <a:pt x="332674" y="43195"/>
                    </a:lnTo>
                    <a:cubicBezTo>
                      <a:pt x="327579" y="27955"/>
                      <a:pt x="314866" y="17764"/>
                      <a:pt x="299630" y="17764"/>
                    </a:cubicBezTo>
                    <a:close/>
                    <a:moveTo>
                      <a:pt x="279347" y="0"/>
                    </a:moveTo>
                    <a:lnTo>
                      <a:pt x="297107" y="0"/>
                    </a:lnTo>
                    <a:cubicBezTo>
                      <a:pt x="325055" y="0"/>
                      <a:pt x="347910" y="22860"/>
                      <a:pt x="347910" y="50815"/>
                    </a:cubicBezTo>
                    <a:lnTo>
                      <a:pt x="347910" y="83818"/>
                    </a:lnTo>
                    <a:lnTo>
                      <a:pt x="365670" y="83818"/>
                    </a:lnTo>
                    <a:lnTo>
                      <a:pt x="365670" y="58435"/>
                    </a:lnTo>
                    <a:lnTo>
                      <a:pt x="378382" y="58435"/>
                    </a:lnTo>
                    <a:lnTo>
                      <a:pt x="378382" y="83818"/>
                    </a:lnTo>
                    <a:lnTo>
                      <a:pt x="396142" y="83818"/>
                    </a:lnTo>
                    <a:lnTo>
                      <a:pt x="396142" y="58435"/>
                    </a:lnTo>
                    <a:lnTo>
                      <a:pt x="413902" y="58435"/>
                    </a:lnTo>
                    <a:lnTo>
                      <a:pt x="413902" y="83818"/>
                    </a:lnTo>
                    <a:cubicBezTo>
                      <a:pt x="439327" y="88914"/>
                      <a:pt x="457087" y="109202"/>
                      <a:pt x="457087" y="134633"/>
                    </a:cubicBezTo>
                    <a:lnTo>
                      <a:pt x="457087" y="190496"/>
                    </a:lnTo>
                    <a:cubicBezTo>
                      <a:pt x="482465" y="198116"/>
                      <a:pt x="500272" y="218451"/>
                      <a:pt x="500272" y="241310"/>
                    </a:cubicBezTo>
                    <a:lnTo>
                      <a:pt x="500272" y="325128"/>
                    </a:lnTo>
                    <a:lnTo>
                      <a:pt x="518032" y="327653"/>
                    </a:lnTo>
                    <a:cubicBezTo>
                      <a:pt x="520555" y="327653"/>
                      <a:pt x="520555" y="327653"/>
                      <a:pt x="523126" y="330177"/>
                    </a:cubicBezTo>
                    <a:cubicBezTo>
                      <a:pt x="525650" y="332748"/>
                      <a:pt x="525650" y="335272"/>
                      <a:pt x="525650" y="337796"/>
                    </a:cubicBezTo>
                    <a:cubicBezTo>
                      <a:pt x="512937" y="398755"/>
                      <a:pt x="487559" y="457190"/>
                      <a:pt x="449469" y="508004"/>
                    </a:cubicBezTo>
                    <a:lnTo>
                      <a:pt x="576453" y="508004"/>
                    </a:lnTo>
                    <a:lnTo>
                      <a:pt x="576453" y="523244"/>
                    </a:lnTo>
                    <a:lnTo>
                      <a:pt x="0" y="523244"/>
                    </a:lnTo>
                    <a:lnTo>
                      <a:pt x="0" y="505433"/>
                    </a:lnTo>
                    <a:lnTo>
                      <a:pt x="126985" y="505433"/>
                    </a:lnTo>
                    <a:cubicBezTo>
                      <a:pt x="88894" y="454666"/>
                      <a:pt x="63469" y="398755"/>
                      <a:pt x="50803" y="337796"/>
                    </a:cubicBezTo>
                    <a:cubicBezTo>
                      <a:pt x="50803" y="335272"/>
                      <a:pt x="50803" y="332748"/>
                      <a:pt x="53327" y="330177"/>
                    </a:cubicBezTo>
                    <a:cubicBezTo>
                      <a:pt x="53327" y="330177"/>
                      <a:pt x="55850" y="327653"/>
                      <a:pt x="58422" y="327653"/>
                    </a:cubicBezTo>
                    <a:lnTo>
                      <a:pt x="76181" y="325128"/>
                    </a:lnTo>
                    <a:lnTo>
                      <a:pt x="76181" y="238739"/>
                    </a:lnTo>
                    <a:cubicBezTo>
                      <a:pt x="76181" y="215879"/>
                      <a:pt x="93941" y="195591"/>
                      <a:pt x="119366" y="187972"/>
                    </a:cubicBezTo>
                    <a:lnTo>
                      <a:pt x="119366" y="134633"/>
                    </a:lnTo>
                    <a:cubicBezTo>
                      <a:pt x="119366" y="109202"/>
                      <a:pt x="139650" y="88914"/>
                      <a:pt x="162504" y="83818"/>
                    </a:cubicBezTo>
                    <a:lnTo>
                      <a:pt x="162504" y="58435"/>
                    </a:lnTo>
                    <a:lnTo>
                      <a:pt x="180311" y="58435"/>
                    </a:lnTo>
                    <a:lnTo>
                      <a:pt x="180311" y="83818"/>
                    </a:lnTo>
                    <a:lnTo>
                      <a:pt x="195548" y="83818"/>
                    </a:lnTo>
                    <a:lnTo>
                      <a:pt x="195548" y="58435"/>
                    </a:lnTo>
                    <a:lnTo>
                      <a:pt x="213307" y="58435"/>
                    </a:lnTo>
                    <a:lnTo>
                      <a:pt x="213307" y="83818"/>
                    </a:lnTo>
                    <a:lnTo>
                      <a:pt x="228543" y="83818"/>
                    </a:lnTo>
                    <a:lnTo>
                      <a:pt x="228543" y="50815"/>
                    </a:lnTo>
                    <a:cubicBezTo>
                      <a:pt x="228543" y="22860"/>
                      <a:pt x="251398" y="0"/>
                      <a:pt x="2793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chemeClr val="tx1"/>
                  </a:solidFill>
                </a:endParaRPr>
              </a:p>
            </p:txBody>
          </p:sp>
          <p:sp>
            <p:nvSpPr>
              <p:cNvPr id="27" name="Text1"/>
              <p:cNvSpPr txBox="1"/>
              <p:nvPr/>
            </p:nvSpPr>
            <p:spPr>
              <a:xfrm>
                <a:off x="2341514" y="5602481"/>
                <a:ext cx="2864332" cy="628526"/>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揭示迪士尼邮轮公司未来几年内将推出的新邮轮，包括设计特点、船体规模和预计下水时间，展示其不断扩展的舰队。</a:t>
                </a:r>
                <a:endParaRPr lang="en-US" dirty="0"/>
              </a:p>
            </p:txBody>
          </p:sp>
          <p:sp>
            <p:nvSpPr>
              <p:cNvPr id="57" name="Bullet1"/>
              <p:cNvSpPr txBox="1"/>
              <p:nvPr/>
            </p:nvSpPr>
            <p:spPr>
              <a:xfrm>
                <a:off x="2341514" y="4971747"/>
                <a:ext cx="2864332" cy="630734"/>
              </a:xfrm>
              <a:prstGeom prst="rect">
                <a:avLst/>
              </a:prstGeom>
              <a:noFill/>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b="1" dirty="0"/>
                  <a:t>新船建造计划</a:t>
                </a:r>
                <a:endParaRPr lang="en-US" dirty="0"/>
              </a:p>
            </p:txBody>
          </p:sp>
        </p:grpSp>
        <p:grpSp>
          <p:nvGrpSpPr>
            <p:cNvPr id="69" name="组合 68"/>
            <p:cNvGrpSpPr/>
            <p:nvPr/>
          </p:nvGrpSpPr>
          <p:grpSpPr>
            <a:xfrm>
              <a:off x="660399" y="1754641"/>
              <a:ext cx="3359644" cy="2749401"/>
              <a:chOff x="660399" y="1754641"/>
              <a:chExt cx="3359644" cy="2749401"/>
            </a:xfrm>
          </p:grpSpPr>
          <p:sp>
            <p:nvSpPr>
              <p:cNvPr id="8" name="Text2"/>
              <p:cNvSpPr txBox="1"/>
              <p:nvPr/>
            </p:nvSpPr>
            <p:spPr>
              <a:xfrm>
                <a:off x="660399" y="2286259"/>
                <a:ext cx="2674871" cy="686565"/>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探讨迪士尼计划开发的新港口设施，包括专属岛屿和其他停靠点，提升游客体验并增强航线多样性。</a:t>
                </a:r>
                <a:endParaRPr lang="en-US" dirty="0"/>
              </a:p>
            </p:txBody>
          </p:sp>
          <p:sp>
            <p:nvSpPr>
              <p:cNvPr id="11" name="IconBackground2"/>
              <p:cNvSpPr/>
              <p:nvPr/>
            </p:nvSpPr>
            <p:spPr>
              <a:xfrm>
                <a:off x="2523763" y="3240331"/>
                <a:ext cx="1496280" cy="1263711"/>
              </a:xfrm>
              <a:prstGeom prst="roundRect">
                <a:avLst>
                  <a:gd name="adj" fmla="val 10000"/>
                </a:avLst>
              </a:prstGeom>
              <a:solidFill>
                <a:srgbClr val="FFFFFF">
                  <a:alpha val="90000"/>
                </a:srgbClr>
              </a:solidFill>
              <a:ln w="12700">
                <a:solidFill>
                  <a:schemeClr val="accent2"/>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square" lIns="91440" tIns="45720" rIns="91440" bIns="45720" anchor="ctr">
                <a:normAutofit/>
              </a:bodyPr>
              <a:lstStyle/>
              <a:p>
                <a:pPr algn="ctr"/>
                <a:endParaRPr>
                  <a:solidFill>
                    <a:schemeClr val="tx1"/>
                  </a:solidFill>
                </a:endParaRPr>
              </a:p>
            </p:txBody>
          </p:sp>
          <p:sp>
            <p:nvSpPr>
              <p:cNvPr id="12" name="Number2"/>
              <p:cNvSpPr/>
              <p:nvPr/>
            </p:nvSpPr>
            <p:spPr>
              <a:xfrm>
                <a:off x="3108635" y="2969535"/>
                <a:ext cx="825296" cy="541590"/>
              </a:xfrm>
              <a:custGeom>
                <a:avLst/>
                <a:gdLst>
                  <a:gd name="connsiteX0" fmla="*/ 0 w 1981805"/>
                  <a:gd name="connsiteY0" fmla="*/ 78810 h 788098"/>
                  <a:gd name="connsiteX1" fmla="*/ 78810 w 1981805"/>
                  <a:gd name="connsiteY1" fmla="*/ 0 h 788098"/>
                  <a:gd name="connsiteX2" fmla="*/ 1902995 w 1981805"/>
                  <a:gd name="connsiteY2" fmla="*/ 0 h 788098"/>
                  <a:gd name="connsiteX3" fmla="*/ 1981805 w 1981805"/>
                  <a:gd name="connsiteY3" fmla="*/ 78810 h 788098"/>
                  <a:gd name="connsiteX4" fmla="*/ 1981805 w 1981805"/>
                  <a:gd name="connsiteY4" fmla="*/ 709288 h 788098"/>
                  <a:gd name="connsiteX5" fmla="*/ 1902995 w 1981805"/>
                  <a:gd name="connsiteY5" fmla="*/ 788098 h 788098"/>
                  <a:gd name="connsiteX6" fmla="*/ 78810 w 1981805"/>
                  <a:gd name="connsiteY6" fmla="*/ 788098 h 788098"/>
                  <a:gd name="connsiteX7" fmla="*/ 0 w 1981805"/>
                  <a:gd name="connsiteY7" fmla="*/ 709288 h 788098"/>
                  <a:gd name="connsiteX8" fmla="*/ 0 w 1981805"/>
                  <a:gd name="connsiteY8" fmla="*/ 78810 h 78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1805" h="788098">
                    <a:moveTo>
                      <a:pt x="0" y="78810"/>
                    </a:moveTo>
                    <a:cubicBezTo>
                      <a:pt x="0" y="35284"/>
                      <a:pt x="35284" y="0"/>
                      <a:pt x="78810" y="0"/>
                    </a:cubicBezTo>
                    <a:lnTo>
                      <a:pt x="1902995" y="0"/>
                    </a:lnTo>
                    <a:cubicBezTo>
                      <a:pt x="1946521" y="0"/>
                      <a:pt x="1981805" y="35284"/>
                      <a:pt x="1981805" y="78810"/>
                    </a:cubicBezTo>
                    <a:lnTo>
                      <a:pt x="1981805" y="709288"/>
                    </a:lnTo>
                    <a:cubicBezTo>
                      <a:pt x="1981805" y="752814"/>
                      <a:pt x="1946521" y="788098"/>
                      <a:pt x="1902995" y="788098"/>
                    </a:cubicBezTo>
                    <a:lnTo>
                      <a:pt x="78810" y="788098"/>
                    </a:lnTo>
                    <a:cubicBezTo>
                      <a:pt x="35284" y="788098"/>
                      <a:pt x="0" y="752814"/>
                      <a:pt x="0" y="709288"/>
                    </a:cubicBezTo>
                    <a:lnTo>
                      <a:pt x="0" y="78810"/>
                    </a:lnTo>
                    <a:close/>
                  </a:path>
                </a:pathLst>
              </a:custGeom>
              <a:solidFill>
                <a:schemeClr val="accent2"/>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91440" tIns="45720" rIns="91440" bIns="45720" anchor="ctr" anchorCtr="0">
                <a:normAutofit/>
              </a:bodyPr>
              <a:lstStyle/>
              <a:p>
                <a:pPr algn="ctr"/>
                <a:r>
                  <a:rPr lang="en-US" altLang="zh-CN" sz="2000" b="1" i="1" dirty="0">
                    <a:solidFill>
                      <a:srgbClr val="FFFFFF"/>
                    </a:solidFill>
                  </a:rPr>
                  <a:t>2</a:t>
                </a:r>
                <a:endParaRPr lang="zh-CN" altLang="en-US" sz="2000" b="1" i="1" dirty="0">
                  <a:solidFill>
                    <a:srgbClr val="FFFFFF"/>
                  </a:solidFill>
                </a:endParaRPr>
              </a:p>
            </p:txBody>
          </p:sp>
          <p:sp>
            <p:nvSpPr>
              <p:cNvPr id="22" name="Icon2"/>
              <p:cNvSpPr/>
              <p:nvPr/>
            </p:nvSpPr>
            <p:spPr>
              <a:xfrm>
                <a:off x="3099834" y="3660572"/>
                <a:ext cx="344139" cy="423232"/>
              </a:xfrm>
              <a:custGeom>
                <a:avLst/>
                <a:gdLst>
                  <a:gd name="connsiteX0" fmla="*/ 328006 w 488029"/>
                  <a:gd name="connsiteY0" fmla="*/ 195005 h 600191"/>
                  <a:gd name="connsiteX1" fmla="*/ 340526 w 488029"/>
                  <a:gd name="connsiteY1" fmla="*/ 198695 h 600191"/>
                  <a:gd name="connsiteX2" fmla="*/ 339823 w 488029"/>
                  <a:gd name="connsiteY2" fmla="*/ 204551 h 600191"/>
                  <a:gd name="connsiteX3" fmla="*/ 339119 w 488029"/>
                  <a:gd name="connsiteY3" fmla="*/ 204786 h 600191"/>
                  <a:gd name="connsiteX4" fmla="*/ 339119 w 488029"/>
                  <a:gd name="connsiteY4" fmla="*/ 209002 h 600191"/>
                  <a:gd name="connsiteX5" fmla="*/ 333958 w 488029"/>
                  <a:gd name="connsiteY5" fmla="*/ 209705 h 600191"/>
                  <a:gd name="connsiteX6" fmla="*/ 333489 w 488029"/>
                  <a:gd name="connsiteY6" fmla="*/ 205957 h 600191"/>
                  <a:gd name="connsiteX7" fmla="*/ 328094 w 488029"/>
                  <a:gd name="connsiteY7" fmla="*/ 205957 h 600191"/>
                  <a:gd name="connsiteX8" fmla="*/ 315897 w 488029"/>
                  <a:gd name="connsiteY8" fmla="*/ 205723 h 600191"/>
                  <a:gd name="connsiteX9" fmla="*/ 315897 w 488029"/>
                  <a:gd name="connsiteY9" fmla="*/ 217436 h 600191"/>
                  <a:gd name="connsiteX10" fmla="*/ 315897 w 488029"/>
                  <a:gd name="connsiteY10" fmla="*/ 234069 h 600191"/>
                  <a:gd name="connsiteX11" fmla="*/ 329033 w 488029"/>
                  <a:gd name="connsiteY11" fmla="*/ 235943 h 600191"/>
                  <a:gd name="connsiteX12" fmla="*/ 334428 w 488029"/>
                  <a:gd name="connsiteY12" fmla="*/ 218842 h 600191"/>
                  <a:gd name="connsiteX13" fmla="*/ 338650 w 488029"/>
                  <a:gd name="connsiteY13" fmla="*/ 219310 h 600191"/>
                  <a:gd name="connsiteX14" fmla="*/ 332786 w 488029"/>
                  <a:gd name="connsiteY14" fmla="*/ 242268 h 600191"/>
                  <a:gd name="connsiteX15" fmla="*/ 313786 w 488029"/>
                  <a:gd name="connsiteY15" fmla="*/ 240628 h 600191"/>
                  <a:gd name="connsiteX16" fmla="*/ 308156 w 488029"/>
                  <a:gd name="connsiteY16" fmla="*/ 224698 h 600191"/>
                  <a:gd name="connsiteX17" fmla="*/ 310736 w 488029"/>
                  <a:gd name="connsiteY17" fmla="*/ 204083 h 600191"/>
                  <a:gd name="connsiteX18" fmla="*/ 314255 w 488029"/>
                  <a:gd name="connsiteY18" fmla="*/ 196586 h 600191"/>
                  <a:gd name="connsiteX19" fmla="*/ 328006 w 488029"/>
                  <a:gd name="connsiteY19" fmla="*/ 195005 h 600191"/>
                  <a:gd name="connsiteX20" fmla="*/ 325765 w 488029"/>
                  <a:gd name="connsiteY20" fmla="*/ 70982 h 600191"/>
                  <a:gd name="connsiteX21" fmla="*/ 291271 w 488029"/>
                  <a:gd name="connsiteY21" fmla="*/ 115506 h 600191"/>
                  <a:gd name="connsiteX22" fmla="*/ 300891 w 488029"/>
                  <a:gd name="connsiteY22" fmla="*/ 118084 h 600191"/>
                  <a:gd name="connsiteX23" fmla="*/ 304646 w 488029"/>
                  <a:gd name="connsiteY23" fmla="*/ 123005 h 600191"/>
                  <a:gd name="connsiteX24" fmla="*/ 302534 w 488029"/>
                  <a:gd name="connsiteY24" fmla="*/ 160031 h 600191"/>
                  <a:gd name="connsiteX25" fmla="*/ 302065 w 488029"/>
                  <a:gd name="connsiteY25" fmla="*/ 160968 h 600191"/>
                  <a:gd name="connsiteX26" fmla="*/ 301126 w 488029"/>
                  <a:gd name="connsiteY26" fmla="*/ 163312 h 600191"/>
                  <a:gd name="connsiteX27" fmla="*/ 299484 w 488029"/>
                  <a:gd name="connsiteY27" fmla="*/ 187683 h 600191"/>
                  <a:gd name="connsiteX28" fmla="*/ 303238 w 488029"/>
                  <a:gd name="connsiteY28" fmla="*/ 194245 h 600191"/>
                  <a:gd name="connsiteX29" fmla="*/ 304177 w 488029"/>
                  <a:gd name="connsiteY29" fmla="*/ 245097 h 600191"/>
                  <a:gd name="connsiteX30" fmla="*/ 299484 w 488029"/>
                  <a:gd name="connsiteY30" fmla="*/ 258454 h 600191"/>
                  <a:gd name="connsiteX31" fmla="*/ 284466 w 488029"/>
                  <a:gd name="connsiteY31" fmla="*/ 259392 h 600191"/>
                  <a:gd name="connsiteX32" fmla="*/ 295025 w 488029"/>
                  <a:gd name="connsiteY32" fmla="*/ 286341 h 600191"/>
                  <a:gd name="connsiteX33" fmla="*/ 296668 w 488029"/>
                  <a:gd name="connsiteY33" fmla="*/ 289153 h 600191"/>
                  <a:gd name="connsiteX34" fmla="*/ 297841 w 488029"/>
                  <a:gd name="connsiteY34" fmla="*/ 315868 h 600191"/>
                  <a:gd name="connsiteX35" fmla="*/ 283762 w 488029"/>
                  <a:gd name="connsiteY35" fmla="*/ 326647 h 600191"/>
                  <a:gd name="connsiteX36" fmla="*/ 258888 w 488029"/>
                  <a:gd name="connsiteY36" fmla="*/ 302745 h 600191"/>
                  <a:gd name="connsiteX37" fmla="*/ 243166 w 488029"/>
                  <a:gd name="connsiteY37" fmla="*/ 268297 h 600191"/>
                  <a:gd name="connsiteX38" fmla="*/ 246451 w 488029"/>
                  <a:gd name="connsiteY38" fmla="*/ 264079 h 600191"/>
                  <a:gd name="connsiteX39" fmla="*/ 249033 w 488029"/>
                  <a:gd name="connsiteY39" fmla="*/ 261735 h 600191"/>
                  <a:gd name="connsiteX40" fmla="*/ 253960 w 488029"/>
                  <a:gd name="connsiteY40" fmla="*/ 260564 h 600191"/>
                  <a:gd name="connsiteX41" fmla="*/ 232138 w 488029"/>
                  <a:gd name="connsiteY41" fmla="*/ 235255 h 600191"/>
                  <a:gd name="connsiteX42" fmla="*/ 210315 w 488029"/>
                  <a:gd name="connsiteY42" fmla="*/ 254939 h 600191"/>
                  <a:gd name="connsiteX43" fmla="*/ 215477 w 488029"/>
                  <a:gd name="connsiteY43" fmla="*/ 261267 h 600191"/>
                  <a:gd name="connsiteX44" fmla="*/ 220405 w 488029"/>
                  <a:gd name="connsiteY44" fmla="*/ 267594 h 600191"/>
                  <a:gd name="connsiteX45" fmla="*/ 218762 w 488029"/>
                  <a:gd name="connsiteY45" fmla="*/ 361798 h 600191"/>
                  <a:gd name="connsiteX46" fmla="*/ 209845 w 488029"/>
                  <a:gd name="connsiteY46" fmla="*/ 365314 h 600191"/>
                  <a:gd name="connsiteX47" fmla="*/ 183329 w 488029"/>
                  <a:gd name="connsiteY47" fmla="*/ 360392 h 600191"/>
                  <a:gd name="connsiteX48" fmla="*/ 167373 w 488029"/>
                  <a:gd name="connsiteY48" fmla="*/ 328053 h 600191"/>
                  <a:gd name="connsiteX49" fmla="*/ 151885 w 488029"/>
                  <a:gd name="connsiteY49" fmla="*/ 347504 h 600191"/>
                  <a:gd name="connsiteX50" fmla="*/ 145315 w 488029"/>
                  <a:gd name="connsiteY50" fmla="*/ 357580 h 600191"/>
                  <a:gd name="connsiteX51" fmla="*/ 155405 w 488029"/>
                  <a:gd name="connsiteY51" fmla="*/ 358518 h 600191"/>
                  <a:gd name="connsiteX52" fmla="*/ 159629 w 488029"/>
                  <a:gd name="connsiteY52" fmla="*/ 363908 h 600191"/>
                  <a:gd name="connsiteX53" fmla="*/ 160802 w 488029"/>
                  <a:gd name="connsiteY53" fmla="*/ 366720 h 600191"/>
                  <a:gd name="connsiteX54" fmla="*/ 162210 w 488029"/>
                  <a:gd name="connsiteY54" fmla="*/ 424602 h 600191"/>
                  <a:gd name="connsiteX55" fmla="*/ 155405 w 488029"/>
                  <a:gd name="connsiteY55" fmla="*/ 450848 h 600191"/>
                  <a:gd name="connsiteX56" fmla="*/ 99792 w 488029"/>
                  <a:gd name="connsiteY56" fmla="*/ 449910 h 600191"/>
                  <a:gd name="connsiteX57" fmla="*/ 97446 w 488029"/>
                  <a:gd name="connsiteY57" fmla="*/ 445692 h 600191"/>
                  <a:gd name="connsiteX58" fmla="*/ 105893 w 488029"/>
                  <a:gd name="connsiteY58" fmla="*/ 395778 h 600191"/>
                  <a:gd name="connsiteX59" fmla="*/ 102608 w 488029"/>
                  <a:gd name="connsiteY59" fmla="*/ 350784 h 600191"/>
                  <a:gd name="connsiteX60" fmla="*/ 107536 w 488029"/>
                  <a:gd name="connsiteY60" fmla="*/ 345629 h 600191"/>
                  <a:gd name="connsiteX61" fmla="*/ 111994 w 488029"/>
                  <a:gd name="connsiteY61" fmla="*/ 344223 h 600191"/>
                  <a:gd name="connsiteX62" fmla="*/ 114341 w 488029"/>
                  <a:gd name="connsiteY62" fmla="*/ 344457 h 600191"/>
                  <a:gd name="connsiteX63" fmla="*/ 102139 w 488029"/>
                  <a:gd name="connsiteY63" fmla="*/ 327350 h 600191"/>
                  <a:gd name="connsiteX64" fmla="*/ 82662 w 488029"/>
                  <a:gd name="connsiteY64" fmla="*/ 303916 h 600191"/>
                  <a:gd name="connsiteX65" fmla="*/ 45821 w 488029"/>
                  <a:gd name="connsiteY65" fmla="*/ 346566 h 600191"/>
                  <a:gd name="connsiteX66" fmla="*/ 50515 w 488029"/>
                  <a:gd name="connsiteY66" fmla="*/ 350784 h 600191"/>
                  <a:gd name="connsiteX67" fmla="*/ 51453 w 488029"/>
                  <a:gd name="connsiteY67" fmla="*/ 354300 h 600191"/>
                  <a:gd name="connsiteX68" fmla="*/ 51688 w 488029"/>
                  <a:gd name="connsiteY68" fmla="*/ 376562 h 600191"/>
                  <a:gd name="connsiteX69" fmla="*/ 49576 w 488029"/>
                  <a:gd name="connsiteY69" fmla="*/ 399527 h 600191"/>
                  <a:gd name="connsiteX70" fmla="*/ 59431 w 488029"/>
                  <a:gd name="connsiteY70" fmla="*/ 401168 h 600191"/>
                  <a:gd name="connsiteX71" fmla="*/ 62717 w 488029"/>
                  <a:gd name="connsiteY71" fmla="*/ 407963 h 600191"/>
                  <a:gd name="connsiteX72" fmla="*/ 66236 w 488029"/>
                  <a:gd name="connsiteY72" fmla="*/ 433975 h 600191"/>
                  <a:gd name="connsiteX73" fmla="*/ 62482 w 488029"/>
                  <a:gd name="connsiteY73" fmla="*/ 452019 h 600191"/>
                  <a:gd name="connsiteX74" fmla="*/ 61074 w 488029"/>
                  <a:gd name="connsiteY74" fmla="*/ 455535 h 600191"/>
                  <a:gd name="connsiteX75" fmla="*/ 35027 w 488029"/>
                  <a:gd name="connsiteY75" fmla="*/ 459050 h 600191"/>
                  <a:gd name="connsiteX76" fmla="*/ 10623 w 488029"/>
                  <a:gd name="connsiteY76" fmla="*/ 457878 h 600191"/>
                  <a:gd name="connsiteX77" fmla="*/ 11092 w 488029"/>
                  <a:gd name="connsiteY77" fmla="*/ 526071 h 600191"/>
                  <a:gd name="connsiteX78" fmla="*/ 8511 w 488029"/>
                  <a:gd name="connsiteY78" fmla="*/ 586765 h 600191"/>
                  <a:gd name="connsiteX79" fmla="*/ 90406 w 488029"/>
                  <a:gd name="connsiteY79" fmla="*/ 586062 h 600191"/>
                  <a:gd name="connsiteX80" fmla="*/ 192950 w 488029"/>
                  <a:gd name="connsiteY80" fmla="*/ 583250 h 600191"/>
                  <a:gd name="connsiteX81" fmla="*/ 243401 w 488029"/>
                  <a:gd name="connsiteY81" fmla="*/ 485061 h 600191"/>
                  <a:gd name="connsiteX82" fmla="*/ 304411 w 488029"/>
                  <a:gd name="connsiteY82" fmla="*/ 584656 h 600191"/>
                  <a:gd name="connsiteX83" fmla="*/ 477352 w 488029"/>
                  <a:gd name="connsiteY83" fmla="*/ 579500 h 600191"/>
                  <a:gd name="connsiteX84" fmla="*/ 475475 w 488029"/>
                  <a:gd name="connsiteY84" fmla="*/ 493732 h 600191"/>
                  <a:gd name="connsiteX85" fmla="*/ 475475 w 488029"/>
                  <a:gd name="connsiteY85" fmla="*/ 415462 h 600191"/>
                  <a:gd name="connsiteX86" fmla="*/ 473363 w 488029"/>
                  <a:gd name="connsiteY86" fmla="*/ 405620 h 600191"/>
                  <a:gd name="connsiteX87" fmla="*/ 443093 w 488029"/>
                  <a:gd name="connsiteY87" fmla="*/ 388045 h 600191"/>
                  <a:gd name="connsiteX88" fmla="*/ 448725 w 488029"/>
                  <a:gd name="connsiteY88" fmla="*/ 340239 h 600191"/>
                  <a:gd name="connsiteX89" fmla="*/ 452010 w 488029"/>
                  <a:gd name="connsiteY89" fmla="*/ 333209 h 600191"/>
                  <a:gd name="connsiteX90" fmla="*/ 460223 w 488029"/>
                  <a:gd name="connsiteY90" fmla="*/ 332272 h 600191"/>
                  <a:gd name="connsiteX91" fmla="*/ 437930 w 488029"/>
                  <a:gd name="connsiteY91" fmla="*/ 302276 h 600191"/>
                  <a:gd name="connsiteX92" fmla="*/ 413292 w 488029"/>
                  <a:gd name="connsiteY92" fmla="*/ 321492 h 600191"/>
                  <a:gd name="connsiteX93" fmla="*/ 399212 w 488029"/>
                  <a:gd name="connsiteY93" fmla="*/ 340708 h 600191"/>
                  <a:gd name="connsiteX94" fmla="*/ 406487 w 488029"/>
                  <a:gd name="connsiteY94" fmla="*/ 340708 h 600191"/>
                  <a:gd name="connsiteX95" fmla="*/ 410006 w 488029"/>
                  <a:gd name="connsiteY95" fmla="*/ 343520 h 600191"/>
                  <a:gd name="connsiteX96" fmla="*/ 417515 w 488029"/>
                  <a:gd name="connsiteY96" fmla="*/ 397418 h 600191"/>
                  <a:gd name="connsiteX97" fmla="*/ 412822 w 488029"/>
                  <a:gd name="connsiteY97" fmla="*/ 404917 h 600191"/>
                  <a:gd name="connsiteX98" fmla="*/ 359086 w 488029"/>
                  <a:gd name="connsiteY98" fmla="*/ 403277 h 600191"/>
                  <a:gd name="connsiteX99" fmla="*/ 355801 w 488029"/>
                  <a:gd name="connsiteY99" fmla="*/ 400230 h 600191"/>
                  <a:gd name="connsiteX100" fmla="*/ 354863 w 488029"/>
                  <a:gd name="connsiteY100" fmla="*/ 344457 h 600191"/>
                  <a:gd name="connsiteX101" fmla="*/ 351577 w 488029"/>
                  <a:gd name="connsiteY101" fmla="*/ 294308 h 600191"/>
                  <a:gd name="connsiteX102" fmla="*/ 351343 w 488029"/>
                  <a:gd name="connsiteY102" fmla="*/ 292668 h 600191"/>
                  <a:gd name="connsiteX103" fmla="*/ 364718 w 488029"/>
                  <a:gd name="connsiteY103" fmla="*/ 268765 h 600191"/>
                  <a:gd name="connsiteX104" fmla="*/ 353220 w 488029"/>
                  <a:gd name="connsiteY104" fmla="*/ 255174 h 600191"/>
                  <a:gd name="connsiteX105" fmla="*/ 348762 w 488029"/>
                  <a:gd name="connsiteY105" fmla="*/ 249550 h 600191"/>
                  <a:gd name="connsiteX106" fmla="*/ 349231 w 488029"/>
                  <a:gd name="connsiteY106" fmla="*/ 194714 h 600191"/>
                  <a:gd name="connsiteX107" fmla="*/ 350639 w 488029"/>
                  <a:gd name="connsiteY107" fmla="*/ 190261 h 600191"/>
                  <a:gd name="connsiteX108" fmla="*/ 357444 w 488029"/>
                  <a:gd name="connsiteY108" fmla="*/ 177841 h 600191"/>
                  <a:gd name="connsiteX109" fmla="*/ 343834 w 488029"/>
                  <a:gd name="connsiteY109" fmla="*/ 166358 h 600191"/>
                  <a:gd name="connsiteX110" fmla="*/ 339141 w 488029"/>
                  <a:gd name="connsiteY110" fmla="*/ 160031 h 600191"/>
                  <a:gd name="connsiteX111" fmla="*/ 341487 w 488029"/>
                  <a:gd name="connsiteY111" fmla="*/ 121365 h 600191"/>
                  <a:gd name="connsiteX112" fmla="*/ 348762 w 488029"/>
                  <a:gd name="connsiteY112" fmla="*/ 112929 h 600191"/>
                  <a:gd name="connsiteX113" fmla="*/ 353455 w 488029"/>
                  <a:gd name="connsiteY113" fmla="*/ 113163 h 600191"/>
                  <a:gd name="connsiteX114" fmla="*/ 325765 w 488029"/>
                  <a:gd name="connsiteY114" fmla="*/ 70982 h 600191"/>
                  <a:gd name="connsiteX115" fmla="*/ 337498 w 488029"/>
                  <a:gd name="connsiteY115" fmla="*/ 15678 h 600191"/>
                  <a:gd name="connsiteX116" fmla="*/ 337029 w 488029"/>
                  <a:gd name="connsiteY116" fmla="*/ 22942 h 600191"/>
                  <a:gd name="connsiteX117" fmla="*/ 347119 w 488029"/>
                  <a:gd name="connsiteY117" fmla="*/ 24817 h 600191"/>
                  <a:gd name="connsiteX118" fmla="*/ 349465 w 488029"/>
                  <a:gd name="connsiteY118" fmla="*/ 25051 h 600191"/>
                  <a:gd name="connsiteX119" fmla="*/ 337498 w 488029"/>
                  <a:gd name="connsiteY119" fmla="*/ 15678 h 600191"/>
                  <a:gd name="connsiteX120" fmla="*/ 332013 w 488029"/>
                  <a:gd name="connsiteY120" fmla="*/ 35 h 600191"/>
                  <a:gd name="connsiteX121" fmla="*/ 337498 w 488029"/>
                  <a:gd name="connsiteY121" fmla="*/ 6304 h 600191"/>
                  <a:gd name="connsiteX122" fmla="*/ 337498 w 488029"/>
                  <a:gd name="connsiteY122" fmla="*/ 8647 h 600191"/>
                  <a:gd name="connsiteX123" fmla="*/ 369177 w 488029"/>
                  <a:gd name="connsiteY123" fmla="*/ 26457 h 600191"/>
                  <a:gd name="connsiteX124" fmla="*/ 368003 w 488029"/>
                  <a:gd name="connsiteY124" fmla="*/ 35597 h 600191"/>
                  <a:gd name="connsiteX125" fmla="*/ 342191 w 488029"/>
                  <a:gd name="connsiteY125" fmla="*/ 37471 h 600191"/>
                  <a:gd name="connsiteX126" fmla="*/ 335621 w 488029"/>
                  <a:gd name="connsiteY126" fmla="*/ 36768 h 600191"/>
                  <a:gd name="connsiteX127" fmla="*/ 330928 w 488029"/>
                  <a:gd name="connsiteY127" fmla="*/ 58562 h 600191"/>
                  <a:gd name="connsiteX128" fmla="*/ 373166 w 488029"/>
                  <a:gd name="connsiteY128" fmla="*/ 117616 h 600191"/>
                  <a:gd name="connsiteX129" fmla="*/ 364483 w 488029"/>
                  <a:gd name="connsiteY129" fmla="*/ 129098 h 600191"/>
                  <a:gd name="connsiteX130" fmla="*/ 350169 w 488029"/>
                  <a:gd name="connsiteY130" fmla="*/ 125817 h 600191"/>
                  <a:gd name="connsiteX131" fmla="*/ 351812 w 488029"/>
                  <a:gd name="connsiteY131" fmla="*/ 155579 h 600191"/>
                  <a:gd name="connsiteX132" fmla="*/ 369880 w 488029"/>
                  <a:gd name="connsiteY132" fmla="*/ 179247 h 600191"/>
                  <a:gd name="connsiteX133" fmla="*/ 357913 w 488029"/>
                  <a:gd name="connsiteY133" fmla="*/ 197057 h 600191"/>
                  <a:gd name="connsiteX134" fmla="*/ 360964 w 488029"/>
                  <a:gd name="connsiteY134" fmla="*/ 244160 h 600191"/>
                  <a:gd name="connsiteX135" fmla="*/ 385837 w 488029"/>
                  <a:gd name="connsiteY135" fmla="*/ 259157 h 600191"/>
                  <a:gd name="connsiteX136" fmla="*/ 363075 w 488029"/>
                  <a:gd name="connsiteY136" fmla="*/ 297589 h 600191"/>
                  <a:gd name="connsiteX137" fmla="*/ 360729 w 488029"/>
                  <a:gd name="connsiteY137" fmla="*/ 298761 h 600191"/>
                  <a:gd name="connsiteX138" fmla="*/ 364718 w 488029"/>
                  <a:gd name="connsiteY138" fmla="*/ 394606 h 600191"/>
                  <a:gd name="connsiteX139" fmla="*/ 409068 w 488029"/>
                  <a:gd name="connsiteY139" fmla="*/ 394372 h 600191"/>
                  <a:gd name="connsiteX140" fmla="*/ 403201 w 488029"/>
                  <a:gd name="connsiteY140" fmla="*/ 348675 h 600191"/>
                  <a:gd name="connsiteX141" fmla="*/ 392407 w 488029"/>
                  <a:gd name="connsiteY141" fmla="*/ 349613 h 600191"/>
                  <a:gd name="connsiteX142" fmla="*/ 388653 w 488029"/>
                  <a:gd name="connsiteY142" fmla="*/ 342817 h 600191"/>
                  <a:gd name="connsiteX143" fmla="*/ 417985 w 488029"/>
                  <a:gd name="connsiteY143" fmla="*/ 295949 h 600191"/>
                  <a:gd name="connsiteX144" fmla="*/ 429248 w 488029"/>
                  <a:gd name="connsiteY144" fmla="*/ 284935 h 600191"/>
                  <a:gd name="connsiteX145" fmla="*/ 430421 w 488029"/>
                  <a:gd name="connsiteY145" fmla="*/ 238301 h 600191"/>
                  <a:gd name="connsiteX146" fmla="*/ 437461 w 488029"/>
                  <a:gd name="connsiteY146" fmla="*/ 239239 h 600191"/>
                  <a:gd name="connsiteX147" fmla="*/ 437930 w 488029"/>
                  <a:gd name="connsiteY147" fmla="*/ 242051 h 600191"/>
                  <a:gd name="connsiteX148" fmla="*/ 461865 w 488029"/>
                  <a:gd name="connsiteY148" fmla="*/ 245800 h 600191"/>
                  <a:gd name="connsiteX149" fmla="*/ 458815 w 488029"/>
                  <a:gd name="connsiteY149" fmla="*/ 257751 h 600191"/>
                  <a:gd name="connsiteX150" fmla="*/ 451540 w 488029"/>
                  <a:gd name="connsiteY150" fmla="*/ 258454 h 600191"/>
                  <a:gd name="connsiteX151" fmla="*/ 443562 w 488029"/>
                  <a:gd name="connsiteY151" fmla="*/ 258220 h 600191"/>
                  <a:gd name="connsiteX152" fmla="*/ 437930 w 488029"/>
                  <a:gd name="connsiteY152" fmla="*/ 257751 h 600191"/>
                  <a:gd name="connsiteX153" fmla="*/ 437696 w 488029"/>
                  <a:gd name="connsiteY153" fmla="*/ 262438 h 600191"/>
                  <a:gd name="connsiteX154" fmla="*/ 436523 w 488029"/>
                  <a:gd name="connsiteY154" fmla="*/ 286575 h 600191"/>
                  <a:gd name="connsiteX155" fmla="*/ 449898 w 488029"/>
                  <a:gd name="connsiteY155" fmla="*/ 300870 h 600191"/>
                  <a:gd name="connsiteX156" fmla="*/ 472894 w 488029"/>
                  <a:gd name="connsiteY156" fmla="*/ 334146 h 600191"/>
                  <a:gd name="connsiteX157" fmla="*/ 469844 w 488029"/>
                  <a:gd name="connsiteY157" fmla="*/ 339302 h 600191"/>
                  <a:gd name="connsiteX158" fmla="*/ 454826 w 488029"/>
                  <a:gd name="connsiteY158" fmla="*/ 341411 h 600191"/>
                  <a:gd name="connsiteX159" fmla="*/ 453183 w 488029"/>
                  <a:gd name="connsiteY159" fmla="*/ 395075 h 600191"/>
                  <a:gd name="connsiteX160" fmla="*/ 477822 w 488029"/>
                  <a:gd name="connsiteY160" fmla="*/ 395309 h 600191"/>
                  <a:gd name="connsiteX161" fmla="*/ 482750 w 488029"/>
                  <a:gd name="connsiteY161" fmla="*/ 398824 h 600191"/>
                  <a:gd name="connsiteX162" fmla="*/ 486035 w 488029"/>
                  <a:gd name="connsiteY162" fmla="*/ 427414 h 600191"/>
                  <a:gd name="connsiteX163" fmla="*/ 487208 w 488029"/>
                  <a:gd name="connsiteY163" fmla="*/ 493732 h 600191"/>
                  <a:gd name="connsiteX164" fmla="*/ 487912 w 488029"/>
                  <a:gd name="connsiteY164" fmla="*/ 580438 h 600191"/>
                  <a:gd name="connsiteX165" fmla="*/ 485096 w 488029"/>
                  <a:gd name="connsiteY165" fmla="*/ 585125 h 600191"/>
                  <a:gd name="connsiteX166" fmla="*/ 480403 w 488029"/>
                  <a:gd name="connsiteY166" fmla="*/ 592623 h 600191"/>
                  <a:gd name="connsiteX167" fmla="*/ 399212 w 488029"/>
                  <a:gd name="connsiteY167" fmla="*/ 596607 h 600191"/>
                  <a:gd name="connsiteX168" fmla="*/ 300187 w 488029"/>
                  <a:gd name="connsiteY168" fmla="*/ 592858 h 600191"/>
                  <a:gd name="connsiteX169" fmla="*/ 296902 w 488029"/>
                  <a:gd name="connsiteY169" fmla="*/ 590046 h 600191"/>
                  <a:gd name="connsiteX170" fmla="*/ 293617 w 488029"/>
                  <a:gd name="connsiteY170" fmla="*/ 586765 h 600191"/>
                  <a:gd name="connsiteX171" fmla="*/ 289393 w 488029"/>
                  <a:gd name="connsiteY171" fmla="*/ 524665 h 600191"/>
                  <a:gd name="connsiteX172" fmla="*/ 230026 w 488029"/>
                  <a:gd name="connsiteY172" fmla="*/ 505449 h 600191"/>
                  <a:gd name="connsiteX173" fmla="*/ 203510 w 488029"/>
                  <a:gd name="connsiteY173" fmla="*/ 592389 h 600191"/>
                  <a:gd name="connsiteX174" fmla="*/ 198816 w 488029"/>
                  <a:gd name="connsiteY174" fmla="*/ 595904 h 600191"/>
                  <a:gd name="connsiteX175" fmla="*/ 198347 w 488029"/>
                  <a:gd name="connsiteY175" fmla="*/ 595904 h 600191"/>
                  <a:gd name="connsiteX176" fmla="*/ 76561 w 488029"/>
                  <a:gd name="connsiteY176" fmla="*/ 595904 h 600191"/>
                  <a:gd name="connsiteX177" fmla="*/ 5226 w 488029"/>
                  <a:gd name="connsiteY177" fmla="*/ 591452 h 600191"/>
                  <a:gd name="connsiteX178" fmla="*/ 3584 w 488029"/>
                  <a:gd name="connsiteY178" fmla="*/ 589577 h 600191"/>
                  <a:gd name="connsiteX179" fmla="*/ 3114 w 488029"/>
                  <a:gd name="connsiteY179" fmla="*/ 588874 h 600191"/>
                  <a:gd name="connsiteX180" fmla="*/ 533 w 488029"/>
                  <a:gd name="connsiteY180" fmla="*/ 515526 h 600191"/>
                  <a:gd name="connsiteX181" fmla="*/ 2645 w 488029"/>
                  <a:gd name="connsiteY181" fmla="*/ 456238 h 600191"/>
                  <a:gd name="connsiteX182" fmla="*/ 4522 w 488029"/>
                  <a:gd name="connsiteY182" fmla="*/ 449442 h 600191"/>
                  <a:gd name="connsiteX183" fmla="*/ 35027 w 488029"/>
                  <a:gd name="connsiteY183" fmla="*/ 444989 h 600191"/>
                  <a:gd name="connsiteX184" fmla="*/ 53800 w 488029"/>
                  <a:gd name="connsiteY184" fmla="*/ 444989 h 600191"/>
                  <a:gd name="connsiteX185" fmla="*/ 52861 w 488029"/>
                  <a:gd name="connsiteY185" fmla="*/ 427414 h 600191"/>
                  <a:gd name="connsiteX186" fmla="*/ 52626 w 488029"/>
                  <a:gd name="connsiteY186" fmla="*/ 412650 h 600191"/>
                  <a:gd name="connsiteX187" fmla="*/ 43240 w 488029"/>
                  <a:gd name="connsiteY187" fmla="*/ 411713 h 600191"/>
                  <a:gd name="connsiteX188" fmla="*/ 40424 w 488029"/>
                  <a:gd name="connsiteY188" fmla="*/ 402105 h 600191"/>
                  <a:gd name="connsiteX189" fmla="*/ 39251 w 488029"/>
                  <a:gd name="connsiteY189" fmla="*/ 376562 h 600191"/>
                  <a:gd name="connsiteX190" fmla="*/ 43006 w 488029"/>
                  <a:gd name="connsiteY190" fmla="*/ 357815 h 600191"/>
                  <a:gd name="connsiteX191" fmla="*/ 31507 w 488029"/>
                  <a:gd name="connsiteY191" fmla="*/ 357112 h 600191"/>
                  <a:gd name="connsiteX192" fmla="*/ 27988 w 488029"/>
                  <a:gd name="connsiteY192" fmla="*/ 343520 h 600191"/>
                  <a:gd name="connsiteX193" fmla="*/ 62951 w 488029"/>
                  <a:gd name="connsiteY193" fmla="*/ 303448 h 600191"/>
                  <a:gd name="connsiteX194" fmla="*/ 78908 w 488029"/>
                  <a:gd name="connsiteY194" fmla="*/ 289622 h 600191"/>
                  <a:gd name="connsiteX195" fmla="*/ 82428 w 488029"/>
                  <a:gd name="connsiteY195" fmla="*/ 236895 h 600191"/>
                  <a:gd name="connsiteX196" fmla="*/ 92987 w 488029"/>
                  <a:gd name="connsiteY196" fmla="*/ 238301 h 600191"/>
                  <a:gd name="connsiteX197" fmla="*/ 92518 w 488029"/>
                  <a:gd name="connsiteY197" fmla="*/ 241816 h 600191"/>
                  <a:gd name="connsiteX198" fmla="*/ 116687 w 488029"/>
                  <a:gd name="connsiteY198" fmla="*/ 252830 h 600191"/>
                  <a:gd name="connsiteX199" fmla="*/ 116687 w 488029"/>
                  <a:gd name="connsiteY199" fmla="*/ 261501 h 600191"/>
                  <a:gd name="connsiteX200" fmla="*/ 99557 w 488029"/>
                  <a:gd name="connsiteY200" fmla="*/ 267594 h 600191"/>
                  <a:gd name="connsiteX201" fmla="*/ 88294 w 488029"/>
                  <a:gd name="connsiteY201" fmla="*/ 270640 h 600191"/>
                  <a:gd name="connsiteX202" fmla="*/ 85478 w 488029"/>
                  <a:gd name="connsiteY202" fmla="*/ 289622 h 600191"/>
                  <a:gd name="connsiteX203" fmla="*/ 106362 w 488029"/>
                  <a:gd name="connsiteY203" fmla="*/ 307900 h 600191"/>
                  <a:gd name="connsiteX204" fmla="*/ 132878 w 488029"/>
                  <a:gd name="connsiteY204" fmla="*/ 347504 h 600191"/>
                  <a:gd name="connsiteX205" fmla="*/ 127481 w 488029"/>
                  <a:gd name="connsiteY205" fmla="*/ 356877 h 600191"/>
                  <a:gd name="connsiteX206" fmla="*/ 115514 w 488029"/>
                  <a:gd name="connsiteY206" fmla="*/ 355471 h 600191"/>
                  <a:gd name="connsiteX207" fmla="*/ 117626 w 488029"/>
                  <a:gd name="connsiteY207" fmla="*/ 400933 h 600191"/>
                  <a:gd name="connsiteX208" fmla="*/ 110586 w 488029"/>
                  <a:gd name="connsiteY208" fmla="*/ 406557 h 600191"/>
                  <a:gd name="connsiteX209" fmla="*/ 105893 w 488029"/>
                  <a:gd name="connsiteY209" fmla="*/ 440537 h 600191"/>
                  <a:gd name="connsiteX210" fmla="*/ 145784 w 488029"/>
                  <a:gd name="connsiteY210" fmla="*/ 433975 h 600191"/>
                  <a:gd name="connsiteX211" fmla="*/ 143438 w 488029"/>
                  <a:gd name="connsiteY211" fmla="*/ 400933 h 600191"/>
                  <a:gd name="connsiteX212" fmla="*/ 147896 w 488029"/>
                  <a:gd name="connsiteY212" fmla="*/ 370703 h 600191"/>
                  <a:gd name="connsiteX213" fmla="*/ 138979 w 488029"/>
                  <a:gd name="connsiteY213" fmla="*/ 355003 h 600191"/>
                  <a:gd name="connsiteX214" fmla="*/ 163149 w 488029"/>
                  <a:gd name="connsiteY214" fmla="*/ 316571 h 600191"/>
                  <a:gd name="connsiteX215" fmla="*/ 169015 w 488029"/>
                  <a:gd name="connsiteY215" fmla="*/ 267359 h 600191"/>
                  <a:gd name="connsiteX216" fmla="*/ 180279 w 488029"/>
                  <a:gd name="connsiteY216" fmla="*/ 270406 h 600191"/>
                  <a:gd name="connsiteX217" fmla="*/ 176524 w 488029"/>
                  <a:gd name="connsiteY217" fmla="*/ 292668 h 600191"/>
                  <a:gd name="connsiteX218" fmla="*/ 173004 w 488029"/>
                  <a:gd name="connsiteY218" fmla="*/ 315399 h 600191"/>
                  <a:gd name="connsiteX219" fmla="*/ 173474 w 488029"/>
                  <a:gd name="connsiteY219" fmla="*/ 315868 h 600191"/>
                  <a:gd name="connsiteX220" fmla="*/ 193654 w 488029"/>
                  <a:gd name="connsiteY220" fmla="*/ 357580 h 600191"/>
                  <a:gd name="connsiteX221" fmla="*/ 207733 w 488029"/>
                  <a:gd name="connsiteY221" fmla="*/ 357346 h 600191"/>
                  <a:gd name="connsiteX222" fmla="*/ 208907 w 488029"/>
                  <a:gd name="connsiteY222" fmla="*/ 317743 h 600191"/>
                  <a:gd name="connsiteX223" fmla="*/ 208907 w 488029"/>
                  <a:gd name="connsiteY223" fmla="*/ 272749 h 600191"/>
                  <a:gd name="connsiteX224" fmla="*/ 198816 w 488029"/>
                  <a:gd name="connsiteY224" fmla="*/ 272046 h 600191"/>
                  <a:gd name="connsiteX225" fmla="*/ 195062 w 488029"/>
                  <a:gd name="connsiteY225" fmla="*/ 263141 h 600191"/>
                  <a:gd name="connsiteX226" fmla="*/ 222047 w 488029"/>
                  <a:gd name="connsiteY226" fmla="*/ 224709 h 600191"/>
                  <a:gd name="connsiteX227" fmla="*/ 222047 w 488029"/>
                  <a:gd name="connsiteY227" fmla="*/ 224241 h 600191"/>
                  <a:gd name="connsiteX228" fmla="*/ 222282 w 488029"/>
                  <a:gd name="connsiteY228" fmla="*/ 198229 h 600191"/>
                  <a:gd name="connsiteX229" fmla="*/ 224863 w 488029"/>
                  <a:gd name="connsiteY229" fmla="*/ 174560 h 600191"/>
                  <a:gd name="connsiteX230" fmla="*/ 235657 w 488029"/>
                  <a:gd name="connsiteY230" fmla="*/ 174560 h 600191"/>
                  <a:gd name="connsiteX231" fmla="*/ 236831 w 488029"/>
                  <a:gd name="connsiteY231" fmla="*/ 180653 h 600191"/>
                  <a:gd name="connsiteX232" fmla="*/ 260765 w 488029"/>
                  <a:gd name="connsiteY232" fmla="*/ 189089 h 600191"/>
                  <a:gd name="connsiteX233" fmla="*/ 260765 w 488029"/>
                  <a:gd name="connsiteY233" fmla="*/ 202213 h 600191"/>
                  <a:gd name="connsiteX234" fmla="*/ 243636 w 488029"/>
                  <a:gd name="connsiteY234" fmla="*/ 206431 h 600191"/>
                  <a:gd name="connsiteX235" fmla="*/ 234484 w 488029"/>
                  <a:gd name="connsiteY235" fmla="*/ 208306 h 600191"/>
                  <a:gd name="connsiteX236" fmla="*/ 233076 w 488029"/>
                  <a:gd name="connsiteY236" fmla="*/ 223303 h 600191"/>
                  <a:gd name="connsiteX237" fmla="*/ 268274 w 488029"/>
                  <a:gd name="connsiteY237" fmla="*/ 261501 h 600191"/>
                  <a:gd name="connsiteX238" fmla="*/ 263816 w 488029"/>
                  <a:gd name="connsiteY238" fmla="*/ 267359 h 600191"/>
                  <a:gd name="connsiteX239" fmla="*/ 252787 w 488029"/>
                  <a:gd name="connsiteY239" fmla="*/ 267828 h 600191"/>
                  <a:gd name="connsiteX240" fmla="*/ 257011 w 488029"/>
                  <a:gd name="connsiteY240" fmla="*/ 273687 h 600191"/>
                  <a:gd name="connsiteX241" fmla="*/ 262877 w 488029"/>
                  <a:gd name="connsiteY241" fmla="*/ 279779 h 600191"/>
                  <a:gd name="connsiteX242" fmla="*/ 263816 w 488029"/>
                  <a:gd name="connsiteY242" fmla="*/ 283998 h 600191"/>
                  <a:gd name="connsiteX243" fmla="*/ 281650 w 488029"/>
                  <a:gd name="connsiteY243" fmla="*/ 308603 h 600191"/>
                  <a:gd name="connsiteX244" fmla="*/ 284466 w 488029"/>
                  <a:gd name="connsiteY244" fmla="*/ 311415 h 600191"/>
                  <a:gd name="connsiteX245" fmla="*/ 284935 w 488029"/>
                  <a:gd name="connsiteY245" fmla="*/ 307666 h 600191"/>
                  <a:gd name="connsiteX246" fmla="*/ 285404 w 488029"/>
                  <a:gd name="connsiteY246" fmla="*/ 290559 h 600191"/>
                  <a:gd name="connsiteX247" fmla="*/ 285874 w 488029"/>
                  <a:gd name="connsiteY247" fmla="*/ 289622 h 600191"/>
                  <a:gd name="connsiteX248" fmla="*/ 271560 w 488029"/>
                  <a:gd name="connsiteY248" fmla="*/ 253533 h 600191"/>
                  <a:gd name="connsiteX249" fmla="*/ 276018 w 488029"/>
                  <a:gd name="connsiteY249" fmla="*/ 247440 h 600191"/>
                  <a:gd name="connsiteX250" fmla="*/ 293148 w 488029"/>
                  <a:gd name="connsiteY250" fmla="*/ 243457 h 600191"/>
                  <a:gd name="connsiteX251" fmla="*/ 292913 w 488029"/>
                  <a:gd name="connsiteY251" fmla="*/ 210180 h 600191"/>
                  <a:gd name="connsiteX252" fmla="*/ 287516 w 488029"/>
                  <a:gd name="connsiteY252" fmla="*/ 194948 h 600191"/>
                  <a:gd name="connsiteX253" fmla="*/ 283292 w 488029"/>
                  <a:gd name="connsiteY253" fmla="*/ 191198 h 600191"/>
                  <a:gd name="connsiteX254" fmla="*/ 292209 w 488029"/>
                  <a:gd name="connsiteY254" fmla="*/ 158156 h 600191"/>
                  <a:gd name="connsiteX255" fmla="*/ 293148 w 488029"/>
                  <a:gd name="connsiteY255" fmla="*/ 157219 h 600191"/>
                  <a:gd name="connsiteX256" fmla="*/ 293617 w 488029"/>
                  <a:gd name="connsiteY256" fmla="*/ 127458 h 600191"/>
                  <a:gd name="connsiteX257" fmla="*/ 278130 w 488029"/>
                  <a:gd name="connsiteY257" fmla="*/ 125349 h 600191"/>
                  <a:gd name="connsiteX258" fmla="*/ 275079 w 488029"/>
                  <a:gd name="connsiteY258" fmla="*/ 114100 h 600191"/>
                  <a:gd name="connsiteX259" fmla="*/ 319430 w 488029"/>
                  <a:gd name="connsiteY259" fmla="*/ 60671 h 600191"/>
                  <a:gd name="connsiteX260" fmla="*/ 319430 w 488029"/>
                  <a:gd name="connsiteY260" fmla="*/ 59265 h 600191"/>
                  <a:gd name="connsiteX261" fmla="*/ 324592 w 488029"/>
                  <a:gd name="connsiteY261" fmla="*/ 4664 h 600191"/>
                  <a:gd name="connsiteX262" fmla="*/ 332013 w 488029"/>
                  <a:gd name="connsiteY262" fmla="*/ 35 h 60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488029" h="600191">
                    <a:moveTo>
                      <a:pt x="328006" y="195005"/>
                    </a:moveTo>
                    <a:cubicBezTo>
                      <a:pt x="332786" y="194771"/>
                      <a:pt x="337360" y="195415"/>
                      <a:pt x="340526" y="198695"/>
                    </a:cubicBezTo>
                    <a:cubicBezTo>
                      <a:pt x="342168" y="200335"/>
                      <a:pt x="341934" y="203380"/>
                      <a:pt x="339823" y="204551"/>
                    </a:cubicBezTo>
                    <a:cubicBezTo>
                      <a:pt x="339588" y="204551"/>
                      <a:pt x="339353" y="204551"/>
                      <a:pt x="339119" y="204786"/>
                    </a:cubicBezTo>
                    <a:cubicBezTo>
                      <a:pt x="339119" y="206191"/>
                      <a:pt x="338884" y="207597"/>
                      <a:pt x="339119" y="209002"/>
                    </a:cubicBezTo>
                    <a:cubicBezTo>
                      <a:pt x="339588" y="211814"/>
                      <a:pt x="334662" y="212282"/>
                      <a:pt x="333958" y="209705"/>
                    </a:cubicBezTo>
                    <a:cubicBezTo>
                      <a:pt x="333724" y="208300"/>
                      <a:pt x="333489" y="207128"/>
                      <a:pt x="333489" y="205957"/>
                    </a:cubicBezTo>
                    <a:cubicBezTo>
                      <a:pt x="331847" y="205957"/>
                      <a:pt x="329971" y="205957"/>
                      <a:pt x="328094" y="205957"/>
                    </a:cubicBezTo>
                    <a:cubicBezTo>
                      <a:pt x="324107" y="205723"/>
                      <a:pt x="320119" y="205957"/>
                      <a:pt x="315897" y="205723"/>
                    </a:cubicBezTo>
                    <a:cubicBezTo>
                      <a:pt x="316131" y="209705"/>
                      <a:pt x="316131" y="213453"/>
                      <a:pt x="315897" y="217436"/>
                    </a:cubicBezTo>
                    <a:cubicBezTo>
                      <a:pt x="315662" y="222590"/>
                      <a:pt x="314255" y="228915"/>
                      <a:pt x="315897" y="234069"/>
                    </a:cubicBezTo>
                    <a:cubicBezTo>
                      <a:pt x="316601" y="236646"/>
                      <a:pt x="325983" y="235943"/>
                      <a:pt x="329033" y="235943"/>
                    </a:cubicBezTo>
                    <a:cubicBezTo>
                      <a:pt x="335835" y="235474"/>
                      <a:pt x="333255" y="223761"/>
                      <a:pt x="334428" y="218842"/>
                    </a:cubicBezTo>
                    <a:cubicBezTo>
                      <a:pt x="335131" y="216265"/>
                      <a:pt x="338415" y="217202"/>
                      <a:pt x="338650" y="219310"/>
                    </a:cubicBezTo>
                    <a:cubicBezTo>
                      <a:pt x="339353" y="226104"/>
                      <a:pt x="340761" y="239223"/>
                      <a:pt x="332786" y="242268"/>
                    </a:cubicBezTo>
                    <a:cubicBezTo>
                      <a:pt x="328329" y="244142"/>
                      <a:pt x="318243" y="242268"/>
                      <a:pt x="313786" y="240628"/>
                    </a:cubicBezTo>
                    <a:cubicBezTo>
                      <a:pt x="308156" y="238754"/>
                      <a:pt x="308391" y="229384"/>
                      <a:pt x="308156" y="224698"/>
                    </a:cubicBezTo>
                    <a:cubicBezTo>
                      <a:pt x="308156" y="217436"/>
                      <a:pt x="309564" y="210877"/>
                      <a:pt x="310736" y="204083"/>
                    </a:cubicBezTo>
                    <a:cubicBezTo>
                      <a:pt x="308860" y="201506"/>
                      <a:pt x="309798" y="197055"/>
                      <a:pt x="314255" y="196586"/>
                    </a:cubicBezTo>
                    <a:cubicBezTo>
                      <a:pt x="318242" y="196352"/>
                      <a:pt x="323227" y="195239"/>
                      <a:pt x="328006" y="195005"/>
                    </a:cubicBezTo>
                    <a:close/>
                    <a:moveTo>
                      <a:pt x="325765" y="70982"/>
                    </a:moveTo>
                    <a:cubicBezTo>
                      <a:pt x="313798" y="85277"/>
                      <a:pt x="302769" y="100743"/>
                      <a:pt x="291271" y="115506"/>
                    </a:cubicBezTo>
                    <a:cubicBezTo>
                      <a:pt x="294790" y="116678"/>
                      <a:pt x="298310" y="117616"/>
                      <a:pt x="300891" y="118084"/>
                    </a:cubicBezTo>
                    <a:cubicBezTo>
                      <a:pt x="303238" y="118553"/>
                      <a:pt x="304411" y="120896"/>
                      <a:pt x="304646" y="123005"/>
                    </a:cubicBezTo>
                    <a:cubicBezTo>
                      <a:pt x="305585" y="135660"/>
                      <a:pt x="303942" y="147611"/>
                      <a:pt x="302534" y="160031"/>
                    </a:cubicBezTo>
                    <a:cubicBezTo>
                      <a:pt x="302299" y="160265"/>
                      <a:pt x="302065" y="160500"/>
                      <a:pt x="302065" y="160968"/>
                    </a:cubicBezTo>
                    <a:cubicBezTo>
                      <a:pt x="302065" y="161672"/>
                      <a:pt x="301830" y="162609"/>
                      <a:pt x="301126" y="163312"/>
                    </a:cubicBezTo>
                    <a:cubicBezTo>
                      <a:pt x="297372" y="168936"/>
                      <a:pt x="284231" y="184403"/>
                      <a:pt x="299484" y="187683"/>
                    </a:cubicBezTo>
                    <a:cubicBezTo>
                      <a:pt x="302534" y="188386"/>
                      <a:pt x="303707" y="191667"/>
                      <a:pt x="303238" y="194245"/>
                    </a:cubicBezTo>
                    <a:cubicBezTo>
                      <a:pt x="300187" y="210180"/>
                      <a:pt x="302299" y="228459"/>
                      <a:pt x="304177" y="245097"/>
                    </a:cubicBezTo>
                    <a:cubicBezTo>
                      <a:pt x="308870" y="249081"/>
                      <a:pt x="307227" y="257751"/>
                      <a:pt x="299484" y="258454"/>
                    </a:cubicBezTo>
                    <a:cubicBezTo>
                      <a:pt x="294321" y="258923"/>
                      <a:pt x="289393" y="258923"/>
                      <a:pt x="284466" y="259392"/>
                    </a:cubicBezTo>
                    <a:cubicBezTo>
                      <a:pt x="285639" y="268765"/>
                      <a:pt x="291271" y="277670"/>
                      <a:pt x="295025" y="286341"/>
                    </a:cubicBezTo>
                    <a:cubicBezTo>
                      <a:pt x="295964" y="287278"/>
                      <a:pt x="296433" y="288216"/>
                      <a:pt x="296668" y="289153"/>
                    </a:cubicBezTo>
                    <a:cubicBezTo>
                      <a:pt x="298310" y="298058"/>
                      <a:pt x="299953" y="306963"/>
                      <a:pt x="297841" y="315868"/>
                    </a:cubicBezTo>
                    <a:cubicBezTo>
                      <a:pt x="296198" y="322195"/>
                      <a:pt x="291036" y="329460"/>
                      <a:pt x="283762" y="326647"/>
                    </a:cubicBezTo>
                    <a:cubicBezTo>
                      <a:pt x="273202" y="322898"/>
                      <a:pt x="265224" y="311415"/>
                      <a:pt x="258888" y="302745"/>
                    </a:cubicBezTo>
                    <a:cubicBezTo>
                      <a:pt x="251614" y="293137"/>
                      <a:pt x="243166" y="280717"/>
                      <a:pt x="243166" y="268297"/>
                    </a:cubicBezTo>
                    <a:cubicBezTo>
                      <a:pt x="243166" y="266422"/>
                      <a:pt x="244574" y="264782"/>
                      <a:pt x="246451" y="264079"/>
                    </a:cubicBezTo>
                    <a:cubicBezTo>
                      <a:pt x="246686" y="262907"/>
                      <a:pt x="247625" y="261735"/>
                      <a:pt x="249033" y="261735"/>
                    </a:cubicBezTo>
                    <a:cubicBezTo>
                      <a:pt x="250675" y="261267"/>
                      <a:pt x="252318" y="260798"/>
                      <a:pt x="253960" y="260564"/>
                    </a:cubicBezTo>
                    <a:cubicBezTo>
                      <a:pt x="246451" y="252596"/>
                      <a:pt x="240585" y="242051"/>
                      <a:pt x="232138" y="235255"/>
                    </a:cubicBezTo>
                    <a:cubicBezTo>
                      <a:pt x="224159" y="228693"/>
                      <a:pt x="213130" y="250487"/>
                      <a:pt x="210315" y="254939"/>
                    </a:cubicBezTo>
                    <a:cubicBezTo>
                      <a:pt x="203979" y="265485"/>
                      <a:pt x="203744" y="261267"/>
                      <a:pt x="215477" y="261267"/>
                    </a:cubicBezTo>
                    <a:cubicBezTo>
                      <a:pt x="218762" y="261267"/>
                      <a:pt x="221109" y="264313"/>
                      <a:pt x="220405" y="267594"/>
                    </a:cubicBezTo>
                    <a:cubicBezTo>
                      <a:pt x="212426" y="297589"/>
                      <a:pt x="222517" y="331100"/>
                      <a:pt x="218762" y="361798"/>
                    </a:cubicBezTo>
                    <a:cubicBezTo>
                      <a:pt x="218058" y="367188"/>
                      <a:pt x="212661" y="368360"/>
                      <a:pt x="209845" y="365314"/>
                    </a:cubicBezTo>
                    <a:cubicBezTo>
                      <a:pt x="200459" y="366017"/>
                      <a:pt x="188726" y="370000"/>
                      <a:pt x="183329" y="360392"/>
                    </a:cubicBezTo>
                    <a:cubicBezTo>
                      <a:pt x="177463" y="349847"/>
                      <a:pt x="172770" y="338833"/>
                      <a:pt x="167373" y="328053"/>
                    </a:cubicBezTo>
                    <a:cubicBezTo>
                      <a:pt x="161741" y="334146"/>
                      <a:pt x="156344" y="340708"/>
                      <a:pt x="151885" y="347504"/>
                    </a:cubicBezTo>
                    <a:cubicBezTo>
                      <a:pt x="149304" y="351253"/>
                      <a:pt x="149539" y="357580"/>
                      <a:pt x="145315" y="357580"/>
                    </a:cubicBezTo>
                    <a:cubicBezTo>
                      <a:pt x="148835" y="357580"/>
                      <a:pt x="152120" y="357815"/>
                      <a:pt x="155405" y="358518"/>
                    </a:cubicBezTo>
                    <a:cubicBezTo>
                      <a:pt x="158456" y="358986"/>
                      <a:pt x="159629" y="361564"/>
                      <a:pt x="159629" y="363908"/>
                    </a:cubicBezTo>
                    <a:cubicBezTo>
                      <a:pt x="160098" y="364845"/>
                      <a:pt x="160568" y="365782"/>
                      <a:pt x="160802" y="366720"/>
                    </a:cubicBezTo>
                    <a:cubicBezTo>
                      <a:pt x="162914" y="385701"/>
                      <a:pt x="162445" y="405386"/>
                      <a:pt x="162210" y="424602"/>
                    </a:cubicBezTo>
                    <a:cubicBezTo>
                      <a:pt x="162210" y="433741"/>
                      <a:pt x="163149" y="444521"/>
                      <a:pt x="155405" y="450848"/>
                    </a:cubicBezTo>
                    <a:cubicBezTo>
                      <a:pt x="142734" y="461159"/>
                      <a:pt x="113402" y="456003"/>
                      <a:pt x="99792" y="449910"/>
                    </a:cubicBezTo>
                    <a:cubicBezTo>
                      <a:pt x="98384" y="449207"/>
                      <a:pt x="97446" y="447333"/>
                      <a:pt x="97446" y="445692"/>
                    </a:cubicBezTo>
                    <a:cubicBezTo>
                      <a:pt x="97211" y="433741"/>
                      <a:pt x="90641" y="400699"/>
                      <a:pt x="105893" y="395778"/>
                    </a:cubicBezTo>
                    <a:cubicBezTo>
                      <a:pt x="104251" y="381014"/>
                      <a:pt x="101200" y="365079"/>
                      <a:pt x="102608" y="350784"/>
                    </a:cubicBezTo>
                    <a:cubicBezTo>
                      <a:pt x="102843" y="347972"/>
                      <a:pt x="104954" y="346098"/>
                      <a:pt x="107536" y="345629"/>
                    </a:cubicBezTo>
                    <a:cubicBezTo>
                      <a:pt x="108474" y="344692"/>
                      <a:pt x="110117" y="343989"/>
                      <a:pt x="111994" y="344223"/>
                    </a:cubicBezTo>
                    <a:lnTo>
                      <a:pt x="114341" y="344457"/>
                    </a:lnTo>
                    <a:cubicBezTo>
                      <a:pt x="110117" y="338833"/>
                      <a:pt x="106128" y="332975"/>
                      <a:pt x="102139" y="327350"/>
                    </a:cubicBezTo>
                    <a:cubicBezTo>
                      <a:pt x="97211" y="320086"/>
                      <a:pt x="91110" y="307666"/>
                      <a:pt x="82662" y="303916"/>
                    </a:cubicBezTo>
                    <a:cubicBezTo>
                      <a:pt x="80550" y="302979"/>
                      <a:pt x="56616" y="332975"/>
                      <a:pt x="45821" y="346566"/>
                    </a:cubicBezTo>
                    <a:cubicBezTo>
                      <a:pt x="47464" y="347738"/>
                      <a:pt x="49107" y="349144"/>
                      <a:pt x="50515" y="350784"/>
                    </a:cubicBezTo>
                    <a:cubicBezTo>
                      <a:pt x="51218" y="351722"/>
                      <a:pt x="51688" y="353128"/>
                      <a:pt x="51453" y="354300"/>
                    </a:cubicBezTo>
                    <a:cubicBezTo>
                      <a:pt x="53565" y="361095"/>
                      <a:pt x="52626" y="369766"/>
                      <a:pt x="51688" y="376562"/>
                    </a:cubicBezTo>
                    <a:cubicBezTo>
                      <a:pt x="50749" y="384061"/>
                      <a:pt x="49811" y="391794"/>
                      <a:pt x="49576" y="399527"/>
                    </a:cubicBezTo>
                    <a:cubicBezTo>
                      <a:pt x="52861" y="399527"/>
                      <a:pt x="56381" y="400230"/>
                      <a:pt x="59431" y="401168"/>
                    </a:cubicBezTo>
                    <a:cubicBezTo>
                      <a:pt x="62482" y="402105"/>
                      <a:pt x="63890" y="405386"/>
                      <a:pt x="62717" y="407963"/>
                    </a:cubicBezTo>
                    <a:cubicBezTo>
                      <a:pt x="66002" y="415228"/>
                      <a:pt x="66471" y="426476"/>
                      <a:pt x="66236" y="433975"/>
                    </a:cubicBezTo>
                    <a:cubicBezTo>
                      <a:pt x="66002" y="440537"/>
                      <a:pt x="65298" y="446630"/>
                      <a:pt x="62482" y="452019"/>
                    </a:cubicBezTo>
                    <a:cubicBezTo>
                      <a:pt x="62247" y="453425"/>
                      <a:pt x="61778" y="454597"/>
                      <a:pt x="61074" y="455535"/>
                    </a:cubicBezTo>
                    <a:cubicBezTo>
                      <a:pt x="54738" y="462565"/>
                      <a:pt x="43710" y="459518"/>
                      <a:pt x="35027" y="459050"/>
                    </a:cubicBezTo>
                    <a:cubicBezTo>
                      <a:pt x="27049" y="458347"/>
                      <a:pt x="18836" y="458112"/>
                      <a:pt x="10623" y="457878"/>
                    </a:cubicBezTo>
                    <a:cubicBezTo>
                      <a:pt x="14612" y="480375"/>
                      <a:pt x="11327" y="503106"/>
                      <a:pt x="11092" y="526071"/>
                    </a:cubicBezTo>
                    <a:cubicBezTo>
                      <a:pt x="10858" y="546224"/>
                      <a:pt x="11796" y="566846"/>
                      <a:pt x="8511" y="586765"/>
                    </a:cubicBezTo>
                    <a:cubicBezTo>
                      <a:pt x="28457" y="575517"/>
                      <a:pt x="68818" y="587702"/>
                      <a:pt x="90406" y="586062"/>
                    </a:cubicBezTo>
                    <a:cubicBezTo>
                      <a:pt x="124666" y="583719"/>
                      <a:pt x="158925" y="585593"/>
                      <a:pt x="192950" y="583250"/>
                    </a:cubicBezTo>
                    <a:cubicBezTo>
                      <a:pt x="188961" y="543412"/>
                      <a:pt x="197878" y="494201"/>
                      <a:pt x="243401" y="485061"/>
                    </a:cubicBezTo>
                    <a:cubicBezTo>
                      <a:pt x="306289" y="472641"/>
                      <a:pt x="313798" y="537788"/>
                      <a:pt x="304411" y="584656"/>
                    </a:cubicBezTo>
                    <a:cubicBezTo>
                      <a:pt x="361902" y="581375"/>
                      <a:pt x="419862" y="586296"/>
                      <a:pt x="477352" y="579500"/>
                    </a:cubicBezTo>
                    <a:cubicBezTo>
                      <a:pt x="471721" y="551380"/>
                      <a:pt x="474537" y="522321"/>
                      <a:pt x="475475" y="493732"/>
                    </a:cubicBezTo>
                    <a:cubicBezTo>
                      <a:pt x="476414" y="467486"/>
                      <a:pt x="475241" y="441474"/>
                      <a:pt x="475475" y="415462"/>
                    </a:cubicBezTo>
                    <a:cubicBezTo>
                      <a:pt x="474537" y="412182"/>
                      <a:pt x="473833" y="409135"/>
                      <a:pt x="473363" y="405620"/>
                    </a:cubicBezTo>
                    <a:cubicBezTo>
                      <a:pt x="458815" y="406557"/>
                      <a:pt x="445909" y="404214"/>
                      <a:pt x="443093" y="388045"/>
                    </a:cubicBezTo>
                    <a:cubicBezTo>
                      <a:pt x="440512" y="373984"/>
                      <a:pt x="440512" y="353128"/>
                      <a:pt x="448725" y="340239"/>
                    </a:cubicBezTo>
                    <a:cubicBezTo>
                      <a:pt x="447082" y="337896"/>
                      <a:pt x="448255" y="333678"/>
                      <a:pt x="452010" y="333209"/>
                    </a:cubicBezTo>
                    <a:cubicBezTo>
                      <a:pt x="454591" y="332975"/>
                      <a:pt x="457407" y="332506"/>
                      <a:pt x="460223" y="332272"/>
                    </a:cubicBezTo>
                    <a:cubicBezTo>
                      <a:pt x="451775" y="322898"/>
                      <a:pt x="444970" y="312821"/>
                      <a:pt x="437930" y="302276"/>
                    </a:cubicBezTo>
                    <a:cubicBezTo>
                      <a:pt x="427606" y="287278"/>
                      <a:pt x="417985" y="314930"/>
                      <a:pt x="413292" y="321492"/>
                    </a:cubicBezTo>
                    <a:cubicBezTo>
                      <a:pt x="409068" y="327819"/>
                      <a:pt x="402967" y="333912"/>
                      <a:pt x="399212" y="340708"/>
                    </a:cubicBezTo>
                    <a:cubicBezTo>
                      <a:pt x="401559" y="340708"/>
                      <a:pt x="404140" y="340942"/>
                      <a:pt x="406487" y="340708"/>
                    </a:cubicBezTo>
                    <a:cubicBezTo>
                      <a:pt x="408129" y="340708"/>
                      <a:pt x="409537" y="341880"/>
                      <a:pt x="410006" y="343520"/>
                    </a:cubicBezTo>
                    <a:cubicBezTo>
                      <a:pt x="414230" y="361095"/>
                      <a:pt x="420097" y="379140"/>
                      <a:pt x="417515" y="397418"/>
                    </a:cubicBezTo>
                    <a:cubicBezTo>
                      <a:pt x="418923" y="400465"/>
                      <a:pt x="417281" y="404683"/>
                      <a:pt x="412822" y="404917"/>
                    </a:cubicBezTo>
                    <a:cubicBezTo>
                      <a:pt x="394754" y="405854"/>
                      <a:pt x="376920" y="406557"/>
                      <a:pt x="359086" y="403277"/>
                    </a:cubicBezTo>
                    <a:cubicBezTo>
                      <a:pt x="357678" y="403042"/>
                      <a:pt x="356036" y="401636"/>
                      <a:pt x="355801" y="400230"/>
                    </a:cubicBezTo>
                    <a:cubicBezTo>
                      <a:pt x="352985" y="381483"/>
                      <a:pt x="356974" y="362970"/>
                      <a:pt x="354863" y="344457"/>
                    </a:cubicBezTo>
                    <a:cubicBezTo>
                      <a:pt x="352751" y="328053"/>
                      <a:pt x="346415" y="310712"/>
                      <a:pt x="351577" y="294308"/>
                    </a:cubicBezTo>
                    <a:cubicBezTo>
                      <a:pt x="351343" y="293840"/>
                      <a:pt x="351343" y="293371"/>
                      <a:pt x="351343" y="292668"/>
                    </a:cubicBezTo>
                    <a:cubicBezTo>
                      <a:pt x="352516" y="283295"/>
                      <a:pt x="359321" y="276264"/>
                      <a:pt x="364718" y="268765"/>
                    </a:cubicBezTo>
                    <a:cubicBezTo>
                      <a:pt x="374104" y="255408"/>
                      <a:pt x="364014" y="257751"/>
                      <a:pt x="353220" y="255174"/>
                    </a:cubicBezTo>
                    <a:cubicBezTo>
                      <a:pt x="350639" y="254705"/>
                      <a:pt x="348527" y="251893"/>
                      <a:pt x="348762" y="249550"/>
                    </a:cubicBezTo>
                    <a:cubicBezTo>
                      <a:pt x="350169" y="231037"/>
                      <a:pt x="343364" y="212524"/>
                      <a:pt x="349231" y="194714"/>
                    </a:cubicBezTo>
                    <a:cubicBezTo>
                      <a:pt x="348762" y="193074"/>
                      <a:pt x="349231" y="191198"/>
                      <a:pt x="350639" y="190261"/>
                    </a:cubicBezTo>
                    <a:cubicBezTo>
                      <a:pt x="357209" y="186512"/>
                      <a:pt x="363779" y="186043"/>
                      <a:pt x="357444" y="177841"/>
                    </a:cubicBezTo>
                    <a:cubicBezTo>
                      <a:pt x="354159" y="173389"/>
                      <a:pt x="349231" y="168233"/>
                      <a:pt x="343834" y="166358"/>
                    </a:cubicBezTo>
                    <a:cubicBezTo>
                      <a:pt x="341018" y="165421"/>
                      <a:pt x="339141" y="163078"/>
                      <a:pt x="339141" y="160031"/>
                    </a:cubicBezTo>
                    <a:cubicBezTo>
                      <a:pt x="339141" y="146908"/>
                      <a:pt x="337029" y="133785"/>
                      <a:pt x="341487" y="121365"/>
                    </a:cubicBezTo>
                    <a:cubicBezTo>
                      <a:pt x="339845" y="117147"/>
                      <a:pt x="343130" y="111288"/>
                      <a:pt x="348762" y="112929"/>
                    </a:cubicBezTo>
                    <a:cubicBezTo>
                      <a:pt x="350169" y="112929"/>
                      <a:pt x="351812" y="113163"/>
                      <a:pt x="353455" y="113163"/>
                    </a:cubicBezTo>
                    <a:cubicBezTo>
                      <a:pt x="345242" y="98400"/>
                      <a:pt x="335621" y="84808"/>
                      <a:pt x="325765" y="70982"/>
                    </a:cubicBezTo>
                    <a:close/>
                    <a:moveTo>
                      <a:pt x="337498" y="15678"/>
                    </a:moveTo>
                    <a:cubicBezTo>
                      <a:pt x="337498" y="18255"/>
                      <a:pt x="337263" y="20599"/>
                      <a:pt x="337029" y="22942"/>
                    </a:cubicBezTo>
                    <a:cubicBezTo>
                      <a:pt x="340549" y="23645"/>
                      <a:pt x="344068" y="24583"/>
                      <a:pt x="347119" y="24817"/>
                    </a:cubicBezTo>
                    <a:cubicBezTo>
                      <a:pt x="347823" y="24817"/>
                      <a:pt x="348762" y="24817"/>
                      <a:pt x="349465" y="25051"/>
                    </a:cubicBezTo>
                    <a:cubicBezTo>
                      <a:pt x="345242" y="22005"/>
                      <a:pt x="341487" y="18958"/>
                      <a:pt x="337498" y="15678"/>
                    </a:cubicBezTo>
                    <a:close/>
                    <a:moveTo>
                      <a:pt x="332013" y="35"/>
                    </a:moveTo>
                    <a:cubicBezTo>
                      <a:pt x="334917" y="328"/>
                      <a:pt x="337498" y="2437"/>
                      <a:pt x="337498" y="6304"/>
                    </a:cubicBezTo>
                    <a:cubicBezTo>
                      <a:pt x="337498" y="7007"/>
                      <a:pt x="337498" y="7944"/>
                      <a:pt x="337498" y="8647"/>
                    </a:cubicBezTo>
                    <a:cubicBezTo>
                      <a:pt x="347588" y="15209"/>
                      <a:pt x="358382" y="21067"/>
                      <a:pt x="369177" y="26457"/>
                    </a:cubicBezTo>
                    <a:cubicBezTo>
                      <a:pt x="372696" y="28332"/>
                      <a:pt x="372227" y="34893"/>
                      <a:pt x="368003" y="35597"/>
                    </a:cubicBezTo>
                    <a:cubicBezTo>
                      <a:pt x="359321" y="36768"/>
                      <a:pt x="350873" y="38174"/>
                      <a:pt x="342191" y="37471"/>
                    </a:cubicBezTo>
                    <a:cubicBezTo>
                      <a:pt x="340079" y="37237"/>
                      <a:pt x="337967" y="37003"/>
                      <a:pt x="335621" y="36768"/>
                    </a:cubicBezTo>
                    <a:cubicBezTo>
                      <a:pt x="334682" y="44267"/>
                      <a:pt x="333274" y="51766"/>
                      <a:pt x="330928" y="58562"/>
                    </a:cubicBezTo>
                    <a:cubicBezTo>
                      <a:pt x="345007" y="78481"/>
                      <a:pt x="362606" y="95822"/>
                      <a:pt x="373166" y="117616"/>
                    </a:cubicBezTo>
                    <a:cubicBezTo>
                      <a:pt x="376216" y="123708"/>
                      <a:pt x="371523" y="130739"/>
                      <a:pt x="364483" y="129098"/>
                    </a:cubicBezTo>
                    <a:cubicBezTo>
                      <a:pt x="359790" y="127927"/>
                      <a:pt x="354863" y="126989"/>
                      <a:pt x="350169" y="125817"/>
                    </a:cubicBezTo>
                    <a:cubicBezTo>
                      <a:pt x="350169" y="135660"/>
                      <a:pt x="351108" y="145502"/>
                      <a:pt x="351812" y="155579"/>
                    </a:cubicBezTo>
                    <a:cubicBezTo>
                      <a:pt x="361198" y="159797"/>
                      <a:pt x="369646" y="168702"/>
                      <a:pt x="369880" y="179247"/>
                    </a:cubicBezTo>
                    <a:cubicBezTo>
                      <a:pt x="370115" y="187918"/>
                      <a:pt x="365422" y="195183"/>
                      <a:pt x="357913" y="197057"/>
                    </a:cubicBezTo>
                    <a:cubicBezTo>
                      <a:pt x="362137" y="212055"/>
                      <a:pt x="361902" y="228459"/>
                      <a:pt x="360964" y="244160"/>
                    </a:cubicBezTo>
                    <a:cubicBezTo>
                      <a:pt x="371288" y="245097"/>
                      <a:pt x="387480" y="245800"/>
                      <a:pt x="385837" y="259157"/>
                    </a:cubicBezTo>
                    <a:cubicBezTo>
                      <a:pt x="384194" y="273452"/>
                      <a:pt x="373870" y="288216"/>
                      <a:pt x="363075" y="297589"/>
                    </a:cubicBezTo>
                    <a:cubicBezTo>
                      <a:pt x="362372" y="298058"/>
                      <a:pt x="361668" y="298527"/>
                      <a:pt x="360729" y="298761"/>
                    </a:cubicBezTo>
                    <a:cubicBezTo>
                      <a:pt x="361433" y="330631"/>
                      <a:pt x="361902" y="362970"/>
                      <a:pt x="364718" y="394606"/>
                    </a:cubicBezTo>
                    <a:cubicBezTo>
                      <a:pt x="379501" y="395778"/>
                      <a:pt x="394285" y="394372"/>
                      <a:pt x="409068" y="394372"/>
                    </a:cubicBezTo>
                    <a:cubicBezTo>
                      <a:pt x="404140" y="379843"/>
                      <a:pt x="403905" y="363908"/>
                      <a:pt x="403201" y="348675"/>
                    </a:cubicBezTo>
                    <a:cubicBezTo>
                      <a:pt x="399682" y="349144"/>
                      <a:pt x="397335" y="349378"/>
                      <a:pt x="392407" y="349613"/>
                    </a:cubicBezTo>
                    <a:cubicBezTo>
                      <a:pt x="389357" y="349613"/>
                      <a:pt x="386776" y="345629"/>
                      <a:pt x="388653" y="342817"/>
                    </a:cubicBezTo>
                    <a:cubicBezTo>
                      <a:pt x="399682" y="327819"/>
                      <a:pt x="407425" y="311181"/>
                      <a:pt x="417985" y="295949"/>
                    </a:cubicBezTo>
                    <a:cubicBezTo>
                      <a:pt x="420097" y="292902"/>
                      <a:pt x="424555" y="286107"/>
                      <a:pt x="429248" y="284935"/>
                    </a:cubicBezTo>
                    <a:cubicBezTo>
                      <a:pt x="427371" y="270171"/>
                      <a:pt x="424086" y="251659"/>
                      <a:pt x="430421" y="238301"/>
                    </a:cubicBezTo>
                    <a:cubicBezTo>
                      <a:pt x="431829" y="235255"/>
                      <a:pt x="436757" y="236192"/>
                      <a:pt x="437461" y="239239"/>
                    </a:cubicBezTo>
                    <a:cubicBezTo>
                      <a:pt x="437696" y="240176"/>
                      <a:pt x="437930" y="241113"/>
                      <a:pt x="437930" y="242051"/>
                    </a:cubicBezTo>
                    <a:cubicBezTo>
                      <a:pt x="444970" y="240645"/>
                      <a:pt x="456703" y="240410"/>
                      <a:pt x="461865" y="245800"/>
                    </a:cubicBezTo>
                    <a:cubicBezTo>
                      <a:pt x="466089" y="249784"/>
                      <a:pt x="463742" y="255877"/>
                      <a:pt x="458815" y="257751"/>
                    </a:cubicBezTo>
                    <a:cubicBezTo>
                      <a:pt x="456703" y="258454"/>
                      <a:pt x="454356" y="258689"/>
                      <a:pt x="451540" y="258454"/>
                    </a:cubicBezTo>
                    <a:cubicBezTo>
                      <a:pt x="448959" y="258689"/>
                      <a:pt x="446143" y="258689"/>
                      <a:pt x="443562" y="258220"/>
                    </a:cubicBezTo>
                    <a:cubicBezTo>
                      <a:pt x="441920" y="258220"/>
                      <a:pt x="439808" y="257986"/>
                      <a:pt x="437930" y="257751"/>
                    </a:cubicBezTo>
                    <a:cubicBezTo>
                      <a:pt x="437696" y="259392"/>
                      <a:pt x="437696" y="261032"/>
                      <a:pt x="437696" y="262438"/>
                    </a:cubicBezTo>
                    <a:cubicBezTo>
                      <a:pt x="437461" y="270640"/>
                      <a:pt x="437226" y="278608"/>
                      <a:pt x="436523" y="286575"/>
                    </a:cubicBezTo>
                    <a:cubicBezTo>
                      <a:pt x="442389" y="289622"/>
                      <a:pt x="446143" y="295012"/>
                      <a:pt x="449898" y="300870"/>
                    </a:cubicBezTo>
                    <a:cubicBezTo>
                      <a:pt x="457407" y="312587"/>
                      <a:pt x="470547" y="320086"/>
                      <a:pt x="472894" y="334146"/>
                    </a:cubicBezTo>
                    <a:cubicBezTo>
                      <a:pt x="473129" y="336255"/>
                      <a:pt x="472190" y="339067"/>
                      <a:pt x="469844" y="339302"/>
                    </a:cubicBezTo>
                    <a:cubicBezTo>
                      <a:pt x="463977" y="340239"/>
                      <a:pt x="459988" y="340708"/>
                      <a:pt x="454826" y="341411"/>
                    </a:cubicBezTo>
                    <a:cubicBezTo>
                      <a:pt x="459049" y="356643"/>
                      <a:pt x="457641" y="379608"/>
                      <a:pt x="453183" y="395075"/>
                    </a:cubicBezTo>
                    <a:cubicBezTo>
                      <a:pt x="461396" y="394606"/>
                      <a:pt x="469609" y="394372"/>
                      <a:pt x="477822" y="395309"/>
                    </a:cubicBezTo>
                    <a:cubicBezTo>
                      <a:pt x="480403" y="395309"/>
                      <a:pt x="481811" y="396715"/>
                      <a:pt x="482750" y="398824"/>
                    </a:cubicBezTo>
                    <a:cubicBezTo>
                      <a:pt x="486504" y="408901"/>
                      <a:pt x="488147" y="417337"/>
                      <a:pt x="486035" y="427414"/>
                    </a:cubicBezTo>
                    <a:cubicBezTo>
                      <a:pt x="489085" y="449207"/>
                      <a:pt x="487912" y="471235"/>
                      <a:pt x="487208" y="493732"/>
                    </a:cubicBezTo>
                    <a:cubicBezTo>
                      <a:pt x="486504" y="522556"/>
                      <a:pt x="488147" y="551614"/>
                      <a:pt x="487912" y="580438"/>
                    </a:cubicBezTo>
                    <a:cubicBezTo>
                      <a:pt x="487912" y="582781"/>
                      <a:pt x="486739" y="584187"/>
                      <a:pt x="485096" y="585125"/>
                    </a:cubicBezTo>
                    <a:cubicBezTo>
                      <a:pt x="485331" y="588171"/>
                      <a:pt x="483923" y="591686"/>
                      <a:pt x="480403" y="592623"/>
                    </a:cubicBezTo>
                    <a:cubicBezTo>
                      <a:pt x="453887" y="598482"/>
                      <a:pt x="426198" y="598716"/>
                      <a:pt x="399212" y="596607"/>
                    </a:cubicBezTo>
                    <a:cubicBezTo>
                      <a:pt x="366361" y="594030"/>
                      <a:pt x="333040" y="596139"/>
                      <a:pt x="300187" y="592858"/>
                    </a:cubicBezTo>
                    <a:cubicBezTo>
                      <a:pt x="298310" y="592623"/>
                      <a:pt x="297372" y="591452"/>
                      <a:pt x="296902" y="590046"/>
                    </a:cubicBezTo>
                    <a:cubicBezTo>
                      <a:pt x="295260" y="589577"/>
                      <a:pt x="293852" y="588640"/>
                      <a:pt x="293617" y="586765"/>
                    </a:cubicBezTo>
                    <a:cubicBezTo>
                      <a:pt x="290097" y="566612"/>
                      <a:pt x="296902" y="544115"/>
                      <a:pt x="289393" y="524665"/>
                    </a:cubicBezTo>
                    <a:cubicBezTo>
                      <a:pt x="279772" y="499590"/>
                      <a:pt x="253491" y="490451"/>
                      <a:pt x="230026" y="505449"/>
                    </a:cubicBezTo>
                    <a:cubicBezTo>
                      <a:pt x="201163" y="523727"/>
                      <a:pt x="207733" y="563097"/>
                      <a:pt x="203510" y="592389"/>
                    </a:cubicBezTo>
                    <a:cubicBezTo>
                      <a:pt x="203275" y="594733"/>
                      <a:pt x="200928" y="595904"/>
                      <a:pt x="198816" y="595904"/>
                    </a:cubicBezTo>
                    <a:cubicBezTo>
                      <a:pt x="198582" y="595904"/>
                      <a:pt x="198582" y="595904"/>
                      <a:pt x="198347" y="595904"/>
                    </a:cubicBezTo>
                    <a:cubicBezTo>
                      <a:pt x="160802" y="603637"/>
                      <a:pt x="114810" y="599185"/>
                      <a:pt x="76561" y="595904"/>
                    </a:cubicBezTo>
                    <a:cubicBezTo>
                      <a:pt x="60839" y="594498"/>
                      <a:pt x="15082" y="606918"/>
                      <a:pt x="5226" y="591452"/>
                    </a:cubicBezTo>
                    <a:cubicBezTo>
                      <a:pt x="4287" y="591217"/>
                      <a:pt x="3584" y="590514"/>
                      <a:pt x="3584" y="589577"/>
                    </a:cubicBezTo>
                    <a:cubicBezTo>
                      <a:pt x="3584" y="589343"/>
                      <a:pt x="3349" y="589108"/>
                      <a:pt x="3114" y="588874"/>
                    </a:cubicBezTo>
                    <a:cubicBezTo>
                      <a:pt x="-1110" y="564971"/>
                      <a:pt x="1002" y="539897"/>
                      <a:pt x="533" y="515526"/>
                    </a:cubicBezTo>
                    <a:cubicBezTo>
                      <a:pt x="298" y="495607"/>
                      <a:pt x="-1344" y="475688"/>
                      <a:pt x="2645" y="456238"/>
                    </a:cubicBezTo>
                    <a:cubicBezTo>
                      <a:pt x="1002" y="454128"/>
                      <a:pt x="1706" y="450613"/>
                      <a:pt x="4522" y="449442"/>
                    </a:cubicBezTo>
                    <a:cubicBezTo>
                      <a:pt x="14378" y="445458"/>
                      <a:pt x="24702" y="444989"/>
                      <a:pt x="35027" y="444989"/>
                    </a:cubicBezTo>
                    <a:cubicBezTo>
                      <a:pt x="41128" y="445224"/>
                      <a:pt x="47933" y="443818"/>
                      <a:pt x="53800" y="444989"/>
                    </a:cubicBezTo>
                    <a:cubicBezTo>
                      <a:pt x="53096" y="439131"/>
                      <a:pt x="53096" y="433038"/>
                      <a:pt x="52861" y="427414"/>
                    </a:cubicBezTo>
                    <a:cubicBezTo>
                      <a:pt x="52626" y="422493"/>
                      <a:pt x="51922" y="417337"/>
                      <a:pt x="52626" y="412650"/>
                    </a:cubicBezTo>
                    <a:cubicBezTo>
                      <a:pt x="49341" y="412885"/>
                      <a:pt x="46056" y="412650"/>
                      <a:pt x="43240" y="411713"/>
                    </a:cubicBezTo>
                    <a:cubicBezTo>
                      <a:pt x="39016" y="410307"/>
                      <a:pt x="37843" y="405151"/>
                      <a:pt x="40424" y="402105"/>
                    </a:cubicBezTo>
                    <a:cubicBezTo>
                      <a:pt x="38782" y="393669"/>
                      <a:pt x="38312" y="385232"/>
                      <a:pt x="39251" y="376562"/>
                    </a:cubicBezTo>
                    <a:cubicBezTo>
                      <a:pt x="39955" y="370938"/>
                      <a:pt x="40894" y="363673"/>
                      <a:pt x="43006" y="357815"/>
                    </a:cubicBezTo>
                    <a:cubicBezTo>
                      <a:pt x="39251" y="357815"/>
                      <a:pt x="35497" y="357815"/>
                      <a:pt x="31507" y="357112"/>
                    </a:cubicBezTo>
                    <a:cubicBezTo>
                      <a:pt x="25876" y="356174"/>
                      <a:pt x="23529" y="347269"/>
                      <a:pt x="27988" y="343520"/>
                    </a:cubicBezTo>
                    <a:cubicBezTo>
                      <a:pt x="42302" y="331803"/>
                      <a:pt x="51922" y="317743"/>
                      <a:pt x="62951" y="303448"/>
                    </a:cubicBezTo>
                    <a:cubicBezTo>
                      <a:pt x="67410" y="297824"/>
                      <a:pt x="72103" y="291028"/>
                      <a:pt x="78908" y="289622"/>
                    </a:cubicBezTo>
                    <a:cubicBezTo>
                      <a:pt x="73041" y="273921"/>
                      <a:pt x="78908" y="251893"/>
                      <a:pt x="82428" y="236895"/>
                    </a:cubicBezTo>
                    <a:cubicBezTo>
                      <a:pt x="83836" y="230802"/>
                      <a:pt x="93222" y="232208"/>
                      <a:pt x="92987" y="238301"/>
                    </a:cubicBezTo>
                    <a:cubicBezTo>
                      <a:pt x="92987" y="239473"/>
                      <a:pt x="92752" y="240645"/>
                      <a:pt x="92518" y="241816"/>
                    </a:cubicBezTo>
                    <a:cubicBezTo>
                      <a:pt x="100731" y="245331"/>
                      <a:pt x="109178" y="248144"/>
                      <a:pt x="116687" y="252830"/>
                    </a:cubicBezTo>
                    <a:cubicBezTo>
                      <a:pt x="119972" y="254705"/>
                      <a:pt x="120207" y="259626"/>
                      <a:pt x="116687" y="261501"/>
                    </a:cubicBezTo>
                    <a:cubicBezTo>
                      <a:pt x="111290" y="264313"/>
                      <a:pt x="105658" y="266188"/>
                      <a:pt x="99557" y="267594"/>
                    </a:cubicBezTo>
                    <a:cubicBezTo>
                      <a:pt x="95803" y="268531"/>
                      <a:pt x="92048" y="269937"/>
                      <a:pt x="88294" y="270640"/>
                    </a:cubicBezTo>
                    <a:cubicBezTo>
                      <a:pt x="87355" y="276967"/>
                      <a:pt x="86886" y="283529"/>
                      <a:pt x="85478" y="289622"/>
                    </a:cubicBezTo>
                    <a:cubicBezTo>
                      <a:pt x="94395" y="291731"/>
                      <a:pt x="101435" y="301104"/>
                      <a:pt x="106362" y="307900"/>
                    </a:cubicBezTo>
                    <a:cubicBezTo>
                      <a:pt x="115514" y="320555"/>
                      <a:pt x="126308" y="333443"/>
                      <a:pt x="132878" y="347504"/>
                    </a:cubicBezTo>
                    <a:cubicBezTo>
                      <a:pt x="134521" y="351487"/>
                      <a:pt x="132644" y="357346"/>
                      <a:pt x="127481" y="356877"/>
                    </a:cubicBezTo>
                    <a:cubicBezTo>
                      <a:pt x="123258" y="356643"/>
                      <a:pt x="119503" y="356174"/>
                      <a:pt x="115514" y="355471"/>
                    </a:cubicBezTo>
                    <a:cubicBezTo>
                      <a:pt x="119972" y="369766"/>
                      <a:pt x="118799" y="386873"/>
                      <a:pt x="117626" y="400933"/>
                    </a:cubicBezTo>
                    <a:cubicBezTo>
                      <a:pt x="117391" y="404917"/>
                      <a:pt x="114341" y="407260"/>
                      <a:pt x="110586" y="406557"/>
                    </a:cubicBezTo>
                    <a:cubicBezTo>
                      <a:pt x="101669" y="404683"/>
                      <a:pt x="103781" y="429991"/>
                      <a:pt x="105893" y="440537"/>
                    </a:cubicBezTo>
                    <a:cubicBezTo>
                      <a:pt x="118564" y="440068"/>
                      <a:pt x="145784" y="442880"/>
                      <a:pt x="145784" y="433975"/>
                    </a:cubicBezTo>
                    <a:cubicBezTo>
                      <a:pt x="145784" y="422961"/>
                      <a:pt x="142499" y="411947"/>
                      <a:pt x="143438" y="400933"/>
                    </a:cubicBezTo>
                    <a:cubicBezTo>
                      <a:pt x="144142" y="390857"/>
                      <a:pt x="146254" y="380780"/>
                      <a:pt x="147896" y="370703"/>
                    </a:cubicBezTo>
                    <a:cubicBezTo>
                      <a:pt x="139918" y="370703"/>
                      <a:pt x="135694" y="365314"/>
                      <a:pt x="138979" y="355003"/>
                    </a:cubicBezTo>
                    <a:cubicBezTo>
                      <a:pt x="143673" y="340474"/>
                      <a:pt x="152824" y="327819"/>
                      <a:pt x="163149" y="316571"/>
                    </a:cubicBezTo>
                    <a:cubicBezTo>
                      <a:pt x="161037" y="300870"/>
                      <a:pt x="162445" y="281420"/>
                      <a:pt x="169015" y="267359"/>
                    </a:cubicBezTo>
                    <a:cubicBezTo>
                      <a:pt x="171831" y="261501"/>
                      <a:pt x="180044" y="265016"/>
                      <a:pt x="180279" y="270406"/>
                    </a:cubicBezTo>
                    <a:cubicBezTo>
                      <a:pt x="180983" y="278139"/>
                      <a:pt x="178167" y="285404"/>
                      <a:pt x="176524" y="292668"/>
                    </a:cubicBezTo>
                    <a:cubicBezTo>
                      <a:pt x="174882" y="300167"/>
                      <a:pt x="173708" y="307900"/>
                      <a:pt x="173004" y="315399"/>
                    </a:cubicBezTo>
                    <a:cubicBezTo>
                      <a:pt x="173239" y="315633"/>
                      <a:pt x="173239" y="315633"/>
                      <a:pt x="173474" y="315868"/>
                    </a:cubicBezTo>
                    <a:cubicBezTo>
                      <a:pt x="181921" y="328053"/>
                      <a:pt x="189665" y="342817"/>
                      <a:pt x="193654" y="357580"/>
                    </a:cubicBezTo>
                    <a:cubicBezTo>
                      <a:pt x="198347" y="357815"/>
                      <a:pt x="203040" y="357580"/>
                      <a:pt x="207733" y="357346"/>
                    </a:cubicBezTo>
                    <a:cubicBezTo>
                      <a:pt x="206560" y="344223"/>
                      <a:pt x="206795" y="330631"/>
                      <a:pt x="208907" y="317743"/>
                    </a:cubicBezTo>
                    <a:cubicBezTo>
                      <a:pt x="208672" y="319617"/>
                      <a:pt x="216885" y="270874"/>
                      <a:pt x="208907" y="272749"/>
                    </a:cubicBezTo>
                    <a:cubicBezTo>
                      <a:pt x="205621" y="273218"/>
                      <a:pt x="202102" y="272984"/>
                      <a:pt x="198816" y="272046"/>
                    </a:cubicBezTo>
                    <a:cubicBezTo>
                      <a:pt x="194593" y="271578"/>
                      <a:pt x="191542" y="266656"/>
                      <a:pt x="195062" y="263141"/>
                    </a:cubicBezTo>
                    <a:cubicBezTo>
                      <a:pt x="203040" y="255877"/>
                      <a:pt x="210315" y="231974"/>
                      <a:pt x="222047" y="224709"/>
                    </a:cubicBezTo>
                    <a:cubicBezTo>
                      <a:pt x="222047" y="224475"/>
                      <a:pt x="222047" y="224475"/>
                      <a:pt x="222047" y="224241"/>
                    </a:cubicBezTo>
                    <a:cubicBezTo>
                      <a:pt x="221109" y="215570"/>
                      <a:pt x="221578" y="207134"/>
                      <a:pt x="222282" y="198229"/>
                    </a:cubicBezTo>
                    <a:cubicBezTo>
                      <a:pt x="222751" y="190495"/>
                      <a:pt x="222282" y="182059"/>
                      <a:pt x="224863" y="174560"/>
                    </a:cubicBezTo>
                    <a:cubicBezTo>
                      <a:pt x="226975" y="169639"/>
                      <a:pt x="233780" y="169405"/>
                      <a:pt x="235657" y="174560"/>
                    </a:cubicBezTo>
                    <a:cubicBezTo>
                      <a:pt x="236127" y="176669"/>
                      <a:pt x="236596" y="178778"/>
                      <a:pt x="236831" y="180653"/>
                    </a:cubicBezTo>
                    <a:cubicBezTo>
                      <a:pt x="244809" y="183231"/>
                      <a:pt x="252787" y="186043"/>
                      <a:pt x="260765" y="189089"/>
                    </a:cubicBezTo>
                    <a:cubicBezTo>
                      <a:pt x="266632" y="191667"/>
                      <a:pt x="267570" y="200104"/>
                      <a:pt x="260765" y="202213"/>
                    </a:cubicBezTo>
                    <a:cubicBezTo>
                      <a:pt x="255134" y="203853"/>
                      <a:pt x="249502" y="205025"/>
                      <a:pt x="243636" y="206431"/>
                    </a:cubicBezTo>
                    <a:cubicBezTo>
                      <a:pt x="240350" y="207368"/>
                      <a:pt x="237535" y="208071"/>
                      <a:pt x="234484" y="208306"/>
                    </a:cubicBezTo>
                    <a:cubicBezTo>
                      <a:pt x="234015" y="213227"/>
                      <a:pt x="233311" y="218382"/>
                      <a:pt x="233076" y="223303"/>
                    </a:cubicBezTo>
                    <a:cubicBezTo>
                      <a:pt x="245513" y="227053"/>
                      <a:pt x="266632" y="249784"/>
                      <a:pt x="268274" y="261501"/>
                    </a:cubicBezTo>
                    <a:cubicBezTo>
                      <a:pt x="268744" y="264547"/>
                      <a:pt x="267101" y="267359"/>
                      <a:pt x="263816" y="267359"/>
                    </a:cubicBezTo>
                    <a:cubicBezTo>
                      <a:pt x="260061" y="267359"/>
                      <a:pt x="256542" y="267594"/>
                      <a:pt x="252787" y="267828"/>
                    </a:cubicBezTo>
                    <a:cubicBezTo>
                      <a:pt x="254430" y="269703"/>
                      <a:pt x="255603" y="271578"/>
                      <a:pt x="257011" y="273687"/>
                    </a:cubicBezTo>
                    <a:cubicBezTo>
                      <a:pt x="259123" y="275561"/>
                      <a:pt x="261000" y="277436"/>
                      <a:pt x="262877" y="279779"/>
                    </a:cubicBezTo>
                    <a:cubicBezTo>
                      <a:pt x="264051" y="281185"/>
                      <a:pt x="264285" y="282826"/>
                      <a:pt x="263816" y="283998"/>
                    </a:cubicBezTo>
                    <a:cubicBezTo>
                      <a:pt x="269213" y="292668"/>
                      <a:pt x="274610" y="301104"/>
                      <a:pt x="281650" y="308603"/>
                    </a:cubicBezTo>
                    <a:cubicBezTo>
                      <a:pt x="282588" y="309541"/>
                      <a:pt x="283527" y="310478"/>
                      <a:pt x="284466" y="311415"/>
                    </a:cubicBezTo>
                    <a:cubicBezTo>
                      <a:pt x="284700" y="310244"/>
                      <a:pt x="284935" y="309072"/>
                      <a:pt x="284935" y="307666"/>
                    </a:cubicBezTo>
                    <a:cubicBezTo>
                      <a:pt x="284935" y="302042"/>
                      <a:pt x="285170" y="296418"/>
                      <a:pt x="285404" y="290559"/>
                    </a:cubicBezTo>
                    <a:cubicBezTo>
                      <a:pt x="285404" y="290325"/>
                      <a:pt x="285639" y="290090"/>
                      <a:pt x="285874" y="289622"/>
                    </a:cubicBezTo>
                    <a:cubicBezTo>
                      <a:pt x="276018" y="281185"/>
                      <a:pt x="271794" y="265719"/>
                      <a:pt x="271560" y="253533"/>
                    </a:cubicBezTo>
                    <a:cubicBezTo>
                      <a:pt x="271325" y="250721"/>
                      <a:pt x="273437" y="248378"/>
                      <a:pt x="276018" y="247440"/>
                    </a:cubicBezTo>
                    <a:cubicBezTo>
                      <a:pt x="281415" y="245566"/>
                      <a:pt x="287281" y="243925"/>
                      <a:pt x="293148" y="243457"/>
                    </a:cubicBezTo>
                    <a:cubicBezTo>
                      <a:pt x="291036" y="232443"/>
                      <a:pt x="291975" y="221897"/>
                      <a:pt x="292913" y="210180"/>
                    </a:cubicBezTo>
                    <a:cubicBezTo>
                      <a:pt x="293382" y="202682"/>
                      <a:pt x="294556" y="198229"/>
                      <a:pt x="287516" y="194948"/>
                    </a:cubicBezTo>
                    <a:cubicBezTo>
                      <a:pt x="285874" y="194245"/>
                      <a:pt x="284231" y="192605"/>
                      <a:pt x="283292" y="191198"/>
                    </a:cubicBezTo>
                    <a:cubicBezTo>
                      <a:pt x="276957" y="179481"/>
                      <a:pt x="284935" y="167296"/>
                      <a:pt x="292209" y="158156"/>
                    </a:cubicBezTo>
                    <a:cubicBezTo>
                      <a:pt x="292444" y="157688"/>
                      <a:pt x="292679" y="157453"/>
                      <a:pt x="293148" y="157219"/>
                    </a:cubicBezTo>
                    <a:cubicBezTo>
                      <a:pt x="290801" y="147142"/>
                      <a:pt x="291740" y="137534"/>
                      <a:pt x="293617" y="127458"/>
                    </a:cubicBezTo>
                    <a:cubicBezTo>
                      <a:pt x="288455" y="126755"/>
                      <a:pt x="283058" y="126520"/>
                      <a:pt x="278130" y="125349"/>
                    </a:cubicBezTo>
                    <a:cubicBezTo>
                      <a:pt x="272967" y="124177"/>
                      <a:pt x="271560" y="117616"/>
                      <a:pt x="275079" y="114100"/>
                    </a:cubicBezTo>
                    <a:cubicBezTo>
                      <a:pt x="291036" y="97462"/>
                      <a:pt x="304646" y="78246"/>
                      <a:pt x="319430" y="60671"/>
                    </a:cubicBezTo>
                    <a:cubicBezTo>
                      <a:pt x="319430" y="60202"/>
                      <a:pt x="319195" y="59734"/>
                      <a:pt x="319430" y="59265"/>
                    </a:cubicBezTo>
                    <a:cubicBezTo>
                      <a:pt x="322011" y="41689"/>
                      <a:pt x="318022" y="21536"/>
                      <a:pt x="324592" y="4664"/>
                    </a:cubicBezTo>
                    <a:cubicBezTo>
                      <a:pt x="325883" y="1266"/>
                      <a:pt x="329109" y="-257"/>
                      <a:pt x="332013" y="3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chemeClr val="tx1"/>
                  </a:solidFill>
                </a:endParaRPr>
              </a:p>
            </p:txBody>
          </p:sp>
          <p:sp>
            <p:nvSpPr>
              <p:cNvPr id="56" name="Bullet2"/>
              <p:cNvSpPr txBox="1"/>
              <p:nvPr/>
            </p:nvSpPr>
            <p:spPr>
              <a:xfrm>
                <a:off x="660399" y="1754641"/>
                <a:ext cx="2674871" cy="526150"/>
              </a:xfrm>
              <a:prstGeom prst="rect">
                <a:avLst/>
              </a:prstGeom>
              <a:noFill/>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b="1" dirty="0"/>
                  <a:t>港口开发项目</a:t>
                </a:r>
                <a:endParaRPr lang="en-US" dirty="0"/>
              </a:p>
            </p:txBody>
          </p:sp>
        </p:grpSp>
        <p:grpSp>
          <p:nvGrpSpPr>
            <p:cNvPr id="72" name="组合 71"/>
            <p:cNvGrpSpPr/>
            <p:nvPr/>
          </p:nvGrpSpPr>
          <p:grpSpPr>
            <a:xfrm>
              <a:off x="4266274" y="3240332"/>
              <a:ext cx="4120586" cy="2901354"/>
              <a:chOff x="4266274" y="3240332"/>
              <a:chExt cx="4120586" cy="2901354"/>
            </a:xfrm>
          </p:grpSpPr>
          <p:sp>
            <p:nvSpPr>
              <p:cNvPr id="13" name="IconBackground3"/>
              <p:cNvSpPr/>
              <p:nvPr/>
            </p:nvSpPr>
            <p:spPr>
              <a:xfrm>
                <a:off x="4266274" y="3240332"/>
                <a:ext cx="1496280" cy="1263711"/>
              </a:xfrm>
              <a:prstGeom prst="roundRect">
                <a:avLst>
                  <a:gd name="adj" fmla="val 10000"/>
                </a:avLst>
              </a:prstGeom>
              <a:solidFill>
                <a:srgbClr val="FFFFFF">
                  <a:alpha val="90000"/>
                </a:srgbClr>
              </a:solidFill>
              <a:ln w="12700">
                <a:solidFill>
                  <a:schemeClr val="accent3"/>
                </a:solidFill>
              </a:ln>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square" lIns="91440" tIns="45720" rIns="91440" bIns="45720" anchor="ctr">
                <a:normAutofit/>
              </a:bodyPr>
              <a:lstStyle/>
              <a:p>
                <a:pPr algn="ctr"/>
                <a:endParaRPr>
                  <a:solidFill>
                    <a:schemeClr val="tx1"/>
                  </a:solidFill>
                </a:endParaRPr>
              </a:p>
            </p:txBody>
          </p:sp>
          <p:sp>
            <p:nvSpPr>
              <p:cNvPr id="14" name="Number3"/>
              <p:cNvSpPr/>
              <p:nvPr/>
            </p:nvSpPr>
            <p:spPr>
              <a:xfrm>
                <a:off x="4851146" y="4233248"/>
                <a:ext cx="825296" cy="541589"/>
              </a:xfrm>
              <a:custGeom>
                <a:avLst/>
                <a:gdLst>
                  <a:gd name="connsiteX0" fmla="*/ 0 w 1981805"/>
                  <a:gd name="connsiteY0" fmla="*/ 78810 h 788098"/>
                  <a:gd name="connsiteX1" fmla="*/ 78810 w 1981805"/>
                  <a:gd name="connsiteY1" fmla="*/ 0 h 788098"/>
                  <a:gd name="connsiteX2" fmla="*/ 1902995 w 1981805"/>
                  <a:gd name="connsiteY2" fmla="*/ 0 h 788098"/>
                  <a:gd name="connsiteX3" fmla="*/ 1981805 w 1981805"/>
                  <a:gd name="connsiteY3" fmla="*/ 78810 h 788098"/>
                  <a:gd name="connsiteX4" fmla="*/ 1981805 w 1981805"/>
                  <a:gd name="connsiteY4" fmla="*/ 709288 h 788098"/>
                  <a:gd name="connsiteX5" fmla="*/ 1902995 w 1981805"/>
                  <a:gd name="connsiteY5" fmla="*/ 788098 h 788098"/>
                  <a:gd name="connsiteX6" fmla="*/ 78810 w 1981805"/>
                  <a:gd name="connsiteY6" fmla="*/ 788098 h 788098"/>
                  <a:gd name="connsiteX7" fmla="*/ 0 w 1981805"/>
                  <a:gd name="connsiteY7" fmla="*/ 709288 h 788098"/>
                  <a:gd name="connsiteX8" fmla="*/ 0 w 1981805"/>
                  <a:gd name="connsiteY8" fmla="*/ 78810 h 78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1805" h="788098">
                    <a:moveTo>
                      <a:pt x="0" y="78810"/>
                    </a:moveTo>
                    <a:cubicBezTo>
                      <a:pt x="0" y="35284"/>
                      <a:pt x="35284" y="0"/>
                      <a:pt x="78810" y="0"/>
                    </a:cubicBezTo>
                    <a:lnTo>
                      <a:pt x="1902995" y="0"/>
                    </a:lnTo>
                    <a:cubicBezTo>
                      <a:pt x="1946521" y="0"/>
                      <a:pt x="1981805" y="35284"/>
                      <a:pt x="1981805" y="78810"/>
                    </a:cubicBezTo>
                    <a:lnTo>
                      <a:pt x="1981805" y="709288"/>
                    </a:lnTo>
                    <a:cubicBezTo>
                      <a:pt x="1981805" y="752814"/>
                      <a:pt x="1946521" y="788098"/>
                      <a:pt x="1902995" y="788098"/>
                    </a:cubicBezTo>
                    <a:lnTo>
                      <a:pt x="78810" y="788098"/>
                    </a:lnTo>
                    <a:cubicBezTo>
                      <a:pt x="35284" y="788098"/>
                      <a:pt x="0" y="752814"/>
                      <a:pt x="0" y="709288"/>
                    </a:cubicBezTo>
                    <a:lnTo>
                      <a:pt x="0" y="78810"/>
                    </a:lnTo>
                    <a:close/>
                  </a:path>
                </a:pathLst>
              </a:custGeom>
              <a:solidFill>
                <a:schemeClr val="accent3"/>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91440" tIns="45720" rIns="91440" bIns="45720" anchor="ctr" anchorCtr="0">
                <a:normAutofit/>
              </a:bodyPr>
              <a:lstStyle/>
              <a:p>
                <a:pPr algn="ctr"/>
                <a:r>
                  <a:rPr lang="en-US" altLang="zh-CN" sz="2000" b="1" i="1" dirty="0">
                    <a:solidFill>
                      <a:srgbClr val="FFFFFF"/>
                    </a:solidFill>
                  </a:rPr>
                  <a:t>3</a:t>
                </a:r>
                <a:endParaRPr lang="zh-CN" altLang="en-US" sz="2000" b="1" i="1" dirty="0">
                  <a:solidFill>
                    <a:srgbClr val="FFFFFF"/>
                  </a:solidFill>
                </a:endParaRPr>
              </a:p>
            </p:txBody>
          </p:sp>
          <p:sp>
            <p:nvSpPr>
              <p:cNvPr id="23" name="Icon3"/>
              <p:cNvSpPr/>
              <p:nvPr/>
            </p:nvSpPr>
            <p:spPr>
              <a:xfrm>
                <a:off x="4811648" y="3660572"/>
                <a:ext cx="405531" cy="423232"/>
              </a:xfrm>
              <a:custGeom>
                <a:avLst/>
                <a:gdLst>
                  <a:gd name="connsiteX0" fmla="*/ 144757 w 584091"/>
                  <a:gd name="connsiteY0" fmla="*/ 591822 h 609586"/>
                  <a:gd name="connsiteX1" fmla="*/ 347900 w 584091"/>
                  <a:gd name="connsiteY1" fmla="*/ 591822 h 609586"/>
                  <a:gd name="connsiteX2" fmla="*/ 347900 w 584091"/>
                  <a:gd name="connsiteY2" fmla="*/ 609586 h 609586"/>
                  <a:gd name="connsiteX3" fmla="*/ 144757 w 584091"/>
                  <a:gd name="connsiteY3" fmla="*/ 609586 h 609586"/>
                  <a:gd name="connsiteX4" fmla="*/ 76186 w 584091"/>
                  <a:gd name="connsiteY4" fmla="*/ 551149 h 609586"/>
                  <a:gd name="connsiteX5" fmla="*/ 347900 w 584091"/>
                  <a:gd name="connsiteY5" fmla="*/ 551149 h 609586"/>
                  <a:gd name="connsiteX6" fmla="*/ 347900 w 584091"/>
                  <a:gd name="connsiteY6" fmla="*/ 568961 h 609586"/>
                  <a:gd name="connsiteX7" fmla="*/ 76186 w 584091"/>
                  <a:gd name="connsiteY7" fmla="*/ 568961 h 609586"/>
                  <a:gd name="connsiteX8" fmla="*/ 370758 w 584091"/>
                  <a:gd name="connsiteY8" fmla="*/ 541005 h 609586"/>
                  <a:gd name="connsiteX9" fmla="*/ 370758 w 584091"/>
                  <a:gd name="connsiteY9" fmla="*/ 584202 h 609586"/>
                  <a:gd name="connsiteX10" fmla="*/ 378377 w 584091"/>
                  <a:gd name="connsiteY10" fmla="*/ 591822 h 609586"/>
                  <a:gd name="connsiteX11" fmla="*/ 556186 w 584091"/>
                  <a:gd name="connsiteY11" fmla="*/ 591822 h 609586"/>
                  <a:gd name="connsiteX12" fmla="*/ 566329 w 584091"/>
                  <a:gd name="connsiteY12" fmla="*/ 584202 h 609586"/>
                  <a:gd name="connsiteX13" fmla="*/ 566329 w 584091"/>
                  <a:gd name="connsiteY13" fmla="*/ 541005 h 609586"/>
                  <a:gd name="connsiteX14" fmla="*/ 279378 w 584091"/>
                  <a:gd name="connsiteY14" fmla="*/ 304790 h 609586"/>
                  <a:gd name="connsiteX15" fmla="*/ 68582 w 584091"/>
                  <a:gd name="connsiteY15" fmla="*/ 342888 h 609586"/>
                  <a:gd name="connsiteX16" fmla="*/ 147309 w 584091"/>
                  <a:gd name="connsiteY16" fmla="*/ 507999 h 609586"/>
                  <a:gd name="connsiteX17" fmla="*/ 284474 w 584091"/>
                  <a:gd name="connsiteY17" fmla="*/ 507999 h 609586"/>
                  <a:gd name="connsiteX18" fmla="*/ 279378 w 584091"/>
                  <a:gd name="connsiteY18" fmla="*/ 500379 h 609586"/>
                  <a:gd name="connsiteX19" fmla="*/ 279378 w 584091"/>
                  <a:gd name="connsiteY19" fmla="*/ 365748 h 609586"/>
                  <a:gd name="connsiteX20" fmla="*/ 195555 w 584091"/>
                  <a:gd name="connsiteY20" fmla="*/ 380987 h 609586"/>
                  <a:gd name="connsiteX21" fmla="*/ 193031 w 584091"/>
                  <a:gd name="connsiteY21" fmla="*/ 363224 h 609586"/>
                  <a:gd name="connsiteX22" fmla="*/ 279378 w 584091"/>
                  <a:gd name="connsiteY22" fmla="*/ 347984 h 609586"/>
                  <a:gd name="connsiteX23" fmla="*/ 380948 w 584091"/>
                  <a:gd name="connsiteY23" fmla="*/ 287017 h 609586"/>
                  <a:gd name="connsiteX24" fmla="*/ 370758 w 584091"/>
                  <a:gd name="connsiteY24" fmla="*/ 294637 h 609586"/>
                  <a:gd name="connsiteX25" fmla="*/ 370758 w 584091"/>
                  <a:gd name="connsiteY25" fmla="*/ 523241 h 609586"/>
                  <a:gd name="connsiteX26" fmla="*/ 566329 w 584091"/>
                  <a:gd name="connsiteY26" fmla="*/ 523241 h 609586"/>
                  <a:gd name="connsiteX27" fmla="*/ 566329 w 584091"/>
                  <a:gd name="connsiteY27" fmla="*/ 294637 h 609586"/>
                  <a:gd name="connsiteX28" fmla="*/ 558710 w 584091"/>
                  <a:gd name="connsiteY28" fmla="*/ 287017 h 609586"/>
                  <a:gd name="connsiteX29" fmla="*/ 380948 w 584091"/>
                  <a:gd name="connsiteY29" fmla="*/ 271777 h 609586"/>
                  <a:gd name="connsiteX30" fmla="*/ 558710 w 584091"/>
                  <a:gd name="connsiteY30" fmla="*/ 271777 h 609586"/>
                  <a:gd name="connsiteX31" fmla="*/ 584091 w 584091"/>
                  <a:gd name="connsiteY31" fmla="*/ 297162 h 609586"/>
                  <a:gd name="connsiteX32" fmla="*/ 584091 w 584091"/>
                  <a:gd name="connsiteY32" fmla="*/ 584202 h 609586"/>
                  <a:gd name="connsiteX33" fmla="*/ 558710 w 584091"/>
                  <a:gd name="connsiteY33" fmla="*/ 609586 h 609586"/>
                  <a:gd name="connsiteX34" fmla="*/ 380948 w 584091"/>
                  <a:gd name="connsiteY34" fmla="*/ 609586 h 609586"/>
                  <a:gd name="connsiteX35" fmla="*/ 355519 w 584091"/>
                  <a:gd name="connsiteY35" fmla="*/ 584202 h 609586"/>
                  <a:gd name="connsiteX36" fmla="*/ 355519 w 584091"/>
                  <a:gd name="connsiteY36" fmla="*/ 297162 h 609586"/>
                  <a:gd name="connsiteX37" fmla="*/ 380948 w 584091"/>
                  <a:gd name="connsiteY37" fmla="*/ 271777 h 609586"/>
                  <a:gd name="connsiteX38" fmla="*/ 126948 w 584091"/>
                  <a:gd name="connsiteY38" fmla="*/ 236201 h 609586"/>
                  <a:gd name="connsiteX39" fmla="*/ 449519 w 584091"/>
                  <a:gd name="connsiteY39" fmla="*/ 236201 h 609586"/>
                  <a:gd name="connsiteX40" fmla="*/ 449519 w 584091"/>
                  <a:gd name="connsiteY40" fmla="*/ 253965 h 609586"/>
                  <a:gd name="connsiteX41" fmla="*/ 126948 w 584091"/>
                  <a:gd name="connsiteY41" fmla="*/ 253965 h 609586"/>
                  <a:gd name="connsiteX42" fmla="*/ 170138 w 584091"/>
                  <a:gd name="connsiteY42" fmla="*/ 134615 h 609586"/>
                  <a:gd name="connsiteX43" fmla="*/ 406329 w 584091"/>
                  <a:gd name="connsiteY43" fmla="*/ 134615 h 609586"/>
                  <a:gd name="connsiteX44" fmla="*/ 406329 w 584091"/>
                  <a:gd name="connsiteY44" fmla="*/ 152379 h 609586"/>
                  <a:gd name="connsiteX45" fmla="*/ 170138 w 584091"/>
                  <a:gd name="connsiteY45" fmla="*/ 152379 h 609586"/>
                  <a:gd name="connsiteX46" fmla="*/ 170170 w 584091"/>
                  <a:gd name="connsiteY46" fmla="*/ 101581 h 609586"/>
                  <a:gd name="connsiteX47" fmla="*/ 134593 w 584091"/>
                  <a:gd name="connsiteY47" fmla="*/ 134631 h 609586"/>
                  <a:gd name="connsiteX48" fmla="*/ 134593 w 584091"/>
                  <a:gd name="connsiteY48" fmla="*/ 185398 h 609586"/>
                  <a:gd name="connsiteX49" fmla="*/ 444500 w 584091"/>
                  <a:gd name="connsiteY49" fmla="*/ 185398 h 609586"/>
                  <a:gd name="connsiteX50" fmla="*/ 444500 w 584091"/>
                  <a:gd name="connsiteY50" fmla="*/ 134631 h 609586"/>
                  <a:gd name="connsiteX51" fmla="*/ 411495 w 584091"/>
                  <a:gd name="connsiteY51" fmla="*/ 101581 h 609586"/>
                  <a:gd name="connsiteX52" fmla="*/ 246373 w 584091"/>
                  <a:gd name="connsiteY52" fmla="*/ 58434 h 609586"/>
                  <a:gd name="connsiteX53" fmla="*/ 246373 w 584091"/>
                  <a:gd name="connsiteY53" fmla="*/ 83817 h 609586"/>
                  <a:gd name="connsiteX54" fmla="*/ 327672 w 584091"/>
                  <a:gd name="connsiteY54" fmla="*/ 83817 h 609586"/>
                  <a:gd name="connsiteX55" fmla="*/ 327672 w 584091"/>
                  <a:gd name="connsiteY55" fmla="*/ 58434 h 609586"/>
                  <a:gd name="connsiteX56" fmla="*/ 274330 w 584091"/>
                  <a:gd name="connsiteY56" fmla="*/ 17763 h 609586"/>
                  <a:gd name="connsiteX57" fmla="*/ 246373 w 584091"/>
                  <a:gd name="connsiteY57" fmla="*/ 43194 h 609586"/>
                  <a:gd name="connsiteX58" fmla="*/ 325100 w 584091"/>
                  <a:gd name="connsiteY58" fmla="*/ 43194 h 609586"/>
                  <a:gd name="connsiteX59" fmla="*/ 297191 w 584091"/>
                  <a:gd name="connsiteY59" fmla="*/ 17763 h 609586"/>
                  <a:gd name="connsiteX60" fmla="*/ 274330 w 584091"/>
                  <a:gd name="connsiteY60" fmla="*/ 0 h 609586"/>
                  <a:gd name="connsiteX61" fmla="*/ 292095 w 584091"/>
                  <a:gd name="connsiteY61" fmla="*/ 0 h 609586"/>
                  <a:gd name="connsiteX62" fmla="*/ 342912 w 584091"/>
                  <a:gd name="connsiteY62" fmla="*/ 50814 h 609586"/>
                  <a:gd name="connsiteX63" fmla="*/ 342912 w 584091"/>
                  <a:gd name="connsiteY63" fmla="*/ 83817 h 609586"/>
                  <a:gd name="connsiteX64" fmla="*/ 360677 w 584091"/>
                  <a:gd name="connsiteY64" fmla="*/ 83817 h 609586"/>
                  <a:gd name="connsiteX65" fmla="*/ 360677 w 584091"/>
                  <a:gd name="connsiteY65" fmla="*/ 58434 h 609586"/>
                  <a:gd name="connsiteX66" fmla="*/ 378442 w 584091"/>
                  <a:gd name="connsiteY66" fmla="*/ 58434 h 609586"/>
                  <a:gd name="connsiteX67" fmla="*/ 378442 w 584091"/>
                  <a:gd name="connsiteY67" fmla="*/ 83817 h 609586"/>
                  <a:gd name="connsiteX68" fmla="*/ 396254 w 584091"/>
                  <a:gd name="connsiteY68" fmla="*/ 83817 h 609586"/>
                  <a:gd name="connsiteX69" fmla="*/ 396254 w 584091"/>
                  <a:gd name="connsiteY69" fmla="*/ 58434 h 609586"/>
                  <a:gd name="connsiteX70" fmla="*/ 414019 w 584091"/>
                  <a:gd name="connsiteY70" fmla="*/ 58434 h 609586"/>
                  <a:gd name="connsiteX71" fmla="*/ 414019 w 584091"/>
                  <a:gd name="connsiteY71" fmla="*/ 83817 h 609586"/>
                  <a:gd name="connsiteX72" fmla="*/ 457216 w 584091"/>
                  <a:gd name="connsiteY72" fmla="*/ 134631 h 609586"/>
                  <a:gd name="connsiteX73" fmla="*/ 457216 w 584091"/>
                  <a:gd name="connsiteY73" fmla="*/ 190494 h 609586"/>
                  <a:gd name="connsiteX74" fmla="*/ 500366 w 584091"/>
                  <a:gd name="connsiteY74" fmla="*/ 241308 h 609586"/>
                  <a:gd name="connsiteX75" fmla="*/ 500366 w 584091"/>
                  <a:gd name="connsiteY75" fmla="*/ 264167 h 609586"/>
                  <a:gd name="connsiteX76" fmla="*/ 482601 w 584091"/>
                  <a:gd name="connsiteY76" fmla="*/ 264167 h 609586"/>
                  <a:gd name="connsiteX77" fmla="*/ 482601 w 584091"/>
                  <a:gd name="connsiteY77" fmla="*/ 241308 h 609586"/>
                  <a:gd name="connsiteX78" fmla="*/ 436880 w 584091"/>
                  <a:gd name="connsiteY78" fmla="*/ 203209 h 609586"/>
                  <a:gd name="connsiteX79" fmla="*/ 137165 w 584091"/>
                  <a:gd name="connsiteY79" fmla="*/ 203209 h 609586"/>
                  <a:gd name="connsiteX80" fmla="*/ 93967 w 584091"/>
                  <a:gd name="connsiteY80" fmla="*/ 241308 h 609586"/>
                  <a:gd name="connsiteX81" fmla="*/ 93967 w 584091"/>
                  <a:gd name="connsiteY81" fmla="*/ 320029 h 609586"/>
                  <a:gd name="connsiteX82" fmla="*/ 286998 w 584091"/>
                  <a:gd name="connsiteY82" fmla="*/ 287026 h 609586"/>
                  <a:gd name="connsiteX83" fmla="*/ 289570 w 584091"/>
                  <a:gd name="connsiteY83" fmla="*/ 287026 h 609586"/>
                  <a:gd name="connsiteX84" fmla="*/ 342912 w 584091"/>
                  <a:gd name="connsiteY84" fmla="*/ 294646 h 609586"/>
                  <a:gd name="connsiteX85" fmla="*/ 350532 w 584091"/>
                  <a:gd name="connsiteY85" fmla="*/ 304790 h 609586"/>
                  <a:gd name="connsiteX86" fmla="*/ 340340 w 584091"/>
                  <a:gd name="connsiteY86" fmla="*/ 312409 h 609586"/>
                  <a:gd name="connsiteX87" fmla="*/ 297191 w 584091"/>
                  <a:gd name="connsiteY87" fmla="*/ 304790 h 609586"/>
                  <a:gd name="connsiteX88" fmla="*/ 297191 w 584091"/>
                  <a:gd name="connsiteY88" fmla="*/ 347984 h 609586"/>
                  <a:gd name="connsiteX89" fmla="*/ 345436 w 584091"/>
                  <a:gd name="connsiteY89" fmla="*/ 355604 h 609586"/>
                  <a:gd name="connsiteX90" fmla="*/ 342912 w 584091"/>
                  <a:gd name="connsiteY90" fmla="*/ 373367 h 609586"/>
                  <a:gd name="connsiteX91" fmla="*/ 297191 w 584091"/>
                  <a:gd name="connsiteY91" fmla="*/ 365748 h 609586"/>
                  <a:gd name="connsiteX92" fmla="*/ 297191 w 584091"/>
                  <a:gd name="connsiteY92" fmla="*/ 500379 h 609586"/>
                  <a:gd name="connsiteX93" fmla="*/ 292095 w 584091"/>
                  <a:gd name="connsiteY93" fmla="*/ 507999 h 609586"/>
                  <a:gd name="connsiteX94" fmla="*/ 347961 w 584091"/>
                  <a:gd name="connsiteY94" fmla="*/ 507999 h 609586"/>
                  <a:gd name="connsiteX95" fmla="*/ 347961 w 584091"/>
                  <a:gd name="connsiteY95" fmla="*/ 525762 h 609586"/>
                  <a:gd name="connsiteX96" fmla="*/ 0 w 584091"/>
                  <a:gd name="connsiteY96" fmla="*/ 525762 h 609586"/>
                  <a:gd name="connsiteX97" fmla="*/ 0 w 584091"/>
                  <a:gd name="connsiteY97" fmla="*/ 507999 h 609586"/>
                  <a:gd name="connsiteX98" fmla="*/ 126973 w 584091"/>
                  <a:gd name="connsiteY98" fmla="*/ 507999 h 609586"/>
                  <a:gd name="connsiteX99" fmla="*/ 48246 w 584091"/>
                  <a:gd name="connsiteY99" fmla="*/ 335269 h 609586"/>
                  <a:gd name="connsiteX100" fmla="*/ 50770 w 584091"/>
                  <a:gd name="connsiteY100" fmla="*/ 327649 h 609586"/>
                  <a:gd name="connsiteX101" fmla="*/ 55866 w 584091"/>
                  <a:gd name="connsiteY101" fmla="*/ 325125 h 609586"/>
                  <a:gd name="connsiteX102" fmla="*/ 73631 w 584091"/>
                  <a:gd name="connsiteY102" fmla="*/ 322553 h 609586"/>
                  <a:gd name="connsiteX103" fmla="*/ 73631 w 584091"/>
                  <a:gd name="connsiteY103" fmla="*/ 238736 h 609586"/>
                  <a:gd name="connsiteX104" fmla="*/ 116828 w 584091"/>
                  <a:gd name="connsiteY104" fmla="*/ 187970 h 609586"/>
                  <a:gd name="connsiteX105" fmla="*/ 116828 w 584091"/>
                  <a:gd name="connsiteY105" fmla="*/ 134631 h 609586"/>
                  <a:gd name="connsiteX106" fmla="*/ 160026 w 584091"/>
                  <a:gd name="connsiteY106" fmla="*/ 83817 h 609586"/>
                  <a:gd name="connsiteX107" fmla="*/ 160026 w 584091"/>
                  <a:gd name="connsiteY107" fmla="*/ 58434 h 609586"/>
                  <a:gd name="connsiteX108" fmla="*/ 177790 w 584091"/>
                  <a:gd name="connsiteY108" fmla="*/ 58434 h 609586"/>
                  <a:gd name="connsiteX109" fmla="*/ 177790 w 584091"/>
                  <a:gd name="connsiteY109" fmla="*/ 83817 h 609586"/>
                  <a:gd name="connsiteX110" fmla="*/ 195555 w 584091"/>
                  <a:gd name="connsiteY110" fmla="*/ 83817 h 609586"/>
                  <a:gd name="connsiteX111" fmla="*/ 195555 w 584091"/>
                  <a:gd name="connsiteY111" fmla="*/ 58434 h 609586"/>
                  <a:gd name="connsiteX112" fmla="*/ 210796 w 584091"/>
                  <a:gd name="connsiteY112" fmla="*/ 58434 h 609586"/>
                  <a:gd name="connsiteX113" fmla="*/ 210796 w 584091"/>
                  <a:gd name="connsiteY113" fmla="*/ 83817 h 609586"/>
                  <a:gd name="connsiteX114" fmla="*/ 228608 w 584091"/>
                  <a:gd name="connsiteY114" fmla="*/ 83817 h 609586"/>
                  <a:gd name="connsiteX115" fmla="*/ 228608 w 584091"/>
                  <a:gd name="connsiteY115" fmla="*/ 50814 h 609586"/>
                  <a:gd name="connsiteX116" fmla="*/ 274330 w 584091"/>
                  <a:gd name="connsiteY116"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584091" h="609586">
                    <a:moveTo>
                      <a:pt x="144757" y="591822"/>
                    </a:moveTo>
                    <a:lnTo>
                      <a:pt x="347900" y="591822"/>
                    </a:lnTo>
                    <a:lnTo>
                      <a:pt x="347900" y="609586"/>
                    </a:lnTo>
                    <a:lnTo>
                      <a:pt x="144757" y="609586"/>
                    </a:lnTo>
                    <a:close/>
                    <a:moveTo>
                      <a:pt x="76186" y="551149"/>
                    </a:moveTo>
                    <a:lnTo>
                      <a:pt x="347900" y="551149"/>
                    </a:lnTo>
                    <a:lnTo>
                      <a:pt x="347900" y="568961"/>
                    </a:lnTo>
                    <a:lnTo>
                      <a:pt x="76186" y="568961"/>
                    </a:lnTo>
                    <a:close/>
                    <a:moveTo>
                      <a:pt x="370758" y="541005"/>
                    </a:moveTo>
                    <a:lnTo>
                      <a:pt x="370758" y="584202"/>
                    </a:lnTo>
                    <a:cubicBezTo>
                      <a:pt x="370758" y="589250"/>
                      <a:pt x="373329" y="591822"/>
                      <a:pt x="378377" y="591822"/>
                    </a:cubicBezTo>
                    <a:lnTo>
                      <a:pt x="556186" y="591822"/>
                    </a:lnTo>
                    <a:cubicBezTo>
                      <a:pt x="561234" y="591822"/>
                      <a:pt x="563805" y="589250"/>
                      <a:pt x="566329" y="584202"/>
                    </a:cubicBezTo>
                    <a:lnTo>
                      <a:pt x="566329" y="541005"/>
                    </a:lnTo>
                    <a:close/>
                    <a:moveTo>
                      <a:pt x="279378" y="304790"/>
                    </a:moveTo>
                    <a:lnTo>
                      <a:pt x="68582" y="342888"/>
                    </a:lnTo>
                    <a:cubicBezTo>
                      <a:pt x="81251" y="403846"/>
                      <a:pt x="109208" y="459708"/>
                      <a:pt x="147309" y="507999"/>
                    </a:cubicBezTo>
                    <a:lnTo>
                      <a:pt x="284474" y="507999"/>
                    </a:lnTo>
                    <a:cubicBezTo>
                      <a:pt x="281950" y="507999"/>
                      <a:pt x="279378" y="505427"/>
                      <a:pt x="279378" y="500379"/>
                    </a:cubicBezTo>
                    <a:lnTo>
                      <a:pt x="279378" y="365748"/>
                    </a:lnTo>
                    <a:lnTo>
                      <a:pt x="195555" y="380987"/>
                    </a:lnTo>
                    <a:lnTo>
                      <a:pt x="193031" y="363224"/>
                    </a:lnTo>
                    <a:lnTo>
                      <a:pt x="279378" y="347984"/>
                    </a:lnTo>
                    <a:close/>
                    <a:moveTo>
                      <a:pt x="380948" y="287017"/>
                    </a:moveTo>
                    <a:cubicBezTo>
                      <a:pt x="375853" y="287017"/>
                      <a:pt x="373329" y="292066"/>
                      <a:pt x="370758" y="294637"/>
                    </a:cubicBezTo>
                    <a:lnTo>
                      <a:pt x="370758" y="523241"/>
                    </a:lnTo>
                    <a:lnTo>
                      <a:pt x="566329" y="523241"/>
                    </a:lnTo>
                    <a:lnTo>
                      <a:pt x="566329" y="294637"/>
                    </a:lnTo>
                    <a:cubicBezTo>
                      <a:pt x="566329" y="289541"/>
                      <a:pt x="563805" y="287017"/>
                      <a:pt x="558710" y="287017"/>
                    </a:cubicBezTo>
                    <a:close/>
                    <a:moveTo>
                      <a:pt x="380948" y="271777"/>
                    </a:moveTo>
                    <a:lnTo>
                      <a:pt x="558710" y="271777"/>
                    </a:lnTo>
                    <a:cubicBezTo>
                      <a:pt x="573948" y="271777"/>
                      <a:pt x="584091" y="281921"/>
                      <a:pt x="584091" y="297162"/>
                    </a:cubicBezTo>
                    <a:lnTo>
                      <a:pt x="584091" y="584202"/>
                    </a:lnTo>
                    <a:cubicBezTo>
                      <a:pt x="584091" y="599442"/>
                      <a:pt x="573948" y="609586"/>
                      <a:pt x="558710" y="609586"/>
                    </a:cubicBezTo>
                    <a:lnTo>
                      <a:pt x="380948" y="609586"/>
                    </a:lnTo>
                    <a:cubicBezTo>
                      <a:pt x="365710" y="609586"/>
                      <a:pt x="355519" y="599442"/>
                      <a:pt x="355519" y="584202"/>
                    </a:cubicBezTo>
                    <a:lnTo>
                      <a:pt x="355519" y="297162"/>
                    </a:lnTo>
                    <a:cubicBezTo>
                      <a:pt x="355519" y="281921"/>
                      <a:pt x="365710" y="271777"/>
                      <a:pt x="380948" y="271777"/>
                    </a:cubicBezTo>
                    <a:close/>
                    <a:moveTo>
                      <a:pt x="126948" y="236201"/>
                    </a:moveTo>
                    <a:lnTo>
                      <a:pt x="449519" y="236201"/>
                    </a:lnTo>
                    <a:lnTo>
                      <a:pt x="449519" y="253965"/>
                    </a:lnTo>
                    <a:lnTo>
                      <a:pt x="126948" y="253965"/>
                    </a:lnTo>
                    <a:close/>
                    <a:moveTo>
                      <a:pt x="170138" y="134615"/>
                    </a:moveTo>
                    <a:lnTo>
                      <a:pt x="406329" y="134615"/>
                    </a:lnTo>
                    <a:lnTo>
                      <a:pt x="406329" y="152379"/>
                    </a:lnTo>
                    <a:lnTo>
                      <a:pt x="170138" y="152379"/>
                    </a:lnTo>
                    <a:close/>
                    <a:moveTo>
                      <a:pt x="170170" y="101581"/>
                    </a:moveTo>
                    <a:cubicBezTo>
                      <a:pt x="149834" y="101581"/>
                      <a:pt x="134593" y="116820"/>
                      <a:pt x="134593" y="134631"/>
                    </a:cubicBezTo>
                    <a:lnTo>
                      <a:pt x="134593" y="185398"/>
                    </a:lnTo>
                    <a:lnTo>
                      <a:pt x="444500" y="185398"/>
                    </a:lnTo>
                    <a:lnTo>
                      <a:pt x="444500" y="134631"/>
                    </a:lnTo>
                    <a:cubicBezTo>
                      <a:pt x="444500" y="116820"/>
                      <a:pt x="429259" y="101581"/>
                      <a:pt x="411495" y="101581"/>
                    </a:cubicBezTo>
                    <a:close/>
                    <a:moveTo>
                      <a:pt x="246373" y="58434"/>
                    </a:moveTo>
                    <a:lnTo>
                      <a:pt x="246373" y="83817"/>
                    </a:lnTo>
                    <a:lnTo>
                      <a:pt x="327672" y="83817"/>
                    </a:lnTo>
                    <a:lnTo>
                      <a:pt x="327672" y="58434"/>
                    </a:lnTo>
                    <a:close/>
                    <a:moveTo>
                      <a:pt x="274330" y="17763"/>
                    </a:moveTo>
                    <a:cubicBezTo>
                      <a:pt x="259089" y="17763"/>
                      <a:pt x="251469" y="27955"/>
                      <a:pt x="246373" y="43194"/>
                    </a:cubicBezTo>
                    <a:lnTo>
                      <a:pt x="325100" y="43194"/>
                    </a:lnTo>
                    <a:cubicBezTo>
                      <a:pt x="320051" y="27955"/>
                      <a:pt x="312431" y="17763"/>
                      <a:pt x="297191" y="17763"/>
                    </a:cubicBezTo>
                    <a:close/>
                    <a:moveTo>
                      <a:pt x="274330" y="0"/>
                    </a:moveTo>
                    <a:lnTo>
                      <a:pt x="292095" y="0"/>
                    </a:lnTo>
                    <a:cubicBezTo>
                      <a:pt x="320051" y="0"/>
                      <a:pt x="342912" y="22859"/>
                      <a:pt x="342912" y="50814"/>
                    </a:cubicBezTo>
                    <a:lnTo>
                      <a:pt x="342912" y="83817"/>
                    </a:lnTo>
                    <a:lnTo>
                      <a:pt x="360677" y="83817"/>
                    </a:lnTo>
                    <a:lnTo>
                      <a:pt x="360677" y="58434"/>
                    </a:lnTo>
                    <a:lnTo>
                      <a:pt x="378442" y="58434"/>
                    </a:lnTo>
                    <a:lnTo>
                      <a:pt x="378442" y="83817"/>
                    </a:lnTo>
                    <a:lnTo>
                      <a:pt x="396254" y="83817"/>
                    </a:lnTo>
                    <a:lnTo>
                      <a:pt x="396254" y="58434"/>
                    </a:lnTo>
                    <a:lnTo>
                      <a:pt x="414019" y="58434"/>
                    </a:lnTo>
                    <a:lnTo>
                      <a:pt x="414019" y="83817"/>
                    </a:lnTo>
                    <a:cubicBezTo>
                      <a:pt x="439404" y="88913"/>
                      <a:pt x="457216" y="109200"/>
                      <a:pt x="457216" y="134631"/>
                    </a:cubicBezTo>
                    <a:lnTo>
                      <a:pt x="457216" y="190494"/>
                    </a:lnTo>
                    <a:cubicBezTo>
                      <a:pt x="482601" y="198113"/>
                      <a:pt x="500366" y="218448"/>
                      <a:pt x="500366" y="241308"/>
                    </a:cubicBezTo>
                    <a:lnTo>
                      <a:pt x="500366" y="264167"/>
                    </a:lnTo>
                    <a:lnTo>
                      <a:pt x="482601" y="264167"/>
                    </a:lnTo>
                    <a:lnTo>
                      <a:pt x="482601" y="241308"/>
                    </a:lnTo>
                    <a:cubicBezTo>
                      <a:pt x="482601" y="220973"/>
                      <a:pt x="462265" y="203209"/>
                      <a:pt x="436880" y="203209"/>
                    </a:cubicBezTo>
                    <a:lnTo>
                      <a:pt x="137165" y="203209"/>
                    </a:lnTo>
                    <a:cubicBezTo>
                      <a:pt x="114304" y="203209"/>
                      <a:pt x="93967" y="220973"/>
                      <a:pt x="93967" y="241308"/>
                    </a:cubicBezTo>
                    <a:lnTo>
                      <a:pt x="93967" y="320029"/>
                    </a:lnTo>
                    <a:lnTo>
                      <a:pt x="286998" y="287026"/>
                    </a:lnTo>
                    <a:lnTo>
                      <a:pt x="289570" y="287026"/>
                    </a:lnTo>
                    <a:cubicBezTo>
                      <a:pt x="289570" y="287026"/>
                      <a:pt x="312431" y="289550"/>
                      <a:pt x="342912" y="294646"/>
                    </a:cubicBezTo>
                    <a:cubicBezTo>
                      <a:pt x="347961" y="294646"/>
                      <a:pt x="350532" y="299694"/>
                      <a:pt x="350532" y="304790"/>
                    </a:cubicBezTo>
                    <a:cubicBezTo>
                      <a:pt x="350532" y="309885"/>
                      <a:pt x="345436" y="312409"/>
                      <a:pt x="340340" y="312409"/>
                    </a:cubicBezTo>
                    <a:cubicBezTo>
                      <a:pt x="320051" y="309885"/>
                      <a:pt x="304811" y="307314"/>
                      <a:pt x="297191" y="304790"/>
                    </a:cubicBezTo>
                    <a:lnTo>
                      <a:pt x="297191" y="347984"/>
                    </a:lnTo>
                    <a:lnTo>
                      <a:pt x="345436" y="355604"/>
                    </a:lnTo>
                    <a:lnTo>
                      <a:pt x="342912" y="373367"/>
                    </a:lnTo>
                    <a:lnTo>
                      <a:pt x="297191" y="365748"/>
                    </a:lnTo>
                    <a:lnTo>
                      <a:pt x="297191" y="500379"/>
                    </a:lnTo>
                    <a:cubicBezTo>
                      <a:pt x="297191" y="505427"/>
                      <a:pt x="294619" y="507999"/>
                      <a:pt x="292095" y="507999"/>
                    </a:cubicBezTo>
                    <a:lnTo>
                      <a:pt x="347961" y="507999"/>
                    </a:lnTo>
                    <a:lnTo>
                      <a:pt x="347961" y="525762"/>
                    </a:lnTo>
                    <a:lnTo>
                      <a:pt x="0" y="525762"/>
                    </a:lnTo>
                    <a:lnTo>
                      <a:pt x="0" y="507999"/>
                    </a:lnTo>
                    <a:lnTo>
                      <a:pt x="126973" y="507999"/>
                    </a:lnTo>
                    <a:cubicBezTo>
                      <a:pt x="88871" y="457184"/>
                      <a:pt x="63486" y="398751"/>
                      <a:pt x="48246" y="335269"/>
                    </a:cubicBezTo>
                    <a:cubicBezTo>
                      <a:pt x="48246" y="332745"/>
                      <a:pt x="48246" y="330173"/>
                      <a:pt x="50770" y="327649"/>
                    </a:cubicBezTo>
                    <a:cubicBezTo>
                      <a:pt x="50770" y="327649"/>
                      <a:pt x="53342" y="325125"/>
                      <a:pt x="55866" y="325125"/>
                    </a:cubicBezTo>
                    <a:lnTo>
                      <a:pt x="73631" y="322553"/>
                    </a:lnTo>
                    <a:lnTo>
                      <a:pt x="73631" y="238736"/>
                    </a:lnTo>
                    <a:cubicBezTo>
                      <a:pt x="73631" y="215877"/>
                      <a:pt x="91443" y="195589"/>
                      <a:pt x="116828" y="187970"/>
                    </a:cubicBezTo>
                    <a:lnTo>
                      <a:pt x="116828" y="134631"/>
                    </a:lnTo>
                    <a:cubicBezTo>
                      <a:pt x="116828" y="109200"/>
                      <a:pt x="137165" y="88913"/>
                      <a:pt x="160026" y="83817"/>
                    </a:cubicBezTo>
                    <a:lnTo>
                      <a:pt x="160026" y="58434"/>
                    </a:lnTo>
                    <a:lnTo>
                      <a:pt x="177790" y="58434"/>
                    </a:lnTo>
                    <a:lnTo>
                      <a:pt x="177790" y="83817"/>
                    </a:lnTo>
                    <a:lnTo>
                      <a:pt x="195555" y="83817"/>
                    </a:lnTo>
                    <a:lnTo>
                      <a:pt x="195555" y="58434"/>
                    </a:lnTo>
                    <a:lnTo>
                      <a:pt x="210796" y="58434"/>
                    </a:lnTo>
                    <a:lnTo>
                      <a:pt x="210796" y="83817"/>
                    </a:lnTo>
                    <a:lnTo>
                      <a:pt x="228608" y="83817"/>
                    </a:lnTo>
                    <a:lnTo>
                      <a:pt x="228608" y="50814"/>
                    </a:lnTo>
                    <a:cubicBezTo>
                      <a:pt x="228608" y="22859"/>
                      <a:pt x="246373" y="0"/>
                      <a:pt x="27433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chemeClr val="tx1"/>
                  </a:solidFill>
                </a:endParaRPr>
              </a:p>
            </p:txBody>
          </p:sp>
          <p:sp>
            <p:nvSpPr>
              <p:cNvPr id="29" name="Text3"/>
              <p:cNvSpPr txBox="1"/>
              <p:nvPr/>
            </p:nvSpPr>
            <p:spPr>
              <a:xfrm>
                <a:off x="5794545" y="5602481"/>
                <a:ext cx="2592315" cy="539205"/>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展望迪士尼邮轮将在未来引入的高科技元素，如智能客房、虚拟现实娱乐设施等，为乘客提供更丰富的互动体验。</a:t>
                </a:r>
                <a:endParaRPr lang="en-US" dirty="0"/>
              </a:p>
            </p:txBody>
          </p:sp>
          <p:sp>
            <p:nvSpPr>
              <p:cNvPr id="59" name="Bullet3"/>
              <p:cNvSpPr txBox="1"/>
              <p:nvPr/>
            </p:nvSpPr>
            <p:spPr>
              <a:xfrm>
                <a:off x="5794545" y="4919206"/>
                <a:ext cx="2592315" cy="683275"/>
              </a:xfrm>
              <a:prstGeom prst="rect">
                <a:avLst/>
              </a:prstGeom>
              <a:noFill/>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b="1" dirty="0"/>
                  <a:t>技术创新应用</a:t>
                </a:r>
                <a:endParaRPr lang="en-US" dirty="0"/>
              </a:p>
            </p:txBody>
          </p:sp>
        </p:grpSp>
        <p:grpSp>
          <p:nvGrpSpPr>
            <p:cNvPr id="71" name="组合 70"/>
            <p:cNvGrpSpPr/>
            <p:nvPr/>
          </p:nvGrpSpPr>
          <p:grpSpPr>
            <a:xfrm>
              <a:off x="4671348" y="1754641"/>
              <a:ext cx="2833716" cy="2749401"/>
              <a:chOff x="4671348" y="1754641"/>
              <a:chExt cx="2833716" cy="2749401"/>
            </a:xfrm>
          </p:grpSpPr>
          <p:sp>
            <p:nvSpPr>
              <p:cNvPr id="19" name="IconBackground4"/>
              <p:cNvSpPr/>
              <p:nvPr/>
            </p:nvSpPr>
            <p:spPr>
              <a:xfrm>
                <a:off x="6008784" y="3240331"/>
                <a:ext cx="1496280" cy="1263711"/>
              </a:xfrm>
              <a:prstGeom prst="roundRect">
                <a:avLst>
                  <a:gd name="adj" fmla="val 10000"/>
                </a:avLst>
              </a:prstGeom>
              <a:solidFill>
                <a:srgbClr val="FFFFFF">
                  <a:alpha val="90000"/>
                </a:srgbClr>
              </a:solidFill>
              <a:ln w="12700">
                <a:solidFill>
                  <a:schemeClr val="accent4"/>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square" lIns="91440" tIns="45720" rIns="91440" bIns="45720" anchor="ctr">
                <a:normAutofit/>
              </a:bodyPr>
              <a:lstStyle/>
              <a:p>
                <a:pPr algn="ctr"/>
                <a:endParaRPr>
                  <a:solidFill>
                    <a:schemeClr val="tx1"/>
                  </a:solidFill>
                </a:endParaRPr>
              </a:p>
            </p:txBody>
          </p:sp>
          <p:sp>
            <p:nvSpPr>
              <p:cNvPr id="20" name="Number4"/>
              <p:cNvSpPr/>
              <p:nvPr/>
            </p:nvSpPr>
            <p:spPr>
              <a:xfrm>
                <a:off x="6593657" y="2969535"/>
                <a:ext cx="825296" cy="541590"/>
              </a:xfrm>
              <a:custGeom>
                <a:avLst/>
                <a:gdLst>
                  <a:gd name="connsiteX0" fmla="*/ 0 w 1981805"/>
                  <a:gd name="connsiteY0" fmla="*/ 78810 h 788098"/>
                  <a:gd name="connsiteX1" fmla="*/ 78810 w 1981805"/>
                  <a:gd name="connsiteY1" fmla="*/ 0 h 788098"/>
                  <a:gd name="connsiteX2" fmla="*/ 1902995 w 1981805"/>
                  <a:gd name="connsiteY2" fmla="*/ 0 h 788098"/>
                  <a:gd name="connsiteX3" fmla="*/ 1981805 w 1981805"/>
                  <a:gd name="connsiteY3" fmla="*/ 78810 h 788098"/>
                  <a:gd name="connsiteX4" fmla="*/ 1981805 w 1981805"/>
                  <a:gd name="connsiteY4" fmla="*/ 709288 h 788098"/>
                  <a:gd name="connsiteX5" fmla="*/ 1902995 w 1981805"/>
                  <a:gd name="connsiteY5" fmla="*/ 788098 h 788098"/>
                  <a:gd name="connsiteX6" fmla="*/ 78810 w 1981805"/>
                  <a:gd name="connsiteY6" fmla="*/ 788098 h 788098"/>
                  <a:gd name="connsiteX7" fmla="*/ 0 w 1981805"/>
                  <a:gd name="connsiteY7" fmla="*/ 709288 h 788098"/>
                  <a:gd name="connsiteX8" fmla="*/ 0 w 1981805"/>
                  <a:gd name="connsiteY8" fmla="*/ 78810 h 78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1805" h="788098">
                    <a:moveTo>
                      <a:pt x="0" y="78810"/>
                    </a:moveTo>
                    <a:cubicBezTo>
                      <a:pt x="0" y="35284"/>
                      <a:pt x="35284" y="0"/>
                      <a:pt x="78810" y="0"/>
                    </a:cubicBezTo>
                    <a:lnTo>
                      <a:pt x="1902995" y="0"/>
                    </a:lnTo>
                    <a:cubicBezTo>
                      <a:pt x="1946521" y="0"/>
                      <a:pt x="1981805" y="35284"/>
                      <a:pt x="1981805" y="78810"/>
                    </a:cubicBezTo>
                    <a:lnTo>
                      <a:pt x="1981805" y="709288"/>
                    </a:lnTo>
                    <a:cubicBezTo>
                      <a:pt x="1981805" y="752814"/>
                      <a:pt x="1946521" y="788098"/>
                      <a:pt x="1902995" y="788098"/>
                    </a:cubicBezTo>
                    <a:lnTo>
                      <a:pt x="78810" y="788098"/>
                    </a:lnTo>
                    <a:cubicBezTo>
                      <a:pt x="35284" y="788098"/>
                      <a:pt x="0" y="752814"/>
                      <a:pt x="0" y="709288"/>
                    </a:cubicBezTo>
                    <a:lnTo>
                      <a:pt x="0" y="78810"/>
                    </a:lnTo>
                    <a:close/>
                  </a:path>
                </a:pathLst>
              </a:custGeom>
              <a:solidFill>
                <a:schemeClr val="accent4"/>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91440" tIns="45720" rIns="91440" bIns="45720" anchor="ctr" anchorCtr="0">
                <a:normAutofit/>
              </a:bodyPr>
              <a:lstStyle/>
              <a:p>
                <a:pPr algn="ctr"/>
                <a:r>
                  <a:rPr lang="en-US" altLang="zh-CN" sz="2000" b="1" i="1" dirty="0">
                    <a:solidFill>
                      <a:srgbClr val="FFFFFF"/>
                    </a:solidFill>
                  </a:rPr>
                  <a:t>4</a:t>
                </a:r>
                <a:endParaRPr lang="zh-CN" altLang="en-US" sz="2000" b="1" i="1" dirty="0">
                  <a:solidFill>
                    <a:srgbClr val="FFFFFF"/>
                  </a:solidFill>
                </a:endParaRPr>
              </a:p>
            </p:txBody>
          </p:sp>
          <p:sp>
            <p:nvSpPr>
              <p:cNvPr id="24" name="Icon4"/>
              <p:cNvSpPr/>
              <p:nvPr/>
            </p:nvSpPr>
            <p:spPr>
              <a:xfrm>
                <a:off x="6552366" y="3660572"/>
                <a:ext cx="409113" cy="423232"/>
              </a:xfrm>
              <a:custGeom>
                <a:avLst/>
                <a:gdLst>
                  <a:gd name="connsiteX0" fmla="*/ 398783 w 589250"/>
                  <a:gd name="connsiteY0" fmla="*/ 589251 h 609586"/>
                  <a:gd name="connsiteX1" fmla="*/ 441924 w 589250"/>
                  <a:gd name="connsiteY1" fmla="*/ 589251 h 609586"/>
                  <a:gd name="connsiteX2" fmla="*/ 441924 w 589250"/>
                  <a:gd name="connsiteY2" fmla="*/ 609586 h 609586"/>
                  <a:gd name="connsiteX3" fmla="*/ 398783 w 589250"/>
                  <a:gd name="connsiteY3" fmla="*/ 609586 h 609586"/>
                  <a:gd name="connsiteX4" fmla="*/ 274312 w 589250"/>
                  <a:gd name="connsiteY4" fmla="*/ 589251 h 609586"/>
                  <a:gd name="connsiteX5" fmla="*/ 358118 w 589250"/>
                  <a:gd name="connsiteY5" fmla="*/ 589251 h 609586"/>
                  <a:gd name="connsiteX6" fmla="*/ 358118 w 589250"/>
                  <a:gd name="connsiteY6" fmla="*/ 609586 h 609586"/>
                  <a:gd name="connsiteX7" fmla="*/ 274312 w 589250"/>
                  <a:gd name="connsiteY7" fmla="*/ 609586 h 609586"/>
                  <a:gd name="connsiteX8" fmla="*/ 147366 w 589250"/>
                  <a:gd name="connsiteY8" fmla="*/ 589251 h 609586"/>
                  <a:gd name="connsiteX9" fmla="*/ 231172 w 589250"/>
                  <a:gd name="connsiteY9" fmla="*/ 589251 h 609586"/>
                  <a:gd name="connsiteX10" fmla="*/ 231172 w 589250"/>
                  <a:gd name="connsiteY10" fmla="*/ 609586 h 609586"/>
                  <a:gd name="connsiteX11" fmla="*/ 147366 w 589250"/>
                  <a:gd name="connsiteY11" fmla="*/ 609586 h 609586"/>
                  <a:gd name="connsiteX12" fmla="*/ 462256 w 589250"/>
                  <a:gd name="connsiteY12" fmla="*/ 546103 h 609586"/>
                  <a:gd name="connsiteX13" fmla="*/ 505445 w 589250"/>
                  <a:gd name="connsiteY13" fmla="*/ 546103 h 609586"/>
                  <a:gd name="connsiteX14" fmla="*/ 505445 w 589250"/>
                  <a:gd name="connsiteY14" fmla="*/ 566391 h 609586"/>
                  <a:gd name="connsiteX15" fmla="*/ 462256 w 589250"/>
                  <a:gd name="connsiteY15" fmla="*/ 566391 h 609586"/>
                  <a:gd name="connsiteX16" fmla="*/ 337833 w 589250"/>
                  <a:gd name="connsiteY16" fmla="*/ 546103 h 609586"/>
                  <a:gd name="connsiteX17" fmla="*/ 421639 w 589250"/>
                  <a:gd name="connsiteY17" fmla="*/ 546103 h 609586"/>
                  <a:gd name="connsiteX18" fmla="*/ 421639 w 589250"/>
                  <a:gd name="connsiteY18" fmla="*/ 566391 h 609586"/>
                  <a:gd name="connsiteX19" fmla="*/ 337833 w 589250"/>
                  <a:gd name="connsiteY19" fmla="*/ 566391 h 609586"/>
                  <a:gd name="connsiteX20" fmla="*/ 210839 w 589250"/>
                  <a:gd name="connsiteY20" fmla="*/ 546103 h 609586"/>
                  <a:gd name="connsiteX21" fmla="*/ 294645 w 589250"/>
                  <a:gd name="connsiteY21" fmla="*/ 546103 h 609586"/>
                  <a:gd name="connsiteX22" fmla="*/ 294645 w 589250"/>
                  <a:gd name="connsiteY22" fmla="*/ 566391 h 609586"/>
                  <a:gd name="connsiteX23" fmla="*/ 210839 w 589250"/>
                  <a:gd name="connsiteY23" fmla="*/ 566391 h 609586"/>
                  <a:gd name="connsiteX24" fmla="*/ 83845 w 589250"/>
                  <a:gd name="connsiteY24" fmla="*/ 546103 h 609586"/>
                  <a:gd name="connsiteX25" fmla="*/ 167651 w 589250"/>
                  <a:gd name="connsiteY25" fmla="*/ 546103 h 609586"/>
                  <a:gd name="connsiteX26" fmla="*/ 167651 w 589250"/>
                  <a:gd name="connsiteY26" fmla="*/ 566391 h 609586"/>
                  <a:gd name="connsiteX27" fmla="*/ 83845 w 589250"/>
                  <a:gd name="connsiteY27" fmla="*/ 566391 h 609586"/>
                  <a:gd name="connsiteX28" fmla="*/ 505445 w 589250"/>
                  <a:gd name="connsiteY28" fmla="*/ 505433 h 609586"/>
                  <a:gd name="connsiteX29" fmla="*/ 589250 w 589250"/>
                  <a:gd name="connsiteY29" fmla="*/ 505433 h 609586"/>
                  <a:gd name="connsiteX30" fmla="*/ 589250 w 589250"/>
                  <a:gd name="connsiteY30" fmla="*/ 525768 h 609586"/>
                  <a:gd name="connsiteX31" fmla="*/ 505445 w 589250"/>
                  <a:gd name="connsiteY31" fmla="*/ 525768 h 609586"/>
                  <a:gd name="connsiteX32" fmla="*/ 0 w 589250"/>
                  <a:gd name="connsiteY32" fmla="*/ 505425 h 609586"/>
                  <a:gd name="connsiteX33" fmla="*/ 83815 w 589250"/>
                  <a:gd name="connsiteY33" fmla="*/ 505425 h 609586"/>
                  <a:gd name="connsiteX34" fmla="*/ 83815 w 589250"/>
                  <a:gd name="connsiteY34" fmla="*/ 525762 h 609586"/>
                  <a:gd name="connsiteX35" fmla="*/ 0 w 589250"/>
                  <a:gd name="connsiteY35" fmla="*/ 525762 h 609586"/>
                  <a:gd name="connsiteX36" fmla="*/ 289541 w 589250"/>
                  <a:gd name="connsiteY36" fmla="*/ 358113 h 609586"/>
                  <a:gd name="connsiteX37" fmla="*/ 294636 w 589250"/>
                  <a:gd name="connsiteY37" fmla="*/ 358113 h 609586"/>
                  <a:gd name="connsiteX38" fmla="*/ 398785 w 589250"/>
                  <a:gd name="connsiteY38" fmla="*/ 378450 h 609586"/>
                  <a:gd name="connsiteX39" fmla="*/ 398785 w 589250"/>
                  <a:gd name="connsiteY39" fmla="*/ 398739 h 609586"/>
                  <a:gd name="connsiteX40" fmla="*/ 294636 w 589250"/>
                  <a:gd name="connsiteY40" fmla="*/ 378450 h 609586"/>
                  <a:gd name="connsiteX41" fmla="*/ 190487 w 589250"/>
                  <a:gd name="connsiteY41" fmla="*/ 398739 h 609586"/>
                  <a:gd name="connsiteX42" fmla="*/ 185440 w 589250"/>
                  <a:gd name="connsiteY42" fmla="*/ 378450 h 609586"/>
                  <a:gd name="connsiteX43" fmla="*/ 294645 w 589250"/>
                  <a:gd name="connsiteY43" fmla="*/ 294649 h 609586"/>
                  <a:gd name="connsiteX44" fmla="*/ 76226 w 589250"/>
                  <a:gd name="connsiteY44" fmla="*/ 335272 h 609586"/>
                  <a:gd name="connsiteX45" fmla="*/ 152413 w 589250"/>
                  <a:gd name="connsiteY45" fmla="*/ 502908 h 609586"/>
                  <a:gd name="connsiteX46" fmla="*/ 436876 w 589250"/>
                  <a:gd name="connsiteY46" fmla="*/ 502908 h 609586"/>
                  <a:gd name="connsiteX47" fmla="*/ 513063 w 589250"/>
                  <a:gd name="connsiteY47" fmla="*/ 332748 h 609586"/>
                  <a:gd name="connsiteX48" fmla="*/ 116891 w 589250"/>
                  <a:gd name="connsiteY48" fmla="*/ 208259 h 609586"/>
                  <a:gd name="connsiteX49" fmla="*/ 99082 w 589250"/>
                  <a:gd name="connsiteY49" fmla="*/ 218451 h 609586"/>
                  <a:gd name="connsiteX50" fmla="*/ 94035 w 589250"/>
                  <a:gd name="connsiteY50" fmla="*/ 241310 h 609586"/>
                  <a:gd name="connsiteX51" fmla="*/ 94035 w 589250"/>
                  <a:gd name="connsiteY51" fmla="*/ 309889 h 609586"/>
                  <a:gd name="connsiteX52" fmla="*/ 292121 w 589250"/>
                  <a:gd name="connsiteY52" fmla="*/ 271790 h 609586"/>
                  <a:gd name="connsiteX53" fmla="*/ 294645 w 589250"/>
                  <a:gd name="connsiteY53" fmla="*/ 271790 h 609586"/>
                  <a:gd name="connsiteX54" fmla="*/ 495255 w 589250"/>
                  <a:gd name="connsiteY54" fmla="*/ 309889 h 609586"/>
                  <a:gd name="connsiteX55" fmla="*/ 495255 w 589250"/>
                  <a:gd name="connsiteY55" fmla="*/ 231119 h 609586"/>
                  <a:gd name="connsiteX56" fmla="*/ 464780 w 589250"/>
                  <a:gd name="connsiteY56" fmla="*/ 208259 h 609586"/>
                  <a:gd name="connsiteX57" fmla="*/ 167651 w 589250"/>
                  <a:gd name="connsiteY57" fmla="*/ 127013 h 609586"/>
                  <a:gd name="connsiteX58" fmla="*/ 137176 w 589250"/>
                  <a:gd name="connsiteY58" fmla="*/ 157492 h 609586"/>
                  <a:gd name="connsiteX59" fmla="*/ 137176 w 589250"/>
                  <a:gd name="connsiteY59" fmla="*/ 187972 h 609586"/>
                  <a:gd name="connsiteX60" fmla="*/ 452114 w 589250"/>
                  <a:gd name="connsiteY60" fmla="*/ 187972 h 609586"/>
                  <a:gd name="connsiteX61" fmla="*/ 452114 w 589250"/>
                  <a:gd name="connsiteY61" fmla="*/ 157492 h 609586"/>
                  <a:gd name="connsiteX62" fmla="*/ 441924 w 589250"/>
                  <a:gd name="connsiteY62" fmla="*/ 134633 h 609586"/>
                  <a:gd name="connsiteX63" fmla="*/ 429258 w 589250"/>
                  <a:gd name="connsiteY63" fmla="*/ 127013 h 609586"/>
                  <a:gd name="connsiteX64" fmla="*/ 287026 w 589250"/>
                  <a:gd name="connsiteY64" fmla="*/ 22859 h 609586"/>
                  <a:gd name="connsiteX65" fmla="*/ 264170 w 589250"/>
                  <a:gd name="connsiteY65" fmla="*/ 53339 h 609586"/>
                  <a:gd name="connsiteX66" fmla="*/ 264170 w 589250"/>
                  <a:gd name="connsiteY66" fmla="*/ 104153 h 609586"/>
                  <a:gd name="connsiteX67" fmla="*/ 327643 w 589250"/>
                  <a:gd name="connsiteY67" fmla="*/ 104153 h 609586"/>
                  <a:gd name="connsiteX68" fmla="*/ 327643 w 589250"/>
                  <a:gd name="connsiteY68" fmla="*/ 53339 h 609586"/>
                  <a:gd name="connsiteX69" fmla="*/ 304787 w 589250"/>
                  <a:gd name="connsiteY69" fmla="*/ 22859 h 609586"/>
                  <a:gd name="connsiteX70" fmla="*/ 284502 w 589250"/>
                  <a:gd name="connsiteY70" fmla="*/ 0 h 609586"/>
                  <a:gd name="connsiteX71" fmla="*/ 302264 w 589250"/>
                  <a:gd name="connsiteY71" fmla="*/ 0 h 609586"/>
                  <a:gd name="connsiteX72" fmla="*/ 345452 w 589250"/>
                  <a:gd name="connsiteY72" fmla="*/ 53339 h 609586"/>
                  <a:gd name="connsiteX73" fmla="*/ 345452 w 589250"/>
                  <a:gd name="connsiteY73" fmla="*/ 104153 h 609586"/>
                  <a:gd name="connsiteX74" fmla="*/ 368308 w 589250"/>
                  <a:gd name="connsiteY74" fmla="*/ 104153 h 609586"/>
                  <a:gd name="connsiteX75" fmla="*/ 368308 w 589250"/>
                  <a:gd name="connsiteY75" fmla="*/ 73674 h 609586"/>
                  <a:gd name="connsiteX76" fmla="*/ 388593 w 589250"/>
                  <a:gd name="connsiteY76" fmla="*/ 73674 h 609586"/>
                  <a:gd name="connsiteX77" fmla="*/ 388593 w 589250"/>
                  <a:gd name="connsiteY77" fmla="*/ 104153 h 609586"/>
                  <a:gd name="connsiteX78" fmla="*/ 408925 w 589250"/>
                  <a:gd name="connsiteY78" fmla="*/ 104153 h 609586"/>
                  <a:gd name="connsiteX79" fmla="*/ 408925 w 589250"/>
                  <a:gd name="connsiteY79" fmla="*/ 73674 h 609586"/>
                  <a:gd name="connsiteX80" fmla="*/ 429258 w 589250"/>
                  <a:gd name="connsiteY80" fmla="*/ 73674 h 609586"/>
                  <a:gd name="connsiteX81" fmla="*/ 429258 w 589250"/>
                  <a:gd name="connsiteY81" fmla="*/ 104153 h 609586"/>
                  <a:gd name="connsiteX82" fmla="*/ 457161 w 589250"/>
                  <a:gd name="connsiteY82" fmla="*/ 119393 h 609586"/>
                  <a:gd name="connsiteX83" fmla="*/ 472398 w 589250"/>
                  <a:gd name="connsiteY83" fmla="*/ 154921 h 609586"/>
                  <a:gd name="connsiteX84" fmla="*/ 472398 w 589250"/>
                  <a:gd name="connsiteY84" fmla="*/ 187972 h 609586"/>
                  <a:gd name="connsiteX85" fmla="*/ 515587 w 589250"/>
                  <a:gd name="connsiteY85" fmla="*/ 228595 h 609586"/>
                  <a:gd name="connsiteX86" fmla="*/ 515587 w 589250"/>
                  <a:gd name="connsiteY86" fmla="*/ 241310 h 609586"/>
                  <a:gd name="connsiteX87" fmla="*/ 515587 w 589250"/>
                  <a:gd name="connsiteY87" fmla="*/ 312413 h 609586"/>
                  <a:gd name="connsiteX88" fmla="*/ 525729 w 589250"/>
                  <a:gd name="connsiteY88" fmla="*/ 314937 h 609586"/>
                  <a:gd name="connsiteX89" fmla="*/ 533348 w 589250"/>
                  <a:gd name="connsiteY89" fmla="*/ 327652 h 609586"/>
                  <a:gd name="connsiteX90" fmla="*/ 459732 w 589250"/>
                  <a:gd name="connsiteY90" fmla="*/ 505433 h 609586"/>
                  <a:gd name="connsiteX91" fmla="*/ 462256 w 589250"/>
                  <a:gd name="connsiteY91" fmla="*/ 505433 h 609586"/>
                  <a:gd name="connsiteX92" fmla="*/ 462256 w 589250"/>
                  <a:gd name="connsiteY92" fmla="*/ 525768 h 609586"/>
                  <a:gd name="connsiteX93" fmla="*/ 127034 w 589250"/>
                  <a:gd name="connsiteY93" fmla="*/ 525768 h 609586"/>
                  <a:gd name="connsiteX94" fmla="*/ 127034 w 589250"/>
                  <a:gd name="connsiteY94" fmla="*/ 505433 h 609586"/>
                  <a:gd name="connsiteX95" fmla="*/ 53370 w 589250"/>
                  <a:gd name="connsiteY95" fmla="*/ 327652 h 609586"/>
                  <a:gd name="connsiteX96" fmla="*/ 60989 w 589250"/>
                  <a:gd name="connsiteY96" fmla="*/ 314937 h 609586"/>
                  <a:gd name="connsiteX97" fmla="*/ 73703 w 589250"/>
                  <a:gd name="connsiteY97" fmla="*/ 312413 h 609586"/>
                  <a:gd name="connsiteX98" fmla="*/ 73703 w 589250"/>
                  <a:gd name="connsiteY98" fmla="*/ 241310 h 609586"/>
                  <a:gd name="connsiteX99" fmla="*/ 83845 w 589250"/>
                  <a:gd name="connsiteY99" fmla="*/ 208259 h 609586"/>
                  <a:gd name="connsiteX100" fmla="*/ 114320 w 589250"/>
                  <a:gd name="connsiteY100" fmla="*/ 187972 h 609586"/>
                  <a:gd name="connsiteX101" fmla="*/ 116891 w 589250"/>
                  <a:gd name="connsiteY101" fmla="*/ 187972 h 609586"/>
                  <a:gd name="connsiteX102" fmla="*/ 116891 w 589250"/>
                  <a:gd name="connsiteY102" fmla="*/ 157492 h 609586"/>
                  <a:gd name="connsiteX103" fmla="*/ 157508 w 589250"/>
                  <a:gd name="connsiteY103" fmla="*/ 106678 h 609586"/>
                  <a:gd name="connsiteX104" fmla="*/ 157508 w 589250"/>
                  <a:gd name="connsiteY104" fmla="*/ 73674 h 609586"/>
                  <a:gd name="connsiteX105" fmla="*/ 177841 w 589250"/>
                  <a:gd name="connsiteY105" fmla="*/ 73674 h 609586"/>
                  <a:gd name="connsiteX106" fmla="*/ 177841 w 589250"/>
                  <a:gd name="connsiteY106" fmla="*/ 104153 h 609586"/>
                  <a:gd name="connsiteX107" fmla="*/ 200697 w 589250"/>
                  <a:gd name="connsiteY107" fmla="*/ 104153 h 609586"/>
                  <a:gd name="connsiteX108" fmla="*/ 200697 w 589250"/>
                  <a:gd name="connsiteY108" fmla="*/ 73674 h 609586"/>
                  <a:gd name="connsiteX109" fmla="*/ 220982 w 589250"/>
                  <a:gd name="connsiteY109" fmla="*/ 73674 h 609586"/>
                  <a:gd name="connsiteX110" fmla="*/ 220982 w 589250"/>
                  <a:gd name="connsiteY110" fmla="*/ 104153 h 609586"/>
                  <a:gd name="connsiteX111" fmla="*/ 241314 w 589250"/>
                  <a:gd name="connsiteY111" fmla="*/ 104153 h 609586"/>
                  <a:gd name="connsiteX112" fmla="*/ 241314 w 589250"/>
                  <a:gd name="connsiteY112" fmla="*/ 53339 h 609586"/>
                  <a:gd name="connsiteX113" fmla="*/ 284502 w 589250"/>
                  <a:gd name="connsiteY113"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89250" h="609586">
                    <a:moveTo>
                      <a:pt x="398783" y="589251"/>
                    </a:moveTo>
                    <a:lnTo>
                      <a:pt x="441924" y="589251"/>
                    </a:lnTo>
                    <a:lnTo>
                      <a:pt x="441924" y="609586"/>
                    </a:lnTo>
                    <a:lnTo>
                      <a:pt x="398783" y="609586"/>
                    </a:lnTo>
                    <a:close/>
                    <a:moveTo>
                      <a:pt x="274312" y="589251"/>
                    </a:moveTo>
                    <a:lnTo>
                      <a:pt x="358118" y="589251"/>
                    </a:lnTo>
                    <a:lnTo>
                      <a:pt x="358118" y="609586"/>
                    </a:lnTo>
                    <a:lnTo>
                      <a:pt x="274312" y="609586"/>
                    </a:lnTo>
                    <a:close/>
                    <a:moveTo>
                      <a:pt x="147366" y="589251"/>
                    </a:moveTo>
                    <a:lnTo>
                      <a:pt x="231172" y="589251"/>
                    </a:lnTo>
                    <a:lnTo>
                      <a:pt x="231172" y="609586"/>
                    </a:lnTo>
                    <a:lnTo>
                      <a:pt x="147366" y="609586"/>
                    </a:lnTo>
                    <a:close/>
                    <a:moveTo>
                      <a:pt x="462256" y="546103"/>
                    </a:moveTo>
                    <a:lnTo>
                      <a:pt x="505445" y="546103"/>
                    </a:lnTo>
                    <a:lnTo>
                      <a:pt x="505445" y="566391"/>
                    </a:lnTo>
                    <a:lnTo>
                      <a:pt x="462256" y="566391"/>
                    </a:lnTo>
                    <a:close/>
                    <a:moveTo>
                      <a:pt x="337833" y="546103"/>
                    </a:moveTo>
                    <a:lnTo>
                      <a:pt x="421639" y="546103"/>
                    </a:lnTo>
                    <a:lnTo>
                      <a:pt x="421639" y="566391"/>
                    </a:lnTo>
                    <a:lnTo>
                      <a:pt x="337833" y="566391"/>
                    </a:lnTo>
                    <a:close/>
                    <a:moveTo>
                      <a:pt x="210839" y="546103"/>
                    </a:moveTo>
                    <a:lnTo>
                      <a:pt x="294645" y="546103"/>
                    </a:lnTo>
                    <a:lnTo>
                      <a:pt x="294645" y="566391"/>
                    </a:lnTo>
                    <a:lnTo>
                      <a:pt x="210839" y="566391"/>
                    </a:lnTo>
                    <a:close/>
                    <a:moveTo>
                      <a:pt x="83845" y="546103"/>
                    </a:moveTo>
                    <a:lnTo>
                      <a:pt x="167651" y="546103"/>
                    </a:lnTo>
                    <a:lnTo>
                      <a:pt x="167651" y="566391"/>
                    </a:lnTo>
                    <a:lnTo>
                      <a:pt x="83845" y="566391"/>
                    </a:lnTo>
                    <a:close/>
                    <a:moveTo>
                      <a:pt x="505445" y="505433"/>
                    </a:moveTo>
                    <a:lnTo>
                      <a:pt x="589250" y="505433"/>
                    </a:lnTo>
                    <a:lnTo>
                      <a:pt x="589250" y="525768"/>
                    </a:lnTo>
                    <a:lnTo>
                      <a:pt x="505445" y="525768"/>
                    </a:lnTo>
                    <a:close/>
                    <a:moveTo>
                      <a:pt x="0" y="505425"/>
                    </a:moveTo>
                    <a:lnTo>
                      <a:pt x="83815" y="505425"/>
                    </a:lnTo>
                    <a:lnTo>
                      <a:pt x="83815" y="525762"/>
                    </a:lnTo>
                    <a:lnTo>
                      <a:pt x="0" y="525762"/>
                    </a:lnTo>
                    <a:close/>
                    <a:moveTo>
                      <a:pt x="289541" y="358113"/>
                    </a:moveTo>
                    <a:lnTo>
                      <a:pt x="294636" y="358113"/>
                    </a:lnTo>
                    <a:lnTo>
                      <a:pt x="398785" y="378450"/>
                    </a:lnTo>
                    <a:lnTo>
                      <a:pt x="398785" y="398739"/>
                    </a:lnTo>
                    <a:lnTo>
                      <a:pt x="294636" y="378450"/>
                    </a:lnTo>
                    <a:lnTo>
                      <a:pt x="190487" y="398739"/>
                    </a:lnTo>
                    <a:lnTo>
                      <a:pt x="185440" y="378450"/>
                    </a:lnTo>
                    <a:close/>
                    <a:moveTo>
                      <a:pt x="294645" y="294649"/>
                    </a:moveTo>
                    <a:lnTo>
                      <a:pt x="76226" y="335272"/>
                    </a:lnTo>
                    <a:cubicBezTo>
                      <a:pt x="88940" y="396231"/>
                      <a:pt x="114320" y="454665"/>
                      <a:pt x="152413" y="502908"/>
                    </a:cubicBezTo>
                    <a:lnTo>
                      <a:pt x="436876" y="502908"/>
                    </a:lnTo>
                    <a:cubicBezTo>
                      <a:pt x="474970" y="452094"/>
                      <a:pt x="502873" y="393707"/>
                      <a:pt x="513063" y="332748"/>
                    </a:cubicBezTo>
                    <a:close/>
                    <a:moveTo>
                      <a:pt x="116891" y="208259"/>
                    </a:moveTo>
                    <a:cubicBezTo>
                      <a:pt x="109272" y="208259"/>
                      <a:pt x="104177" y="213355"/>
                      <a:pt x="99082" y="218451"/>
                    </a:cubicBezTo>
                    <a:cubicBezTo>
                      <a:pt x="96559" y="226071"/>
                      <a:pt x="94035" y="233691"/>
                      <a:pt x="94035" y="241310"/>
                    </a:cubicBezTo>
                    <a:lnTo>
                      <a:pt x="94035" y="309889"/>
                    </a:lnTo>
                    <a:lnTo>
                      <a:pt x="292121" y="271790"/>
                    </a:lnTo>
                    <a:lnTo>
                      <a:pt x="294645" y="271790"/>
                    </a:lnTo>
                    <a:lnTo>
                      <a:pt x="495255" y="309889"/>
                    </a:lnTo>
                    <a:lnTo>
                      <a:pt x="495255" y="231119"/>
                    </a:lnTo>
                    <a:cubicBezTo>
                      <a:pt x="492731" y="215879"/>
                      <a:pt x="480017" y="205735"/>
                      <a:pt x="464780" y="208259"/>
                    </a:cubicBezTo>
                    <a:close/>
                    <a:moveTo>
                      <a:pt x="167651" y="127013"/>
                    </a:moveTo>
                    <a:cubicBezTo>
                      <a:pt x="149890" y="127013"/>
                      <a:pt x="137176" y="139681"/>
                      <a:pt x="137176" y="157492"/>
                    </a:cubicBezTo>
                    <a:lnTo>
                      <a:pt x="137176" y="187972"/>
                    </a:lnTo>
                    <a:lnTo>
                      <a:pt x="452114" y="187972"/>
                    </a:lnTo>
                    <a:lnTo>
                      <a:pt x="452114" y="157492"/>
                    </a:lnTo>
                    <a:cubicBezTo>
                      <a:pt x="452114" y="147301"/>
                      <a:pt x="449542" y="139681"/>
                      <a:pt x="441924" y="134633"/>
                    </a:cubicBezTo>
                    <a:cubicBezTo>
                      <a:pt x="439400" y="132061"/>
                      <a:pt x="434305" y="127013"/>
                      <a:pt x="429258" y="127013"/>
                    </a:cubicBezTo>
                    <a:close/>
                    <a:moveTo>
                      <a:pt x="287026" y="22859"/>
                    </a:moveTo>
                    <a:cubicBezTo>
                      <a:pt x="281931" y="22859"/>
                      <a:pt x="264170" y="22859"/>
                      <a:pt x="264170" y="53339"/>
                    </a:cubicBezTo>
                    <a:lnTo>
                      <a:pt x="264170" y="104153"/>
                    </a:lnTo>
                    <a:lnTo>
                      <a:pt x="327643" y="104153"/>
                    </a:lnTo>
                    <a:lnTo>
                      <a:pt x="327643" y="53339"/>
                    </a:lnTo>
                    <a:cubicBezTo>
                      <a:pt x="327643" y="22859"/>
                      <a:pt x="309882" y="22859"/>
                      <a:pt x="304787" y="22859"/>
                    </a:cubicBezTo>
                    <a:close/>
                    <a:moveTo>
                      <a:pt x="284502" y="0"/>
                    </a:moveTo>
                    <a:lnTo>
                      <a:pt x="302264" y="0"/>
                    </a:lnTo>
                    <a:cubicBezTo>
                      <a:pt x="330215" y="0"/>
                      <a:pt x="345452" y="20335"/>
                      <a:pt x="345452" y="53339"/>
                    </a:cubicBezTo>
                    <a:lnTo>
                      <a:pt x="345452" y="104153"/>
                    </a:lnTo>
                    <a:lnTo>
                      <a:pt x="368308" y="104153"/>
                    </a:lnTo>
                    <a:lnTo>
                      <a:pt x="368308" y="73674"/>
                    </a:lnTo>
                    <a:lnTo>
                      <a:pt x="388593" y="73674"/>
                    </a:lnTo>
                    <a:lnTo>
                      <a:pt x="388593" y="104153"/>
                    </a:lnTo>
                    <a:lnTo>
                      <a:pt x="408925" y="104153"/>
                    </a:lnTo>
                    <a:lnTo>
                      <a:pt x="408925" y="73674"/>
                    </a:lnTo>
                    <a:lnTo>
                      <a:pt x="429258" y="73674"/>
                    </a:lnTo>
                    <a:lnTo>
                      <a:pt x="429258" y="104153"/>
                    </a:lnTo>
                    <a:cubicBezTo>
                      <a:pt x="439400" y="106678"/>
                      <a:pt x="449542" y="111773"/>
                      <a:pt x="457161" y="119393"/>
                    </a:cubicBezTo>
                    <a:cubicBezTo>
                      <a:pt x="467351" y="129537"/>
                      <a:pt x="472398" y="142253"/>
                      <a:pt x="472398" y="154921"/>
                    </a:cubicBezTo>
                    <a:lnTo>
                      <a:pt x="472398" y="187972"/>
                    </a:lnTo>
                    <a:cubicBezTo>
                      <a:pt x="492731" y="190496"/>
                      <a:pt x="510492" y="205735"/>
                      <a:pt x="515587" y="228595"/>
                    </a:cubicBezTo>
                    <a:lnTo>
                      <a:pt x="515587" y="241310"/>
                    </a:lnTo>
                    <a:lnTo>
                      <a:pt x="515587" y="312413"/>
                    </a:lnTo>
                    <a:lnTo>
                      <a:pt x="525729" y="314937"/>
                    </a:lnTo>
                    <a:cubicBezTo>
                      <a:pt x="530824" y="314937"/>
                      <a:pt x="535919" y="322557"/>
                      <a:pt x="533348" y="327652"/>
                    </a:cubicBezTo>
                    <a:cubicBezTo>
                      <a:pt x="523206" y="393707"/>
                      <a:pt x="497826" y="452094"/>
                      <a:pt x="459732" y="505433"/>
                    </a:cubicBezTo>
                    <a:lnTo>
                      <a:pt x="462256" y="505433"/>
                    </a:lnTo>
                    <a:lnTo>
                      <a:pt x="462256" y="525768"/>
                    </a:lnTo>
                    <a:lnTo>
                      <a:pt x="127034" y="525768"/>
                    </a:lnTo>
                    <a:lnTo>
                      <a:pt x="127034" y="505433"/>
                    </a:lnTo>
                    <a:cubicBezTo>
                      <a:pt x="88940" y="452094"/>
                      <a:pt x="66084" y="393707"/>
                      <a:pt x="53370" y="327652"/>
                    </a:cubicBezTo>
                    <a:cubicBezTo>
                      <a:pt x="53370" y="322557"/>
                      <a:pt x="55942" y="317509"/>
                      <a:pt x="60989" y="314937"/>
                    </a:cubicBezTo>
                    <a:lnTo>
                      <a:pt x="73703" y="312413"/>
                    </a:lnTo>
                    <a:lnTo>
                      <a:pt x="73703" y="241310"/>
                    </a:lnTo>
                    <a:cubicBezTo>
                      <a:pt x="71179" y="231119"/>
                      <a:pt x="76226" y="218451"/>
                      <a:pt x="83845" y="208259"/>
                    </a:cubicBezTo>
                    <a:cubicBezTo>
                      <a:pt x="91464" y="198115"/>
                      <a:pt x="101654" y="190496"/>
                      <a:pt x="114320" y="187972"/>
                    </a:cubicBezTo>
                    <a:lnTo>
                      <a:pt x="116891" y="187972"/>
                    </a:lnTo>
                    <a:lnTo>
                      <a:pt x="116891" y="157492"/>
                    </a:lnTo>
                    <a:cubicBezTo>
                      <a:pt x="116891" y="132061"/>
                      <a:pt x="134652" y="111773"/>
                      <a:pt x="157508" y="106678"/>
                    </a:cubicBezTo>
                    <a:lnTo>
                      <a:pt x="157508" y="73674"/>
                    </a:lnTo>
                    <a:lnTo>
                      <a:pt x="177841" y="73674"/>
                    </a:lnTo>
                    <a:lnTo>
                      <a:pt x="177841" y="104153"/>
                    </a:lnTo>
                    <a:lnTo>
                      <a:pt x="200697" y="104153"/>
                    </a:lnTo>
                    <a:lnTo>
                      <a:pt x="200697" y="73674"/>
                    </a:lnTo>
                    <a:lnTo>
                      <a:pt x="220982" y="73674"/>
                    </a:lnTo>
                    <a:lnTo>
                      <a:pt x="220982" y="104153"/>
                    </a:lnTo>
                    <a:lnTo>
                      <a:pt x="241314" y="104153"/>
                    </a:lnTo>
                    <a:lnTo>
                      <a:pt x="241314" y="53339"/>
                    </a:lnTo>
                    <a:cubicBezTo>
                      <a:pt x="241314" y="20335"/>
                      <a:pt x="256551" y="0"/>
                      <a:pt x="28450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chemeClr val="tx1"/>
                  </a:solidFill>
                </a:endParaRPr>
              </a:p>
            </p:txBody>
          </p:sp>
          <p:sp>
            <p:nvSpPr>
              <p:cNvPr id="28" name="Text4"/>
              <p:cNvSpPr txBox="1"/>
              <p:nvPr/>
            </p:nvSpPr>
            <p:spPr>
              <a:xfrm>
                <a:off x="4671348" y="2286260"/>
                <a:ext cx="2674871" cy="686566"/>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分析迪士尼邮轮在环保方面的努力，包括采用清洁能源、减少废物排放等措施，确保海洋环境的可持续发展。</a:t>
                </a:r>
                <a:endParaRPr lang="en-US" dirty="0"/>
              </a:p>
            </p:txBody>
          </p:sp>
          <p:sp>
            <p:nvSpPr>
              <p:cNvPr id="58" name="Bullet4"/>
              <p:cNvSpPr txBox="1"/>
              <p:nvPr/>
            </p:nvSpPr>
            <p:spPr>
              <a:xfrm>
                <a:off x="4671348" y="1754641"/>
                <a:ext cx="2674871" cy="526150"/>
              </a:xfrm>
              <a:prstGeom prst="rect">
                <a:avLst/>
              </a:prstGeom>
              <a:noFill/>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b="1" dirty="0"/>
                  <a:t>环保可持续发展</a:t>
                </a:r>
                <a:endParaRPr lang="en-US" dirty="0"/>
              </a:p>
            </p:txBody>
          </p:sp>
        </p:grpSp>
        <p:grpSp>
          <p:nvGrpSpPr>
            <p:cNvPr id="74" name="组合 73"/>
            <p:cNvGrpSpPr/>
            <p:nvPr/>
          </p:nvGrpSpPr>
          <p:grpSpPr>
            <a:xfrm>
              <a:off x="7751295" y="3240332"/>
              <a:ext cx="3767604" cy="3045424"/>
              <a:chOff x="7751295" y="3240332"/>
              <a:chExt cx="3767604" cy="3045424"/>
            </a:xfrm>
          </p:grpSpPr>
          <p:sp>
            <p:nvSpPr>
              <p:cNvPr id="15" name="IconBackground5"/>
              <p:cNvSpPr/>
              <p:nvPr/>
            </p:nvSpPr>
            <p:spPr>
              <a:xfrm>
                <a:off x="7751295" y="3240332"/>
                <a:ext cx="1496280" cy="1263711"/>
              </a:xfrm>
              <a:prstGeom prst="roundRect">
                <a:avLst>
                  <a:gd name="adj" fmla="val 10000"/>
                </a:avLst>
              </a:prstGeom>
              <a:solidFill>
                <a:srgbClr val="FFFFFF">
                  <a:alpha val="90000"/>
                </a:srgbClr>
              </a:solidFill>
              <a:ln w="12700">
                <a:solidFill>
                  <a:schemeClr val="accent5"/>
                </a:solidFill>
              </a:ln>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square" lIns="91440" tIns="45720" rIns="91440" bIns="45720" anchor="ctr">
                <a:normAutofit/>
              </a:bodyPr>
              <a:lstStyle/>
              <a:p>
                <a:pPr algn="ctr"/>
                <a:endParaRPr>
                  <a:solidFill>
                    <a:schemeClr val="tx1"/>
                  </a:solidFill>
                </a:endParaRPr>
              </a:p>
            </p:txBody>
          </p:sp>
          <p:sp>
            <p:nvSpPr>
              <p:cNvPr id="16" name="Number5"/>
              <p:cNvSpPr/>
              <p:nvPr/>
            </p:nvSpPr>
            <p:spPr>
              <a:xfrm>
                <a:off x="8336167" y="4233248"/>
                <a:ext cx="825296" cy="541589"/>
              </a:xfrm>
              <a:custGeom>
                <a:avLst/>
                <a:gdLst>
                  <a:gd name="connsiteX0" fmla="*/ 0 w 1981805"/>
                  <a:gd name="connsiteY0" fmla="*/ 78810 h 788098"/>
                  <a:gd name="connsiteX1" fmla="*/ 78810 w 1981805"/>
                  <a:gd name="connsiteY1" fmla="*/ 0 h 788098"/>
                  <a:gd name="connsiteX2" fmla="*/ 1902995 w 1981805"/>
                  <a:gd name="connsiteY2" fmla="*/ 0 h 788098"/>
                  <a:gd name="connsiteX3" fmla="*/ 1981805 w 1981805"/>
                  <a:gd name="connsiteY3" fmla="*/ 78810 h 788098"/>
                  <a:gd name="connsiteX4" fmla="*/ 1981805 w 1981805"/>
                  <a:gd name="connsiteY4" fmla="*/ 709288 h 788098"/>
                  <a:gd name="connsiteX5" fmla="*/ 1902995 w 1981805"/>
                  <a:gd name="connsiteY5" fmla="*/ 788098 h 788098"/>
                  <a:gd name="connsiteX6" fmla="*/ 78810 w 1981805"/>
                  <a:gd name="connsiteY6" fmla="*/ 788098 h 788098"/>
                  <a:gd name="connsiteX7" fmla="*/ 0 w 1981805"/>
                  <a:gd name="connsiteY7" fmla="*/ 709288 h 788098"/>
                  <a:gd name="connsiteX8" fmla="*/ 0 w 1981805"/>
                  <a:gd name="connsiteY8" fmla="*/ 78810 h 78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1805" h="788098">
                    <a:moveTo>
                      <a:pt x="0" y="78810"/>
                    </a:moveTo>
                    <a:cubicBezTo>
                      <a:pt x="0" y="35284"/>
                      <a:pt x="35284" y="0"/>
                      <a:pt x="78810" y="0"/>
                    </a:cubicBezTo>
                    <a:lnTo>
                      <a:pt x="1902995" y="0"/>
                    </a:lnTo>
                    <a:cubicBezTo>
                      <a:pt x="1946521" y="0"/>
                      <a:pt x="1981805" y="35284"/>
                      <a:pt x="1981805" y="78810"/>
                    </a:cubicBezTo>
                    <a:lnTo>
                      <a:pt x="1981805" y="709288"/>
                    </a:lnTo>
                    <a:cubicBezTo>
                      <a:pt x="1981805" y="752814"/>
                      <a:pt x="1946521" y="788098"/>
                      <a:pt x="1902995" y="788098"/>
                    </a:cubicBezTo>
                    <a:lnTo>
                      <a:pt x="78810" y="788098"/>
                    </a:lnTo>
                    <a:cubicBezTo>
                      <a:pt x="35284" y="788098"/>
                      <a:pt x="0" y="752814"/>
                      <a:pt x="0" y="709288"/>
                    </a:cubicBezTo>
                    <a:lnTo>
                      <a:pt x="0" y="78810"/>
                    </a:lnTo>
                    <a:close/>
                  </a:path>
                </a:pathLst>
              </a:custGeom>
              <a:solidFill>
                <a:schemeClr val="accent5"/>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91440" tIns="45720" rIns="91440" bIns="45720" anchor="ctr" anchorCtr="0">
                <a:normAutofit/>
              </a:bodyPr>
              <a:lstStyle/>
              <a:p>
                <a:pPr algn="ctr"/>
                <a:r>
                  <a:rPr lang="en-US" altLang="zh-CN" sz="2000" b="1" i="1" dirty="0">
                    <a:solidFill>
                      <a:srgbClr val="FFFFFF"/>
                    </a:solidFill>
                  </a:rPr>
                  <a:t>5</a:t>
                </a:r>
                <a:endParaRPr lang="zh-CN" altLang="en-US" sz="2000" b="1" i="1" dirty="0">
                  <a:solidFill>
                    <a:srgbClr val="FFFFFF"/>
                  </a:solidFill>
                </a:endParaRPr>
              </a:p>
            </p:txBody>
          </p:sp>
          <p:sp>
            <p:nvSpPr>
              <p:cNvPr id="25" name="Icon5"/>
              <p:cNvSpPr/>
              <p:nvPr/>
            </p:nvSpPr>
            <p:spPr>
              <a:xfrm>
                <a:off x="8285966" y="3658723"/>
                <a:ext cx="426931" cy="426931"/>
              </a:xfrm>
              <a:custGeom>
                <a:avLst/>
                <a:gdLst>
                  <a:gd name="connsiteX0" fmla="*/ 391085 w 609586"/>
                  <a:gd name="connsiteY0" fmla="*/ 586671 h 609586"/>
                  <a:gd name="connsiteX1" fmla="*/ 477452 w 609586"/>
                  <a:gd name="connsiteY1" fmla="*/ 586671 h 609586"/>
                  <a:gd name="connsiteX2" fmla="*/ 477452 w 609586"/>
                  <a:gd name="connsiteY2" fmla="*/ 609586 h 609586"/>
                  <a:gd name="connsiteX3" fmla="*/ 391085 w 609586"/>
                  <a:gd name="connsiteY3" fmla="*/ 609586 h 609586"/>
                  <a:gd name="connsiteX4" fmla="*/ 261582 w 609586"/>
                  <a:gd name="connsiteY4" fmla="*/ 586671 h 609586"/>
                  <a:gd name="connsiteX5" fmla="*/ 347949 w 609586"/>
                  <a:gd name="connsiteY5" fmla="*/ 586671 h 609586"/>
                  <a:gd name="connsiteX6" fmla="*/ 347949 w 609586"/>
                  <a:gd name="connsiteY6" fmla="*/ 609586 h 609586"/>
                  <a:gd name="connsiteX7" fmla="*/ 261582 w 609586"/>
                  <a:gd name="connsiteY7" fmla="*/ 609586 h 609586"/>
                  <a:gd name="connsiteX8" fmla="*/ 129556 w 609586"/>
                  <a:gd name="connsiteY8" fmla="*/ 586671 h 609586"/>
                  <a:gd name="connsiteX9" fmla="*/ 215876 w 609586"/>
                  <a:gd name="connsiteY9" fmla="*/ 586671 h 609586"/>
                  <a:gd name="connsiteX10" fmla="*/ 215876 w 609586"/>
                  <a:gd name="connsiteY10" fmla="*/ 609586 h 609586"/>
                  <a:gd name="connsiteX11" fmla="*/ 129556 w 609586"/>
                  <a:gd name="connsiteY11" fmla="*/ 609586 h 609586"/>
                  <a:gd name="connsiteX12" fmla="*/ 304793 w 609586"/>
                  <a:gd name="connsiteY12" fmla="*/ 477525 h 609586"/>
                  <a:gd name="connsiteX13" fmla="*/ 271790 w 609586"/>
                  <a:gd name="connsiteY13" fmla="*/ 510528 h 609586"/>
                  <a:gd name="connsiteX14" fmla="*/ 304793 w 609586"/>
                  <a:gd name="connsiteY14" fmla="*/ 543532 h 609586"/>
                  <a:gd name="connsiteX15" fmla="*/ 337797 w 609586"/>
                  <a:gd name="connsiteY15" fmla="*/ 510528 h 609586"/>
                  <a:gd name="connsiteX16" fmla="*/ 304793 w 609586"/>
                  <a:gd name="connsiteY16" fmla="*/ 477525 h 609586"/>
                  <a:gd name="connsiteX17" fmla="*/ 363228 w 609586"/>
                  <a:gd name="connsiteY17" fmla="*/ 312413 h 609586"/>
                  <a:gd name="connsiteX18" fmla="*/ 373372 w 609586"/>
                  <a:gd name="connsiteY18" fmla="*/ 314937 h 609586"/>
                  <a:gd name="connsiteX19" fmla="*/ 533388 w 609586"/>
                  <a:gd name="connsiteY19" fmla="*/ 533388 h 609586"/>
                  <a:gd name="connsiteX20" fmla="*/ 533388 w 609586"/>
                  <a:gd name="connsiteY20" fmla="*/ 586727 h 609586"/>
                  <a:gd name="connsiteX21" fmla="*/ 609586 w 609586"/>
                  <a:gd name="connsiteY21" fmla="*/ 586727 h 609586"/>
                  <a:gd name="connsiteX22" fmla="*/ 609586 w 609586"/>
                  <a:gd name="connsiteY22" fmla="*/ 609586 h 609586"/>
                  <a:gd name="connsiteX23" fmla="*/ 508004 w 609586"/>
                  <a:gd name="connsiteY23" fmla="*/ 609586 h 609586"/>
                  <a:gd name="connsiteX24" fmla="*/ 508004 w 609586"/>
                  <a:gd name="connsiteY24" fmla="*/ 533388 h 609586"/>
                  <a:gd name="connsiteX25" fmla="*/ 373372 w 609586"/>
                  <a:gd name="connsiteY25" fmla="*/ 340368 h 609586"/>
                  <a:gd name="connsiteX26" fmla="*/ 317509 w 609586"/>
                  <a:gd name="connsiteY26" fmla="*/ 459714 h 609586"/>
                  <a:gd name="connsiteX27" fmla="*/ 355608 w 609586"/>
                  <a:gd name="connsiteY27" fmla="*/ 510528 h 609586"/>
                  <a:gd name="connsiteX28" fmla="*/ 302269 w 609586"/>
                  <a:gd name="connsiteY28" fmla="*/ 563867 h 609586"/>
                  <a:gd name="connsiteX29" fmla="*/ 248930 w 609586"/>
                  <a:gd name="connsiteY29" fmla="*/ 510528 h 609586"/>
                  <a:gd name="connsiteX30" fmla="*/ 287030 w 609586"/>
                  <a:gd name="connsiteY30" fmla="*/ 459714 h 609586"/>
                  <a:gd name="connsiteX31" fmla="*/ 231119 w 609586"/>
                  <a:gd name="connsiteY31" fmla="*/ 340368 h 609586"/>
                  <a:gd name="connsiteX32" fmla="*/ 96534 w 609586"/>
                  <a:gd name="connsiteY32" fmla="*/ 533388 h 609586"/>
                  <a:gd name="connsiteX33" fmla="*/ 96534 w 609586"/>
                  <a:gd name="connsiteY33" fmla="*/ 609586 h 609586"/>
                  <a:gd name="connsiteX34" fmla="*/ 0 w 609586"/>
                  <a:gd name="connsiteY34" fmla="*/ 609586 h 609586"/>
                  <a:gd name="connsiteX35" fmla="*/ 0 w 609586"/>
                  <a:gd name="connsiteY35" fmla="*/ 586727 h 609586"/>
                  <a:gd name="connsiteX36" fmla="*/ 76198 w 609586"/>
                  <a:gd name="connsiteY36" fmla="*/ 586727 h 609586"/>
                  <a:gd name="connsiteX37" fmla="*/ 76198 w 609586"/>
                  <a:gd name="connsiteY37" fmla="*/ 533388 h 609586"/>
                  <a:gd name="connsiteX38" fmla="*/ 231119 w 609586"/>
                  <a:gd name="connsiteY38" fmla="*/ 317509 h 609586"/>
                  <a:gd name="connsiteX39" fmla="*/ 241311 w 609586"/>
                  <a:gd name="connsiteY39" fmla="*/ 314937 h 609586"/>
                  <a:gd name="connsiteX40" fmla="*/ 246359 w 609586"/>
                  <a:gd name="connsiteY40" fmla="*/ 322557 h 609586"/>
                  <a:gd name="connsiteX41" fmla="*/ 302269 w 609586"/>
                  <a:gd name="connsiteY41" fmla="*/ 441950 h 609586"/>
                  <a:gd name="connsiteX42" fmla="*/ 358132 w 609586"/>
                  <a:gd name="connsiteY42" fmla="*/ 320033 h 609586"/>
                  <a:gd name="connsiteX43" fmla="*/ 304793 w 609586"/>
                  <a:gd name="connsiteY43" fmla="*/ 22859 h 609586"/>
                  <a:gd name="connsiteX44" fmla="*/ 185400 w 609586"/>
                  <a:gd name="connsiteY44" fmla="*/ 142253 h 609586"/>
                  <a:gd name="connsiteX45" fmla="*/ 304793 w 609586"/>
                  <a:gd name="connsiteY45" fmla="*/ 261598 h 609586"/>
                  <a:gd name="connsiteX46" fmla="*/ 424186 w 609586"/>
                  <a:gd name="connsiteY46" fmla="*/ 142253 h 609586"/>
                  <a:gd name="connsiteX47" fmla="*/ 304793 w 609586"/>
                  <a:gd name="connsiteY47" fmla="*/ 22859 h 609586"/>
                  <a:gd name="connsiteX48" fmla="*/ 304793 w 609586"/>
                  <a:gd name="connsiteY48" fmla="*/ 0 h 609586"/>
                  <a:gd name="connsiteX49" fmla="*/ 447046 w 609586"/>
                  <a:gd name="connsiteY49" fmla="*/ 139681 h 609586"/>
                  <a:gd name="connsiteX50" fmla="*/ 304793 w 609586"/>
                  <a:gd name="connsiteY50" fmla="*/ 281934 h 609586"/>
                  <a:gd name="connsiteX51" fmla="*/ 162541 w 609586"/>
                  <a:gd name="connsiteY51" fmla="*/ 142253 h 609586"/>
                  <a:gd name="connsiteX52" fmla="*/ 304793 w 609586"/>
                  <a:gd name="connsiteY52"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9586" h="609586">
                    <a:moveTo>
                      <a:pt x="391085" y="586671"/>
                    </a:moveTo>
                    <a:lnTo>
                      <a:pt x="477452" y="586671"/>
                    </a:lnTo>
                    <a:lnTo>
                      <a:pt x="477452" y="609586"/>
                    </a:lnTo>
                    <a:lnTo>
                      <a:pt x="391085" y="609586"/>
                    </a:lnTo>
                    <a:close/>
                    <a:moveTo>
                      <a:pt x="261582" y="586671"/>
                    </a:moveTo>
                    <a:lnTo>
                      <a:pt x="347949" y="586671"/>
                    </a:lnTo>
                    <a:lnTo>
                      <a:pt x="347949" y="609586"/>
                    </a:lnTo>
                    <a:lnTo>
                      <a:pt x="261582" y="609586"/>
                    </a:lnTo>
                    <a:close/>
                    <a:moveTo>
                      <a:pt x="129556" y="586671"/>
                    </a:moveTo>
                    <a:lnTo>
                      <a:pt x="215876" y="586671"/>
                    </a:lnTo>
                    <a:lnTo>
                      <a:pt x="215876" y="609586"/>
                    </a:lnTo>
                    <a:lnTo>
                      <a:pt x="129556" y="609586"/>
                    </a:lnTo>
                    <a:close/>
                    <a:moveTo>
                      <a:pt x="304793" y="477525"/>
                    </a:moveTo>
                    <a:cubicBezTo>
                      <a:pt x="287030" y="477525"/>
                      <a:pt x="271790" y="492765"/>
                      <a:pt x="271790" y="510528"/>
                    </a:cubicBezTo>
                    <a:cubicBezTo>
                      <a:pt x="271790" y="528292"/>
                      <a:pt x="287030" y="543532"/>
                      <a:pt x="304793" y="543532"/>
                    </a:cubicBezTo>
                    <a:cubicBezTo>
                      <a:pt x="322557" y="543532"/>
                      <a:pt x="337797" y="528292"/>
                      <a:pt x="337797" y="510528"/>
                    </a:cubicBezTo>
                    <a:cubicBezTo>
                      <a:pt x="337797" y="492765"/>
                      <a:pt x="322557" y="477525"/>
                      <a:pt x="304793" y="477525"/>
                    </a:cubicBezTo>
                    <a:close/>
                    <a:moveTo>
                      <a:pt x="363228" y="312413"/>
                    </a:moveTo>
                    <a:lnTo>
                      <a:pt x="373372" y="314937"/>
                    </a:lnTo>
                    <a:cubicBezTo>
                      <a:pt x="469905" y="345416"/>
                      <a:pt x="533388" y="434330"/>
                      <a:pt x="533388" y="533388"/>
                    </a:cubicBezTo>
                    <a:lnTo>
                      <a:pt x="533388" y="586727"/>
                    </a:lnTo>
                    <a:lnTo>
                      <a:pt x="609586" y="586727"/>
                    </a:lnTo>
                    <a:lnTo>
                      <a:pt x="609586" y="609586"/>
                    </a:lnTo>
                    <a:lnTo>
                      <a:pt x="508004" y="609586"/>
                    </a:lnTo>
                    <a:lnTo>
                      <a:pt x="508004" y="533388"/>
                    </a:lnTo>
                    <a:cubicBezTo>
                      <a:pt x="508004" y="447046"/>
                      <a:pt x="454666" y="370847"/>
                      <a:pt x="373372" y="340368"/>
                    </a:cubicBezTo>
                    <a:cubicBezTo>
                      <a:pt x="353036" y="380991"/>
                      <a:pt x="330177" y="431806"/>
                      <a:pt x="317509" y="459714"/>
                    </a:cubicBezTo>
                    <a:cubicBezTo>
                      <a:pt x="340368" y="464809"/>
                      <a:pt x="355608" y="485145"/>
                      <a:pt x="355608" y="510528"/>
                    </a:cubicBezTo>
                    <a:cubicBezTo>
                      <a:pt x="355608" y="538484"/>
                      <a:pt x="332748" y="563867"/>
                      <a:pt x="302269" y="563867"/>
                    </a:cubicBezTo>
                    <a:cubicBezTo>
                      <a:pt x="274314" y="563867"/>
                      <a:pt x="248930" y="541008"/>
                      <a:pt x="248930" y="510528"/>
                    </a:cubicBezTo>
                    <a:cubicBezTo>
                      <a:pt x="248930" y="487669"/>
                      <a:pt x="264170" y="467333"/>
                      <a:pt x="287030" y="459714"/>
                    </a:cubicBezTo>
                    <a:cubicBezTo>
                      <a:pt x="276838" y="436854"/>
                      <a:pt x="253979" y="391135"/>
                      <a:pt x="231119" y="340368"/>
                    </a:cubicBezTo>
                    <a:cubicBezTo>
                      <a:pt x="149873" y="368276"/>
                      <a:pt x="96534" y="447046"/>
                      <a:pt x="96534" y="533388"/>
                    </a:cubicBezTo>
                    <a:lnTo>
                      <a:pt x="96534" y="609586"/>
                    </a:lnTo>
                    <a:lnTo>
                      <a:pt x="0" y="609586"/>
                    </a:lnTo>
                    <a:lnTo>
                      <a:pt x="0" y="586727"/>
                    </a:lnTo>
                    <a:lnTo>
                      <a:pt x="76198" y="586727"/>
                    </a:lnTo>
                    <a:lnTo>
                      <a:pt x="76198" y="533388"/>
                    </a:lnTo>
                    <a:cubicBezTo>
                      <a:pt x="76198" y="434330"/>
                      <a:pt x="139681" y="345416"/>
                      <a:pt x="231119" y="317509"/>
                    </a:cubicBezTo>
                    <a:lnTo>
                      <a:pt x="241311" y="314937"/>
                    </a:lnTo>
                    <a:lnTo>
                      <a:pt x="246359" y="322557"/>
                    </a:lnTo>
                    <a:cubicBezTo>
                      <a:pt x="269218" y="368276"/>
                      <a:pt x="289554" y="413995"/>
                      <a:pt x="302269" y="441950"/>
                    </a:cubicBezTo>
                    <a:cubicBezTo>
                      <a:pt x="314937" y="408946"/>
                      <a:pt x="340368" y="360656"/>
                      <a:pt x="358132" y="320033"/>
                    </a:cubicBezTo>
                    <a:close/>
                    <a:moveTo>
                      <a:pt x="304793" y="22859"/>
                    </a:moveTo>
                    <a:cubicBezTo>
                      <a:pt x="238739" y="22859"/>
                      <a:pt x="185400" y="76198"/>
                      <a:pt x="185400" y="142253"/>
                    </a:cubicBezTo>
                    <a:cubicBezTo>
                      <a:pt x="185400" y="208259"/>
                      <a:pt x="238739" y="261598"/>
                      <a:pt x="304793" y="261598"/>
                    </a:cubicBezTo>
                    <a:cubicBezTo>
                      <a:pt x="370848" y="261598"/>
                      <a:pt x="424186" y="208259"/>
                      <a:pt x="424186" y="142253"/>
                    </a:cubicBezTo>
                    <a:cubicBezTo>
                      <a:pt x="424186" y="76198"/>
                      <a:pt x="370848" y="22859"/>
                      <a:pt x="304793" y="22859"/>
                    </a:cubicBezTo>
                    <a:close/>
                    <a:moveTo>
                      <a:pt x="304793" y="0"/>
                    </a:moveTo>
                    <a:cubicBezTo>
                      <a:pt x="383516" y="0"/>
                      <a:pt x="447046" y="60959"/>
                      <a:pt x="447046" y="139681"/>
                    </a:cubicBezTo>
                    <a:cubicBezTo>
                      <a:pt x="447046" y="218451"/>
                      <a:pt x="383516" y="281934"/>
                      <a:pt x="304793" y="281934"/>
                    </a:cubicBezTo>
                    <a:cubicBezTo>
                      <a:pt x="226071" y="281934"/>
                      <a:pt x="162541" y="220975"/>
                      <a:pt x="162541" y="142253"/>
                    </a:cubicBezTo>
                    <a:cubicBezTo>
                      <a:pt x="162541" y="63483"/>
                      <a:pt x="226071" y="0"/>
                      <a:pt x="304793"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chemeClr val="tx1"/>
                  </a:solidFill>
                </a:endParaRPr>
              </a:p>
            </p:txBody>
          </p:sp>
          <p:sp>
            <p:nvSpPr>
              <p:cNvPr id="31" name="Text5"/>
              <p:cNvSpPr txBox="1"/>
              <p:nvPr/>
            </p:nvSpPr>
            <p:spPr>
              <a:xfrm>
                <a:off x="8975559" y="5602481"/>
                <a:ext cx="2543340" cy="683275"/>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讨论迪士尼邮轮未来可能开辟的新航线，涵盖更多国际目的地，满足不同地区游客的需求，扩大全球市场份额。</a:t>
                </a:r>
                <a:endParaRPr lang="en-US" dirty="0"/>
              </a:p>
            </p:txBody>
          </p:sp>
          <p:sp>
            <p:nvSpPr>
              <p:cNvPr id="61" name="Bullet5"/>
              <p:cNvSpPr txBox="1"/>
              <p:nvPr/>
            </p:nvSpPr>
            <p:spPr>
              <a:xfrm>
                <a:off x="8975559" y="4971747"/>
                <a:ext cx="2543340" cy="630734"/>
              </a:xfrm>
              <a:prstGeom prst="rect">
                <a:avLst/>
              </a:prstGeom>
              <a:noFill/>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b="1" dirty="0"/>
                  <a:t>航线扩展策略</a:t>
                </a:r>
                <a:endParaRPr lang="en-US" dirty="0"/>
              </a:p>
            </p:txBody>
          </p:sp>
        </p:grpSp>
        <p:grpSp>
          <p:nvGrpSpPr>
            <p:cNvPr id="73" name="组合 72"/>
            <p:cNvGrpSpPr/>
            <p:nvPr/>
          </p:nvGrpSpPr>
          <p:grpSpPr>
            <a:xfrm>
              <a:off x="8315212" y="1754641"/>
              <a:ext cx="2674872" cy="2749401"/>
              <a:chOff x="8315212" y="1754641"/>
              <a:chExt cx="2674872" cy="2749401"/>
            </a:xfrm>
          </p:grpSpPr>
          <p:sp>
            <p:nvSpPr>
              <p:cNvPr id="17" name="IconBackground6"/>
              <p:cNvSpPr/>
              <p:nvPr/>
            </p:nvSpPr>
            <p:spPr>
              <a:xfrm>
                <a:off x="9493804" y="3240331"/>
                <a:ext cx="1496280" cy="1263711"/>
              </a:xfrm>
              <a:prstGeom prst="roundRect">
                <a:avLst>
                  <a:gd name="adj" fmla="val 10000"/>
                </a:avLst>
              </a:prstGeom>
              <a:solidFill>
                <a:srgbClr val="FFFFFF">
                  <a:alpha val="90000"/>
                </a:srgbClr>
              </a:solidFill>
              <a:ln w="12700">
                <a:solidFill>
                  <a:schemeClr val="accent6"/>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square" lIns="91440" tIns="45720" rIns="91440" bIns="45720" anchor="ctr">
                <a:normAutofit/>
              </a:bodyPr>
              <a:lstStyle/>
              <a:p>
                <a:pPr algn="ctr"/>
                <a:endParaRPr>
                  <a:solidFill>
                    <a:schemeClr val="tx1"/>
                  </a:solidFill>
                </a:endParaRPr>
              </a:p>
            </p:txBody>
          </p:sp>
          <p:sp>
            <p:nvSpPr>
              <p:cNvPr id="18" name="Number6"/>
              <p:cNvSpPr/>
              <p:nvPr/>
            </p:nvSpPr>
            <p:spPr>
              <a:xfrm>
                <a:off x="10078676" y="2969535"/>
                <a:ext cx="825296" cy="541590"/>
              </a:xfrm>
              <a:custGeom>
                <a:avLst/>
                <a:gdLst>
                  <a:gd name="connsiteX0" fmla="*/ 0 w 1981805"/>
                  <a:gd name="connsiteY0" fmla="*/ 78810 h 788098"/>
                  <a:gd name="connsiteX1" fmla="*/ 78810 w 1981805"/>
                  <a:gd name="connsiteY1" fmla="*/ 0 h 788098"/>
                  <a:gd name="connsiteX2" fmla="*/ 1902995 w 1981805"/>
                  <a:gd name="connsiteY2" fmla="*/ 0 h 788098"/>
                  <a:gd name="connsiteX3" fmla="*/ 1981805 w 1981805"/>
                  <a:gd name="connsiteY3" fmla="*/ 78810 h 788098"/>
                  <a:gd name="connsiteX4" fmla="*/ 1981805 w 1981805"/>
                  <a:gd name="connsiteY4" fmla="*/ 709288 h 788098"/>
                  <a:gd name="connsiteX5" fmla="*/ 1902995 w 1981805"/>
                  <a:gd name="connsiteY5" fmla="*/ 788098 h 788098"/>
                  <a:gd name="connsiteX6" fmla="*/ 78810 w 1981805"/>
                  <a:gd name="connsiteY6" fmla="*/ 788098 h 788098"/>
                  <a:gd name="connsiteX7" fmla="*/ 0 w 1981805"/>
                  <a:gd name="connsiteY7" fmla="*/ 709288 h 788098"/>
                  <a:gd name="connsiteX8" fmla="*/ 0 w 1981805"/>
                  <a:gd name="connsiteY8" fmla="*/ 78810 h 78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1805" h="788098">
                    <a:moveTo>
                      <a:pt x="0" y="78810"/>
                    </a:moveTo>
                    <a:cubicBezTo>
                      <a:pt x="0" y="35284"/>
                      <a:pt x="35284" y="0"/>
                      <a:pt x="78810" y="0"/>
                    </a:cubicBezTo>
                    <a:lnTo>
                      <a:pt x="1902995" y="0"/>
                    </a:lnTo>
                    <a:cubicBezTo>
                      <a:pt x="1946521" y="0"/>
                      <a:pt x="1981805" y="35284"/>
                      <a:pt x="1981805" y="78810"/>
                    </a:cubicBezTo>
                    <a:lnTo>
                      <a:pt x="1981805" y="709288"/>
                    </a:lnTo>
                    <a:cubicBezTo>
                      <a:pt x="1981805" y="752814"/>
                      <a:pt x="1946521" y="788098"/>
                      <a:pt x="1902995" y="788098"/>
                    </a:cubicBezTo>
                    <a:lnTo>
                      <a:pt x="78810" y="788098"/>
                    </a:lnTo>
                    <a:cubicBezTo>
                      <a:pt x="35284" y="788098"/>
                      <a:pt x="0" y="752814"/>
                      <a:pt x="0" y="709288"/>
                    </a:cubicBezTo>
                    <a:lnTo>
                      <a:pt x="0" y="78810"/>
                    </a:lnTo>
                    <a:close/>
                  </a:path>
                </a:pathLst>
              </a:custGeom>
              <a:solidFill>
                <a:schemeClr val="accent6"/>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91440" tIns="45720" rIns="91440" bIns="45720" anchor="ctr" anchorCtr="0">
                <a:normAutofit/>
              </a:bodyPr>
              <a:lstStyle/>
              <a:p>
                <a:pPr algn="ctr"/>
                <a:r>
                  <a:rPr lang="en-US" altLang="zh-CN" sz="2000" b="1" i="1" dirty="0">
                    <a:solidFill>
                      <a:srgbClr val="FFFFFF"/>
                    </a:solidFill>
                  </a:rPr>
                  <a:t>6</a:t>
                </a:r>
                <a:endParaRPr lang="zh-CN" altLang="en-US" sz="2000" b="1" i="1" dirty="0">
                  <a:solidFill>
                    <a:srgbClr val="FFFFFF"/>
                  </a:solidFill>
                </a:endParaRPr>
              </a:p>
            </p:txBody>
          </p:sp>
          <p:sp>
            <p:nvSpPr>
              <p:cNvPr id="26" name="Icon6"/>
              <p:cNvSpPr/>
              <p:nvPr/>
            </p:nvSpPr>
            <p:spPr>
              <a:xfrm>
                <a:off x="10031658" y="3655497"/>
                <a:ext cx="420573" cy="433381"/>
              </a:xfrm>
              <a:custGeom>
                <a:avLst/>
                <a:gdLst>
                  <a:gd name="T0" fmla="*/ 3656 w 4134"/>
                  <a:gd name="T1" fmla="*/ 1426 h 4266"/>
                  <a:gd name="T2" fmla="*/ 3160 w 4134"/>
                  <a:gd name="T3" fmla="*/ 430 h 4266"/>
                  <a:gd name="T4" fmla="*/ 2067 w 4134"/>
                  <a:gd name="T5" fmla="*/ 0 h 4266"/>
                  <a:gd name="T6" fmla="*/ 974 w 4134"/>
                  <a:gd name="T7" fmla="*/ 430 h 4266"/>
                  <a:gd name="T8" fmla="*/ 478 w 4134"/>
                  <a:gd name="T9" fmla="*/ 1426 h 4266"/>
                  <a:gd name="T10" fmla="*/ 0 w 4134"/>
                  <a:gd name="T11" fmla="*/ 2200 h 4266"/>
                  <a:gd name="T12" fmla="*/ 470 w 4134"/>
                  <a:gd name="T13" fmla="*/ 2970 h 4266"/>
                  <a:gd name="T14" fmla="*/ 470 w 4134"/>
                  <a:gd name="T15" fmla="*/ 3733 h 4266"/>
                  <a:gd name="T16" fmla="*/ 1003 w 4134"/>
                  <a:gd name="T17" fmla="*/ 4266 h 4266"/>
                  <a:gd name="T18" fmla="*/ 2067 w 4134"/>
                  <a:gd name="T19" fmla="*/ 4266 h 4266"/>
                  <a:gd name="T20" fmla="*/ 2267 w 4134"/>
                  <a:gd name="T21" fmla="*/ 4066 h 4266"/>
                  <a:gd name="T22" fmla="*/ 2067 w 4134"/>
                  <a:gd name="T23" fmla="*/ 3866 h 4266"/>
                  <a:gd name="T24" fmla="*/ 1003 w 4134"/>
                  <a:gd name="T25" fmla="*/ 3866 h 4266"/>
                  <a:gd name="T26" fmla="*/ 870 w 4134"/>
                  <a:gd name="T27" fmla="*/ 3733 h 4266"/>
                  <a:gd name="T28" fmla="*/ 870 w 4134"/>
                  <a:gd name="T29" fmla="*/ 3067 h 4266"/>
                  <a:gd name="T30" fmla="*/ 1144 w 4134"/>
                  <a:gd name="T31" fmla="*/ 3067 h 4266"/>
                  <a:gd name="T32" fmla="*/ 2067 w 4134"/>
                  <a:gd name="T33" fmla="*/ 3467 h 4266"/>
                  <a:gd name="T34" fmla="*/ 2990 w 4134"/>
                  <a:gd name="T35" fmla="*/ 3067 h 4266"/>
                  <a:gd name="T36" fmla="*/ 3267 w 4134"/>
                  <a:gd name="T37" fmla="*/ 3067 h 4266"/>
                  <a:gd name="T38" fmla="*/ 4134 w 4134"/>
                  <a:gd name="T39" fmla="*/ 2200 h 4266"/>
                  <a:gd name="T40" fmla="*/ 3656 w 4134"/>
                  <a:gd name="T41" fmla="*/ 1426 h 4266"/>
                  <a:gd name="T42" fmla="*/ 890 w 4134"/>
                  <a:gd name="T43" fmla="*/ 2667 h 4266"/>
                  <a:gd name="T44" fmla="*/ 867 w 4134"/>
                  <a:gd name="T45" fmla="*/ 2667 h 4266"/>
                  <a:gd name="T46" fmla="*/ 400 w 4134"/>
                  <a:gd name="T47" fmla="*/ 2200 h 4266"/>
                  <a:gd name="T48" fmla="*/ 867 w 4134"/>
                  <a:gd name="T49" fmla="*/ 1733 h 4266"/>
                  <a:gd name="T50" fmla="*/ 890 w 4134"/>
                  <a:gd name="T51" fmla="*/ 1733 h 4266"/>
                  <a:gd name="T52" fmla="*/ 800 w 4134"/>
                  <a:gd name="T53" fmla="*/ 2200 h 4266"/>
                  <a:gd name="T54" fmla="*/ 890 w 4134"/>
                  <a:gd name="T55" fmla="*/ 2667 h 4266"/>
                  <a:gd name="T56" fmla="*/ 2067 w 4134"/>
                  <a:gd name="T57" fmla="*/ 3067 h 4266"/>
                  <a:gd name="T58" fmla="*/ 1200 w 4134"/>
                  <a:gd name="T59" fmla="*/ 2200 h 4266"/>
                  <a:gd name="T60" fmla="*/ 2067 w 4134"/>
                  <a:gd name="T61" fmla="*/ 1333 h 4266"/>
                  <a:gd name="T62" fmla="*/ 2934 w 4134"/>
                  <a:gd name="T63" fmla="*/ 2200 h 4266"/>
                  <a:gd name="T64" fmla="*/ 2067 w 4134"/>
                  <a:gd name="T65" fmla="*/ 3067 h 4266"/>
                  <a:gd name="T66" fmla="*/ 2990 w 4134"/>
                  <a:gd name="T67" fmla="*/ 1333 h 4266"/>
                  <a:gd name="T68" fmla="*/ 2067 w 4134"/>
                  <a:gd name="T69" fmla="*/ 933 h 4266"/>
                  <a:gd name="T70" fmla="*/ 1144 w 4134"/>
                  <a:gd name="T71" fmla="*/ 1333 h 4266"/>
                  <a:gd name="T72" fmla="*/ 898 w 4134"/>
                  <a:gd name="T73" fmla="*/ 1333 h 4266"/>
                  <a:gd name="T74" fmla="*/ 2067 w 4134"/>
                  <a:gd name="T75" fmla="*/ 400 h 4266"/>
                  <a:gd name="T76" fmla="*/ 3236 w 4134"/>
                  <a:gd name="T77" fmla="*/ 1333 h 4266"/>
                  <a:gd name="T78" fmla="*/ 2990 w 4134"/>
                  <a:gd name="T79" fmla="*/ 1333 h 4266"/>
                  <a:gd name="T80" fmla="*/ 3267 w 4134"/>
                  <a:gd name="T81" fmla="*/ 2667 h 4266"/>
                  <a:gd name="T82" fmla="*/ 3245 w 4134"/>
                  <a:gd name="T83" fmla="*/ 2667 h 4266"/>
                  <a:gd name="T84" fmla="*/ 3334 w 4134"/>
                  <a:gd name="T85" fmla="*/ 2200 h 4266"/>
                  <a:gd name="T86" fmla="*/ 3245 w 4134"/>
                  <a:gd name="T87" fmla="*/ 1733 h 4266"/>
                  <a:gd name="T88" fmla="*/ 3267 w 4134"/>
                  <a:gd name="T89" fmla="*/ 1733 h 4266"/>
                  <a:gd name="T90" fmla="*/ 3734 w 4134"/>
                  <a:gd name="T91" fmla="*/ 2200 h 4266"/>
                  <a:gd name="T92" fmla="*/ 3267 w 4134"/>
                  <a:gd name="T93" fmla="*/ 2667 h 4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34" h="4266">
                    <a:moveTo>
                      <a:pt x="3656" y="1426"/>
                    </a:moveTo>
                    <a:cubicBezTo>
                      <a:pt x="3616" y="1045"/>
                      <a:pt x="3442" y="693"/>
                      <a:pt x="3160" y="430"/>
                    </a:cubicBezTo>
                    <a:cubicBezTo>
                      <a:pt x="2864" y="153"/>
                      <a:pt x="2475" y="0"/>
                      <a:pt x="2067" y="0"/>
                    </a:cubicBezTo>
                    <a:cubicBezTo>
                      <a:pt x="1659" y="0"/>
                      <a:pt x="1271" y="153"/>
                      <a:pt x="974" y="430"/>
                    </a:cubicBezTo>
                    <a:cubicBezTo>
                      <a:pt x="692" y="693"/>
                      <a:pt x="518" y="1045"/>
                      <a:pt x="478" y="1426"/>
                    </a:cubicBezTo>
                    <a:cubicBezTo>
                      <a:pt x="195" y="1569"/>
                      <a:pt x="0" y="1862"/>
                      <a:pt x="0" y="2200"/>
                    </a:cubicBezTo>
                    <a:cubicBezTo>
                      <a:pt x="0" y="2535"/>
                      <a:pt x="191" y="2825"/>
                      <a:pt x="470" y="2970"/>
                    </a:cubicBezTo>
                    <a:lnTo>
                      <a:pt x="470" y="3733"/>
                    </a:lnTo>
                    <a:cubicBezTo>
                      <a:pt x="470" y="4027"/>
                      <a:pt x="709" y="4266"/>
                      <a:pt x="1003" y="4266"/>
                    </a:cubicBezTo>
                    <a:lnTo>
                      <a:pt x="2067" y="4266"/>
                    </a:lnTo>
                    <a:cubicBezTo>
                      <a:pt x="2178" y="4266"/>
                      <a:pt x="2267" y="4177"/>
                      <a:pt x="2267" y="4066"/>
                    </a:cubicBezTo>
                    <a:cubicBezTo>
                      <a:pt x="2267" y="3956"/>
                      <a:pt x="2178" y="3866"/>
                      <a:pt x="2067" y="3866"/>
                    </a:cubicBezTo>
                    <a:lnTo>
                      <a:pt x="1003" y="3866"/>
                    </a:lnTo>
                    <a:cubicBezTo>
                      <a:pt x="930" y="3866"/>
                      <a:pt x="870" y="3807"/>
                      <a:pt x="870" y="3733"/>
                    </a:cubicBezTo>
                    <a:lnTo>
                      <a:pt x="870" y="3067"/>
                    </a:lnTo>
                    <a:lnTo>
                      <a:pt x="1144" y="3067"/>
                    </a:lnTo>
                    <a:cubicBezTo>
                      <a:pt x="1376" y="3313"/>
                      <a:pt x="1704" y="3467"/>
                      <a:pt x="2067" y="3467"/>
                    </a:cubicBezTo>
                    <a:cubicBezTo>
                      <a:pt x="2431" y="3467"/>
                      <a:pt x="2759" y="3313"/>
                      <a:pt x="2990" y="3067"/>
                    </a:cubicBezTo>
                    <a:lnTo>
                      <a:pt x="3267" y="3067"/>
                    </a:lnTo>
                    <a:cubicBezTo>
                      <a:pt x="3745" y="3067"/>
                      <a:pt x="4134" y="2678"/>
                      <a:pt x="4134" y="2200"/>
                    </a:cubicBezTo>
                    <a:cubicBezTo>
                      <a:pt x="4134" y="1862"/>
                      <a:pt x="3939" y="1568"/>
                      <a:pt x="3656" y="1426"/>
                    </a:cubicBezTo>
                    <a:close/>
                    <a:moveTo>
                      <a:pt x="890" y="2667"/>
                    </a:moveTo>
                    <a:lnTo>
                      <a:pt x="867" y="2667"/>
                    </a:lnTo>
                    <a:cubicBezTo>
                      <a:pt x="610" y="2667"/>
                      <a:pt x="400" y="2457"/>
                      <a:pt x="400" y="2200"/>
                    </a:cubicBezTo>
                    <a:cubicBezTo>
                      <a:pt x="400" y="1943"/>
                      <a:pt x="610" y="1733"/>
                      <a:pt x="867" y="1733"/>
                    </a:cubicBezTo>
                    <a:lnTo>
                      <a:pt x="890" y="1733"/>
                    </a:lnTo>
                    <a:cubicBezTo>
                      <a:pt x="832" y="1878"/>
                      <a:pt x="800" y="2035"/>
                      <a:pt x="800" y="2200"/>
                    </a:cubicBezTo>
                    <a:cubicBezTo>
                      <a:pt x="800" y="2365"/>
                      <a:pt x="832" y="2522"/>
                      <a:pt x="890" y="2667"/>
                    </a:cubicBezTo>
                    <a:close/>
                    <a:moveTo>
                      <a:pt x="2067" y="3067"/>
                    </a:moveTo>
                    <a:cubicBezTo>
                      <a:pt x="1589" y="3067"/>
                      <a:pt x="1200" y="2678"/>
                      <a:pt x="1200" y="2200"/>
                    </a:cubicBezTo>
                    <a:cubicBezTo>
                      <a:pt x="1200" y="1722"/>
                      <a:pt x="1589" y="1333"/>
                      <a:pt x="2067" y="1333"/>
                    </a:cubicBezTo>
                    <a:cubicBezTo>
                      <a:pt x="2545" y="1333"/>
                      <a:pt x="2934" y="1722"/>
                      <a:pt x="2934" y="2200"/>
                    </a:cubicBezTo>
                    <a:cubicBezTo>
                      <a:pt x="2934" y="2678"/>
                      <a:pt x="2545" y="3067"/>
                      <a:pt x="2067" y="3067"/>
                    </a:cubicBezTo>
                    <a:close/>
                    <a:moveTo>
                      <a:pt x="2990" y="1333"/>
                    </a:moveTo>
                    <a:cubicBezTo>
                      <a:pt x="2759" y="1087"/>
                      <a:pt x="2431" y="933"/>
                      <a:pt x="2067" y="933"/>
                    </a:cubicBezTo>
                    <a:cubicBezTo>
                      <a:pt x="1704" y="933"/>
                      <a:pt x="1376" y="1087"/>
                      <a:pt x="1144" y="1333"/>
                    </a:cubicBezTo>
                    <a:lnTo>
                      <a:pt x="898" y="1333"/>
                    </a:lnTo>
                    <a:cubicBezTo>
                      <a:pt x="1017" y="798"/>
                      <a:pt x="1500" y="400"/>
                      <a:pt x="2067" y="400"/>
                    </a:cubicBezTo>
                    <a:cubicBezTo>
                      <a:pt x="2634" y="400"/>
                      <a:pt x="3117" y="798"/>
                      <a:pt x="3236" y="1333"/>
                    </a:cubicBezTo>
                    <a:lnTo>
                      <a:pt x="2990" y="1333"/>
                    </a:lnTo>
                    <a:close/>
                    <a:moveTo>
                      <a:pt x="3267" y="2667"/>
                    </a:moveTo>
                    <a:lnTo>
                      <a:pt x="3245" y="2667"/>
                    </a:lnTo>
                    <a:cubicBezTo>
                      <a:pt x="3302" y="2522"/>
                      <a:pt x="3334" y="2365"/>
                      <a:pt x="3334" y="2200"/>
                    </a:cubicBezTo>
                    <a:cubicBezTo>
                      <a:pt x="3334" y="2035"/>
                      <a:pt x="3302" y="1878"/>
                      <a:pt x="3245" y="1733"/>
                    </a:cubicBezTo>
                    <a:lnTo>
                      <a:pt x="3267" y="1733"/>
                    </a:lnTo>
                    <a:cubicBezTo>
                      <a:pt x="3524" y="1733"/>
                      <a:pt x="3734" y="1943"/>
                      <a:pt x="3734" y="2200"/>
                    </a:cubicBezTo>
                    <a:cubicBezTo>
                      <a:pt x="3734" y="2457"/>
                      <a:pt x="3524" y="2667"/>
                      <a:pt x="3267" y="266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chemeClr val="tx1"/>
                  </a:solidFill>
                </a:endParaRPr>
              </a:p>
            </p:txBody>
          </p:sp>
          <p:sp>
            <p:nvSpPr>
              <p:cNvPr id="30" name="Text6"/>
              <p:cNvSpPr txBox="1"/>
              <p:nvPr/>
            </p:nvSpPr>
            <p:spPr>
              <a:xfrm>
                <a:off x="8315212" y="2286260"/>
                <a:ext cx="2674871" cy="677806"/>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探索迪士尼邮轮如何通过改进服务流程、培训员工等方式提升客户满意度，打造更加个性化和贴心的服务体验。</a:t>
                </a:r>
                <a:endParaRPr lang="en-US" dirty="0"/>
              </a:p>
            </p:txBody>
          </p:sp>
          <p:sp>
            <p:nvSpPr>
              <p:cNvPr id="60" name="Bullet6"/>
              <p:cNvSpPr txBox="1"/>
              <p:nvPr/>
            </p:nvSpPr>
            <p:spPr>
              <a:xfrm>
                <a:off x="8315212" y="1754641"/>
                <a:ext cx="2674871" cy="526150"/>
              </a:xfrm>
              <a:prstGeom prst="rect">
                <a:avLst/>
              </a:prstGeom>
              <a:noFill/>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b="1" dirty="0"/>
                  <a:t>客户服务升级</a:t>
                </a:r>
                <a:endParaRPr lang="en-US" dirty="0"/>
              </a:p>
            </p:txBody>
          </p:sp>
        </p:grpSp>
      </p:grpSp>
      <p:sp>
        <p:nvSpPr>
          <p:cNvPr id="2" name="标题 1"/>
          <p:cNvSpPr>
            <a:spLocks noGrp="1"/>
          </p:cNvSpPr>
          <p:nvPr>
            <p:ph type="title" hasCustomPrompt="1"/>
          </p:nvPr>
        </p:nvSpPr>
        <p:spPr/>
        <p:txBody>
          <a:bodyPr/>
          <a:lstStyle/>
          <a:p>
            <a:r>
              <a:rPr lang="zh-CN" altLang="en-US" dirty="0"/>
              <a:t>1.5 迪士尼邮轮的未来规划</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2. 迪士尼邮轮的设施与服务</a:t>
            </a:r>
            <a:endParaRPr lang="en-US" dirty="0"/>
          </a:p>
        </p:txBody>
      </p:sp>
      <p:sp>
        <p:nvSpPr>
          <p:cNvPr id="25" name="文本占位符 24"/>
          <p:cNvSpPr>
            <a:spLocks noGrp="1"/>
          </p:cNvSpPr>
          <p:nvPr>
            <p:ph type="body" sz="quarter" idx="1" hasCustomPrompt="1"/>
          </p:nvPr>
        </p:nvSpPr>
        <p:spPr/>
        <p:txBody>
          <a:bodyPr/>
          <a:lstStyle/>
          <a:p>
            <a:r>
              <a:rPr lang="zh-CN" altLang="en-US" dirty="0"/>
              <a:t>揭秘迪士尼邮轮上的丰富设施和服务</a:t>
            </a:r>
            <a:endParaRPr lang="en-US" dirty="0"/>
          </a:p>
        </p:txBody>
      </p:sp>
    </p:spTree>
  </p:cSld>
  <p:clrMapOvr>
    <a:masterClrMapping/>
  </p:clrMapOvr>
</p:sld>
</file>

<file path=ppt/tags/tag1.xml><?xml version="1.0" encoding="utf-8"?>
<p:tagLst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Designed by iSlide">
  <a:themeElements>
    <a:clrScheme name="iSlide">
      <a:dk1>
        <a:srgbClr val="2F2F2F"/>
      </a:dk1>
      <a:lt1>
        <a:srgbClr val="FFFFFF"/>
      </a:lt1>
      <a:dk2>
        <a:srgbClr val="778495"/>
      </a:dk2>
      <a:lt2>
        <a:srgbClr val="F0F0F0"/>
      </a:lt2>
      <a:accent1>
        <a:srgbClr val="019CED"/>
      </a:accent1>
      <a:accent2>
        <a:srgbClr val="FF8F5A"/>
      </a:accent2>
      <a:accent3>
        <a:srgbClr val="4FCCE8"/>
      </a:accent3>
      <a:accent4>
        <a:srgbClr val="5988B2"/>
      </a:accent4>
      <a:accent5>
        <a:srgbClr val="1F4A66"/>
      </a:accent5>
      <a:accent6>
        <a:srgbClr val="3279A6"/>
      </a:accent6>
      <a:hlink>
        <a:srgbClr val="F84D4D"/>
      </a:hlink>
      <a:folHlink>
        <a:srgbClr val="979797"/>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 Presentation Template</Template>
  <TotalTime>0</TotalTime>
  <Words>8965</Words>
  <Application>WPS 演示</Application>
  <PresentationFormat>宽屏</PresentationFormat>
  <Paragraphs>912</Paragraphs>
  <Slides>37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37</vt:i4>
      </vt:variant>
    </vt:vector>
  </HeadingPairs>
  <TitlesOfParts>
    <vt:vector size="49" baseType="lpstr">
      <vt:lpstr>Arial</vt:lpstr>
      <vt:lpstr>宋体</vt:lpstr>
      <vt:lpstr>Wingdings</vt:lpstr>
      <vt:lpstr>Arial</vt:lpstr>
      <vt:lpstr>微软雅黑</vt:lpstr>
      <vt:lpstr>Arial Unicode MS</vt:lpstr>
      <vt:lpstr>Calibri</vt:lpstr>
      <vt:lpstr>Roboto Regular</vt:lpstr>
      <vt:lpstr>Segoe Print</vt:lpstr>
      <vt:lpstr>等线</vt:lpstr>
      <vt:lpstr>Open Sans</vt:lpstr>
      <vt:lpstr>Designed by iSlide</vt:lpstr>
      <vt:lpstr>迪士尼邮轮介绍</vt:lpstr>
      <vt:lpstr>PowerPoint 演示文稿</vt:lpstr>
      <vt:lpstr>1. 迪士尼邮轮概述</vt:lpstr>
      <vt:lpstr>1.1 迪士尼邮轮公司简介</vt:lpstr>
      <vt:lpstr>1.2 船队规模与特色</vt:lpstr>
      <vt:lpstr>1.3 迪士尼邮轮的独特魅力</vt:lpstr>
      <vt:lpstr>1.4 迪士尼邮轮的历史沿革</vt:lpstr>
      <vt:lpstr>1.5 迪士尼邮轮的未来规划</vt:lpstr>
      <vt:lpstr>2. 迪士尼邮轮的设施与服务</vt:lpstr>
      <vt:lpstr>2.1 客舱类型与布局</vt:lpstr>
      <vt:lpstr>2.2 娱乐设施与活动</vt:lpstr>
      <vt:lpstr>2.3 餐饮体验</vt:lpstr>
      <vt:lpstr>2.4 儿童专属区域</vt:lpstr>
      <vt:lpstr>2.5 成人专属区域</vt:lpstr>
      <vt:lpstr>2.6 特色服务</vt:lpstr>
      <vt:lpstr>3. 迪士尼邮轮航线与目的地</vt:lpstr>
      <vt:lpstr>3.1 经典航线推荐</vt:lpstr>
      <vt:lpstr>3.2 私属岛屿体验</vt:lpstr>
      <vt:lpstr>3.3 主题航次</vt:lpstr>
      <vt:lpstr>3.4 国际港口游览</vt:lpstr>
      <vt:lpstr>3.5 海上探险之旅</vt:lpstr>
      <vt:lpstr>3.6 极地探险航线</vt:lpstr>
      <vt:lpstr>4. 迪士尼邮轮的文化与体验</vt:lpstr>
      <vt:lpstr>4.1 迪士尼人物互动</vt:lpstr>
      <vt:lpstr>4.2 现场演出与表演</vt:lpstr>
      <vt:lpstr>4.3 主题派对与节日庆典</vt:lpstr>
      <vt:lpstr>4.4 迪士尼电影之夜</vt:lpstr>
      <vt:lpstr>4.5 创意工作坊</vt:lpstr>
      <vt:lpstr>4.6 文化交流活动</vt:lpstr>
      <vt:lpstr>5. 如何预订迪士尼邮轮</vt:lpstr>
      <vt:lpstr>5.1 预订渠道与方式</vt:lpstr>
      <vt:lpstr>5.2 行程规划与建议</vt:lpstr>
      <vt:lpstr>5.3 价格体系与优惠政策</vt:lpstr>
      <vt:lpstr>5.4 出发前准备事项</vt:lpstr>
      <vt:lpstr>5.5 登船与离船流程</vt:lpstr>
      <vt:lpstr>5.6 注意事项与小贴士</vt:lpstr>
      <vt:lpstr>谢谢观看</vt:lpstr>
    </vt:vector>
  </TitlesOfParts>
  <Company>iSlide</Company>
  <LinksUpToDate>false</LinksUpToDate>
  <SharedDoc>false</SharedDoc>
  <HyperlinksChanged>false</HyperlinksChanged>
  <AppVersion>14.0000</AppVersion>
  <Manager>iSlide</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iSlide</dc:creator>
  <cp:lastModifiedBy>小麦穗</cp:lastModifiedBy>
  <cp:revision>2</cp:revision>
  <cp:lastPrinted>2024-04-16T00:00:00Z</cp:lastPrinted>
  <dcterms:created xsi:type="dcterms:W3CDTF">2024-04-16T00:00:00Z</dcterms:created>
  <dcterms:modified xsi:type="dcterms:W3CDTF">2026-02-01T03:53:58Z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66a68b99-9a94-4315-95d7-76afb0686424</vt:lpwstr>
  </property>
  <property fmtid="{D5CDD505-2E9C-101B-9397-08002B2CF9AE}" pid="3" name="ICV">
    <vt:lpwstr>8485C7BE23FC40A0A25B4A5A4C7F7FDC_13</vt:lpwstr>
  </property>
  <property fmtid="{D5CDD505-2E9C-101B-9397-08002B2CF9AE}" pid="4" name="KSOProductBuildVer">
    <vt:lpwstr>2052-12.1.0.24657</vt:lpwstr>
  </property>
</Properties>
</file>